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handoutMasterIdLst>
    <p:handoutMasterId r:id="rId23"/>
  </p:handoutMasterIdLst>
  <p:sldIdLst>
    <p:sldId id="256" r:id="rId3"/>
    <p:sldId id="269" r:id="rId4"/>
    <p:sldId id="501" r:id="rId5"/>
    <p:sldId id="474" r:id="rId6"/>
    <p:sldId id="258" r:id="rId7"/>
    <p:sldId id="506" r:id="rId8"/>
    <p:sldId id="282" r:id="rId9"/>
    <p:sldId id="513" r:id="rId10"/>
    <p:sldId id="468" r:id="rId11"/>
    <p:sldId id="259" r:id="rId12"/>
    <p:sldId id="514" r:id="rId13"/>
    <p:sldId id="475" r:id="rId14"/>
    <p:sldId id="503" r:id="rId15"/>
    <p:sldId id="274" r:id="rId16"/>
    <p:sldId id="477" r:id="rId17"/>
    <p:sldId id="261" r:id="rId18"/>
    <p:sldId id="275" r:id="rId19"/>
    <p:sldId id="469" r:id="rId20"/>
    <p:sldId id="511" r:id="rId21"/>
  </p:sldIdLst>
  <p:sldSz cx="9144000" cy="5143500" type="screen16x9"/>
  <p:notesSz cx="6858000" cy="9144000"/>
  <p:custDataLst>
    <p:tags r:id="rId2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258"/>
    <a:srgbClr val="1A3F6C"/>
    <a:srgbClr val="950101"/>
    <a:srgbClr val="968E89"/>
    <a:srgbClr val="D20000"/>
    <a:srgbClr val="C00000"/>
    <a:srgbClr val="293B8B"/>
    <a:srgbClr val="5B9BD5"/>
    <a:srgbClr val="4AAC9A"/>
    <a:srgbClr val="427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87B8DC-546B-4B28-99B7-36E6A6B0AB04}" v="17" dt="2023-01-11T09:32:52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04" autoAdjust="0"/>
    <p:restoredTop sz="92998" autoAdjust="0"/>
  </p:normalViewPr>
  <p:slideViewPr>
    <p:cSldViewPr snapToGrid="0">
      <p:cViewPr varScale="1">
        <p:scale>
          <a:sx n="75" d="100"/>
          <a:sy n="75" d="100"/>
        </p:scale>
        <p:origin x="1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5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 Yan" userId="ec4f91412e778f82" providerId="LiveId" clId="{D61CDEE0-63ED-46B7-B4CD-7CD883B5F319}"/>
    <pc:docChg chg="undo custSel modSld">
      <pc:chgData name="Wang Yan" userId="ec4f91412e778f82" providerId="LiveId" clId="{D61CDEE0-63ED-46B7-B4CD-7CD883B5F319}" dt="2022-12-07T14:58:06.185" v="271" actId="1440"/>
      <pc:docMkLst>
        <pc:docMk/>
      </pc:docMkLst>
      <pc:sldChg chg="modSp mod">
        <pc:chgData name="Wang Yan" userId="ec4f91412e778f82" providerId="LiveId" clId="{D61CDEE0-63ED-46B7-B4CD-7CD883B5F319}" dt="2022-12-07T14:43:13.247" v="264" actId="255"/>
        <pc:sldMkLst>
          <pc:docMk/>
          <pc:sldMk cId="2231077273" sldId="258"/>
        </pc:sldMkLst>
        <pc:spChg chg="mod">
          <ac:chgData name="Wang Yan" userId="ec4f91412e778f82" providerId="LiveId" clId="{D61CDEE0-63ED-46B7-B4CD-7CD883B5F319}" dt="2022-12-07T13:39:52.959" v="10" actId="113"/>
          <ac:spMkLst>
            <pc:docMk/>
            <pc:sldMk cId="2231077273" sldId="258"/>
            <ac:spMk id="8" creationId="{00000000-0000-0000-0000-000000000000}"/>
          </ac:spMkLst>
        </pc:spChg>
        <pc:spChg chg="mod">
          <ac:chgData name="Wang Yan" userId="ec4f91412e778f82" providerId="LiveId" clId="{D61CDEE0-63ED-46B7-B4CD-7CD883B5F319}" dt="2022-12-07T14:42:03.230" v="213" actId="14100"/>
          <ac:spMkLst>
            <pc:docMk/>
            <pc:sldMk cId="2231077273" sldId="258"/>
            <ac:spMk id="10" creationId="{00000000-0000-0000-0000-000000000000}"/>
          </ac:spMkLst>
        </pc:spChg>
        <pc:spChg chg="mod">
          <ac:chgData name="Wang Yan" userId="ec4f91412e778f82" providerId="LiveId" clId="{D61CDEE0-63ED-46B7-B4CD-7CD883B5F319}" dt="2022-12-07T14:43:13.247" v="264" actId="255"/>
          <ac:spMkLst>
            <pc:docMk/>
            <pc:sldMk cId="2231077273" sldId="258"/>
            <ac:spMk id="11" creationId="{00000000-0000-0000-0000-000000000000}"/>
          </ac:spMkLst>
        </pc:spChg>
        <pc:spChg chg="mod">
          <ac:chgData name="Wang Yan" userId="ec4f91412e778f82" providerId="LiveId" clId="{D61CDEE0-63ED-46B7-B4CD-7CD883B5F319}" dt="2022-12-07T14:41:41.625" v="185" actId="1076"/>
          <ac:spMkLst>
            <pc:docMk/>
            <pc:sldMk cId="2231077273" sldId="258"/>
            <ac:spMk id="14" creationId="{63F1E253-D354-FB69-B3D7-8BCA0B69E57E}"/>
          </ac:spMkLst>
        </pc:spChg>
        <pc:grpChg chg="mod">
          <ac:chgData name="Wang Yan" userId="ec4f91412e778f82" providerId="LiveId" clId="{D61CDEE0-63ED-46B7-B4CD-7CD883B5F319}" dt="2022-12-07T14:41:51.412" v="210" actId="1037"/>
          <ac:grpSpMkLst>
            <pc:docMk/>
            <pc:sldMk cId="2231077273" sldId="258"/>
            <ac:grpSpMk id="4" creationId="{00000000-0000-0000-0000-000000000000}"/>
          </ac:grpSpMkLst>
        </pc:grpChg>
      </pc:sldChg>
      <pc:sldChg chg="addSp delSp modSp mod">
        <pc:chgData name="Wang Yan" userId="ec4f91412e778f82" providerId="LiveId" clId="{D61CDEE0-63ED-46B7-B4CD-7CD883B5F319}" dt="2022-12-07T14:43:38.528" v="269" actId="14100"/>
        <pc:sldMkLst>
          <pc:docMk/>
          <pc:sldMk cId="2267841137" sldId="259"/>
        </pc:sldMkLst>
        <pc:spChg chg="del">
          <ac:chgData name="Wang Yan" userId="ec4f91412e778f82" providerId="LiveId" clId="{D61CDEE0-63ED-46B7-B4CD-7CD883B5F319}" dt="2022-12-07T14:42:11.228" v="214" actId="478"/>
          <ac:spMkLst>
            <pc:docMk/>
            <pc:sldMk cId="2267841137" sldId="259"/>
            <ac:spMk id="2" creationId="{8853DA01-3CFF-5B49-1996-D5AF24E8C089}"/>
          </ac:spMkLst>
        </pc:spChg>
        <pc:spChg chg="add mod">
          <ac:chgData name="Wang Yan" userId="ec4f91412e778f82" providerId="LiveId" clId="{D61CDEE0-63ED-46B7-B4CD-7CD883B5F319}" dt="2022-12-07T14:42:12.467" v="215"/>
          <ac:spMkLst>
            <pc:docMk/>
            <pc:sldMk cId="2267841137" sldId="259"/>
            <ac:spMk id="3" creationId="{77660FD4-965A-63FE-9764-84C2E65B0DB6}"/>
          </ac:spMkLst>
        </pc:spChg>
        <pc:spChg chg="mod">
          <ac:chgData name="Wang Yan" userId="ec4f91412e778f82" providerId="LiveId" clId="{D61CDEE0-63ED-46B7-B4CD-7CD883B5F319}" dt="2022-12-07T13:41:21.320" v="21" actId="108"/>
          <ac:spMkLst>
            <pc:docMk/>
            <pc:sldMk cId="2267841137" sldId="259"/>
            <ac:spMk id="8" creationId="{00000000-0000-0000-0000-000000000000}"/>
          </ac:spMkLst>
        </pc:spChg>
        <pc:spChg chg="mod">
          <ac:chgData name="Wang Yan" userId="ec4f91412e778f82" providerId="LiveId" clId="{D61CDEE0-63ED-46B7-B4CD-7CD883B5F319}" dt="2022-12-07T14:43:38.528" v="269" actId="14100"/>
          <ac:spMkLst>
            <pc:docMk/>
            <pc:sldMk cId="2267841137" sldId="259"/>
            <ac:spMk id="10" creationId="{00000000-0000-0000-0000-000000000000}"/>
          </ac:spMkLst>
        </pc:spChg>
        <pc:spChg chg="mod">
          <ac:chgData name="Wang Yan" userId="ec4f91412e778f82" providerId="LiveId" clId="{D61CDEE0-63ED-46B7-B4CD-7CD883B5F319}" dt="2022-12-07T14:43:24.476" v="266" actId="255"/>
          <ac:spMkLst>
            <pc:docMk/>
            <pc:sldMk cId="2267841137" sldId="259"/>
            <ac:spMk id="11" creationId="{00000000-0000-0000-0000-000000000000}"/>
          </ac:spMkLst>
        </pc:spChg>
        <pc:grpChg chg="mod">
          <ac:chgData name="Wang Yan" userId="ec4f91412e778f82" providerId="LiveId" clId="{D61CDEE0-63ED-46B7-B4CD-7CD883B5F319}" dt="2022-12-07T14:42:51.815" v="258" actId="1038"/>
          <ac:grpSpMkLst>
            <pc:docMk/>
            <pc:sldMk cId="2267841137" sldId="259"/>
            <ac:grpSpMk id="4" creationId="{00000000-0000-0000-0000-000000000000}"/>
          </ac:grpSpMkLst>
        </pc:grpChg>
      </pc:sldChg>
      <pc:sldChg chg="modSp mod">
        <pc:chgData name="Wang Yan" userId="ec4f91412e778f82" providerId="LiveId" clId="{D61CDEE0-63ED-46B7-B4CD-7CD883B5F319}" dt="2022-12-07T13:44:04.309" v="72" actId="403"/>
        <pc:sldMkLst>
          <pc:docMk/>
          <pc:sldMk cId="255572174" sldId="261"/>
        </pc:sldMkLst>
        <pc:spChg chg="mod">
          <ac:chgData name="Wang Yan" userId="ec4f91412e778f82" providerId="LiveId" clId="{D61CDEE0-63ED-46B7-B4CD-7CD883B5F319}" dt="2022-12-07T13:43:39.380" v="66" actId="108"/>
          <ac:spMkLst>
            <pc:docMk/>
            <pc:sldMk cId="255572174" sldId="261"/>
            <ac:spMk id="6" creationId="{00000000-0000-0000-0000-000000000000}"/>
          </ac:spMkLst>
        </pc:spChg>
        <pc:spChg chg="mod">
          <ac:chgData name="Wang Yan" userId="ec4f91412e778f82" providerId="LiveId" clId="{D61CDEE0-63ED-46B7-B4CD-7CD883B5F319}" dt="2022-12-07T13:43:55.215" v="70" actId="14100"/>
          <ac:spMkLst>
            <pc:docMk/>
            <pc:sldMk cId="255572174" sldId="261"/>
            <ac:spMk id="8" creationId="{00000000-0000-0000-0000-000000000000}"/>
          </ac:spMkLst>
        </pc:spChg>
        <pc:spChg chg="mod">
          <ac:chgData name="Wang Yan" userId="ec4f91412e778f82" providerId="LiveId" clId="{D61CDEE0-63ED-46B7-B4CD-7CD883B5F319}" dt="2022-12-07T13:44:04.309" v="72" actId="403"/>
          <ac:spMkLst>
            <pc:docMk/>
            <pc:sldMk cId="255572174" sldId="261"/>
            <ac:spMk id="9" creationId="{00000000-0000-0000-0000-000000000000}"/>
          </ac:spMkLst>
        </pc:spChg>
      </pc:sldChg>
      <pc:sldChg chg="modSp mod">
        <pc:chgData name="Wang Yan" userId="ec4f91412e778f82" providerId="LiveId" clId="{D61CDEE0-63ED-46B7-B4CD-7CD883B5F319}" dt="2022-12-07T13:39:06.909" v="1" actId="20577"/>
        <pc:sldMkLst>
          <pc:docMk/>
          <pc:sldMk cId="3835669804" sldId="269"/>
        </pc:sldMkLst>
        <pc:spChg chg="mod">
          <ac:chgData name="Wang Yan" userId="ec4f91412e778f82" providerId="LiveId" clId="{D61CDEE0-63ED-46B7-B4CD-7CD883B5F319}" dt="2022-12-07T13:39:06.909" v="1" actId="20577"/>
          <ac:spMkLst>
            <pc:docMk/>
            <pc:sldMk cId="3835669804" sldId="269"/>
            <ac:spMk id="52" creationId="{9AEFA08A-5DB9-628F-B0FC-579665FEDC04}"/>
          </ac:spMkLst>
        </pc:spChg>
      </pc:sldChg>
      <pc:sldChg chg="modSp mod">
        <pc:chgData name="Wang Yan" userId="ec4f91412e778f82" providerId="LiveId" clId="{D61CDEE0-63ED-46B7-B4CD-7CD883B5F319}" dt="2022-12-07T13:43:08.306" v="65" actId="6549"/>
        <pc:sldMkLst>
          <pc:docMk/>
          <pc:sldMk cId="4015589799" sldId="274"/>
        </pc:sldMkLst>
        <pc:spChg chg="mod">
          <ac:chgData name="Wang Yan" userId="ec4f91412e778f82" providerId="LiveId" clId="{D61CDEE0-63ED-46B7-B4CD-7CD883B5F319}" dt="2022-12-07T13:43:08.306" v="65" actId="6549"/>
          <ac:spMkLst>
            <pc:docMk/>
            <pc:sldMk cId="4015589799" sldId="274"/>
            <ac:spMk id="67" creationId="{D1C7F467-1D60-2E7A-907A-82AB46B78061}"/>
          </ac:spMkLst>
        </pc:spChg>
        <pc:grpChg chg="mod">
          <ac:chgData name="Wang Yan" userId="ec4f91412e778f82" providerId="LiveId" clId="{D61CDEE0-63ED-46B7-B4CD-7CD883B5F319}" dt="2022-12-07T13:42:38.387" v="46" actId="1076"/>
          <ac:grpSpMkLst>
            <pc:docMk/>
            <pc:sldMk cId="4015589799" sldId="274"/>
            <ac:grpSpMk id="7" creationId="{00000000-0000-0000-0000-000000000000}"/>
          </ac:grpSpMkLst>
        </pc:grpChg>
      </pc:sldChg>
      <pc:sldChg chg="modSp mod">
        <pc:chgData name="Wang Yan" userId="ec4f91412e778f82" providerId="LiveId" clId="{D61CDEE0-63ED-46B7-B4CD-7CD883B5F319}" dt="2022-12-07T13:46:19.308" v="147" actId="1037"/>
        <pc:sldMkLst>
          <pc:docMk/>
          <pc:sldMk cId="3055950645" sldId="275"/>
        </pc:sldMkLst>
        <pc:spChg chg="mod">
          <ac:chgData name="Wang Yan" userId="ec4f91412e778f82" providerId="LiveId" clId="{D61CDEE0-63ED-46B7-B4CD-7CD883B5F319}" dt="2022-12-07T13:46:19.308" v="147" actId="1037"/>
          <ac:spMkLst>
            <pc:docMk/>
            <pc:sldMk cId="3055950645" sldId="275"/>
            <ac:spMk id="11" creationId="{4A06B63B-F646-E284-4C58-D1A4C014B765}"/>
          </ac:spMkLst>
        </pc:spChg>
        <pc:spChg chg="mod">
          <ac:chgData name="Wang Yan" userId="ec4f91412e778f82" providerId="LiveId" clId="{D61CDEE0-63ED-46B7-B4CD-7CD883B5F319}" dt="2022-12-07T13:46:19.308" v="147" actId="1037"/>
          <ac:spMkLst>
            <pc:docMk/>
            <pc:sldMk cId="3055950645" sldId="275"/>
            <ac:spMk id="12" creationId="{8946B30E-5827-D84D-A64C-B56DB1F3447E}"/>
          </ac:spMkLst>
        </pc:spChg>
        <pc:spChg chg="mod">
          <ac:chgData name="Wang Yan" userId="ec4f91412e778f82" providerId="LiveId" clId="{D61CDEE0-63ED-46B7-B4CD-7CD883B5F319}" dt="2022-12-07T13:46:19.308" v="147" actId="1037"/>
          <ac:spMkLst>
            <pc:docMk/>
            <pc:sldMk cId="3055950645" sldId="275"/>
            <ac:spMk id="19" creationId="{D77F4426-14A4-D3BE-06E6-30C519964E2B}"/>
          </ac:spMkLst>
        </pc:spChg>
        <pc:spChg chg="mod">
          <ac:chgData name="Wang Yan" userId="ec4f91412e778f82" providerId="LiveId" clId="{D61CDEE0-63ED-46B7-B4CD-7CD883B5F319}" dt="2022-12-07T13:46:19.308" v="147" actId="1037"/>
          <ac:spMkLst>
            <pc:docMk/>
            <pc:sldMk cId="3055950645" sldId="275"/>
            <ac:spMk id="20" creationId="{B84CB089-6869-78C6-8951-A0D4FAB3FE3E}"/>
          </ac:spMkLst>
        </pc:spChg>
        <pc:grpChg chg="mod">
          <ac:chgData name="Wang Yan" userId="ec4f91412e778f82" providerId="LiveId" clId="{D61CDEE0-63ED-46B7-B4CD-7CD883B5F319}" dt="2022-12-07T13:46:19.308" v="147" actId="1037"/>
          <ac:grpSpMkLst>
            <pc:docMk/>
            <pc:sldMk cId="3055950645" sldId="275"/>
            <ac:grpSpMk id="15" creationId="{264CD334-2EE7-ABFA-C700-5C301ADE179A}"/>
          </ac:grpSpMkLst>
        </pc:grpChg>
        <pc:grpChg chg="mod">
          <ac:chgData name="Wang Yan" userId="ec4f91412e778f82" providerId="LiveId" clId="{D61CDEE0-63ED-46B7-B4CD-7CD883B5F319}" dt="2022-12-07T13:46:19.308" v="147" actId="1037"/>
          <ac:grpSpMkLst>
            <pc:docMk/>
            <pc:sldMk cId="3055950645" sldId="275"/>
            <ac:grpSpMk id="25" creationId="{71438BEA-7D92-800C-9D16-9EFAD139233F}"/>
          </ac:grpSpMkLst>
        </pc:grpChg>
        <pc:cxnChg chg="mod">
          <ac:chgData name="Wang Yan" userId="ec4f91412e778f82" providerId="LiveId" clId="{D61CDEE0-63ED-46B7-B4CD-7CD883B5F319}" dt="2022-12-07T13:46:19.308" v="147" actId="1037"/>
          <ac:cxnSpMkLst>
            <pc:docMk/>
            <pc:sldMk cId="3055950645" sldId="275"/>
            <ac:cxnSpMk id="17" creationId="{662B6C80-4BD1-A4CB-EE67-94BD80F22A6B}"/>
          </ac:cxnSpMkLst>
        </pc:cxnChg>
        <pc:cxnChg chg="mod">
          <ac:chgData name="Wang Yan" userId="ec4f91412e778f82" providerId="LiveId" clId="{D61CDEE0-63ED-46B7-B4CD-7CD883B5F319}" dt="2022-12-07T13:46:19.308" v="147" actId="1037"/>
          <ac:cxnSpMkLst>
            <pc:docMk/>
            <pc:sldMk cId="3055950645" sldId="275"/>
            <ac:cxnSpMk id="18" creationId="{7C21F769-785B-9EFB-D6D0-78B364EB6A5F}"/>
          </ac:cxnSpMkLst>
        </pc:cxnChg>
      </pc:sldChg>
      <pc:sldChg chg="modSp mod">
        <pc:chgData name="Wang Yan" userId="ec4f91412e778f82" providerId="LiveId" clId="{D61CDEE0-63ED-46B7-B4CD-7CD883B5F319}" dt="2022-12-07T13:41:07.611" v="20" actId="1076"/>
        <pc:sldMkLst>
          <pc:docMk/>
          <pc:sldMk cId="4191914492" sldId="468"/>
        </pc:sldMkLst>
        <pc:spChg chg="mod">
          <ac:chgData name="Wang Yan" userId="ec4f91412e778f82" providerId="LiveId" clId="{D61CDEE0-63ED-46B7-B4CD-7CD883B5F319}" dt="2022-12-07T13:40:55.195" v="18" actId="20577"/>
          <ac:spMkLst>
            <pc:docMk/>
            <pc:sldMk cId="4191914492" sldId="468"/>
            <ac:spMk id="21" creationId="{E6030732-0E1C-86C7-ED83-15A2D4F64267}"/>
          </ac:spMkLst>
        </pc:spChg>
        <pc:grpChg chg="mod">
          <ac:chgData name="Wang Yan" userId="ec4f91412e778f82" providerId="LiveId" clId="{D61CDEE0-63ED-46B7-B4CD-7CD883B5F319}" dt="2022-12-07T13:41:00.692" v="19" actId="14100"/>
          <ac:grpSpMkLst>
            <pc:docMk/>
            <pc:sldMk cId="4191914492" sldId="468"/>
            <ac:grpSpMk id="9" creationId="{C5E36397-6201-26FB-DEE0-1687D65D6E8D}"/>
          </ac:grpSpMkLst>
        </pc:grpChg>
        <pc:picChg chg="mod">
          <ac:chgData name="Wang Yan" userId="ec4f91412e778f82" providerId="LiveId" clId="{D61CDEE0-63ED-46B7-B4CD-7CD883B5F319}" dt="2022-12-07T13:41:07.611" v="20" actId="1076"/>
          <ac:picMkLst>
            <pc:docMk/>
            <pc:sldMk cId="4191914492" sldId="468"/>
            <ac:picMk id="2" creationId="{00000000-0000-0000-0000-000000000000}"/>
          </ac:picMkLst>
        </pc:picChg>
      </pc:sldChg>
      <pc:sldChg chg="modSp mod">
        <pc:chgData name="Wang Yan" userId="ec4f91412e778f82" providerId="LiveId" clId="{D61CDEE0-63ED-46B7-B4CD-7CD883B5F319}" dt="2022-12-07T13:46:31.713" v="151" actId="1076"/>
        <pc:sldMkLst>
          <pc:docMk/>
          <pc:sldMk cId="3226006929" sldId="469"/>
        </pc:sldMkLst>
        <pc:spChg chg="mod">
          <ac:chgData name="Wang Yan" userId="ec4f91412e778f82" providerId="LiveId" clId="{D61CDEE0-63ED-46B7-B4CD-7CD883B5F319}" dt="2022-12-07T13:46:29.763" v="150" actId="1076"/>
          <ac:spMkLst>
            <pc:docMk/>
            <pc:sldMk cId="3226006929" sldId="469"/>
            <ac:spMk id="9" creationId="{00000000-0000-0000-0000-000000000000}"/>
          </ac:spMkLst>
        </pc:spChg>
        <pc:picChg chg="mod">
          <ac:chgData name="Wang Yan" userId="ec4f91412e778f82" providerId="LiveId" clId="{D61CDEE0-63ED-46B7-B4CD-7CD883B5F319}" dt="2022-12-07T13:46:31.713" v="151" actId="1076"/>
          <ac:picMkLst>
            <pc:docMk/>
            <pc:sldMk cId="3226006929" sldId="469"/>
            <ac:picMk id="3" creationId="{D6DB71A3-7A55-42B5-5F4B-F3C720A1988C}"/>
          </ac:picMkLst>
        </pc:picChg>
      </pc:sldChg>
      <pc:sldChg chg="addSp delSp modSp mod">
        <pc:chgData name="Wang Yan" userId="ec4f91412e778f82" providerId="LiveId" clId="{D61CDEE0-63ED-46B7-B4CD-7CD883B5F319}" dt="2022-12-07T14:58:06.185" v="271" actId="1440"/>
        <pc:sldMkLst>
          <pc:docMk/>
          <pc:sldMk cId="3321052860" sldId="501"/>
        </pc:sldMkLst>
        <pc:spChg chg="add mod">
          <ac:chgData name="Wang Yan" userId="ec4f91412e778f82" providerId="LiveId" clId="{D61CDEE0-63ED-46B7-B4CD-7CD883B5F319}" dt="2022-12-07T14:57:48.127" v="270" actId="1076"/>
          <ac:spMkLst>
            <pc:docMk/>
            <pc:sldMk cId="3321052860" sldId="501"/>
            <ac:spMk id="6" creationId="{52D3BDD7-CD6C-A874-6617-0D841701FE2F}"/>
          </ac:spMkLst>
        </pc:spChg>
        <pc:grpChg chg="add mod">
          <ac:chgData name="Wang Yan" userId="ec4f91412e778f82" providerId="LiveId" clId="{D61CDEE0-63ED-46B7-B4CD-7CD883B5F319}" dt="2022-12-07T14:57:48.127" v="270" actId="1076"/>
          <ac:grpSpMkLst>
            <pc:docMk/>
            <pc:sldMk cId="3321052860" sldId="501"/>
            <ac:grpSpMk id="8" creationId="{A464BB71-0A3C-DA8C-8A36-176BA707E131}"/>
          </ac:grpSpMkLst>
        </pc:grpChg>
        <pc:picChg chg="add mod">
          <ac:chgData name="Wang Yan" userId="ec4f91412e778f82" providerId="LiveId" clId="{D61CDEE0-63ED-46B7-B4CD-7CD883B5F319}" dt="2022-12-07T14:58:06.185" v="271" actId="1440"/>
          <ac:picMkLst>
            <pc:docMk/>
            <pc:sldMk cId="3321052860" sldId="501"/>
            <ac:picMk id="1026" creationId="{020C2609-5D15-C55D-728D-189C2DB0E537}"/>
          </ac:picMkLst>
        </pc:picChg>
        <pc:picChg chg="mod">
          <ac:chgData name="Wang Yan" userId="ec4f91412e778f82" providerId="LiveId" clId="{D61CDEE0-63ED-46B7-B4CD-7CD883B5F319}" dt="2022-12-07T14:31:36.549" v="173" actId="1076"/>
          <ac:picMkLst>
            <pc:docMk/>
            <pc:sldMk cId="3321052860" sldId="501"/>
            <ac:picMk id="1028" creationId="{7D139E48-FE7D-B752-D7DB-A80CB373B437}"/>
          </ac:picMkLst>
        </pc:picChg>
        <pc:picChg chg="del mod">
          <ac:chgData name="Wang Yan" userId="ec4f91412e778f82" providerId="LiveId" clId="{D61CDEE0-63ED-46B7-B4CD-7CD883B5F319}" dt="2022-12-07T14:30:52.263" v="158" actId="478"/>
          <ac:picMkLst>
            <pc:docMk/>
            <pc:sldMk cId="3321052860" sldId="501"/>
            <ac:picMk id="1030" creationId="{2107A9ED-325D-AA4B-34FF-3ACCED36E0AB}"/>
          </ac:picMkLst>
        </pc:picChg>
        <pc:picChg chg="mod">
          <ac:chgData name="Wang Yan" userId="ec4f91412e778f82" providerId="LiveId" clId="{D61CDEE0-63ED-46B7-B4CD-7CD883B5F319}" dt="2022-12-07T14:31:48.050" v="179" actId="1076"/>
          <ac:picMkLst>
            <pc:docMk/>
            <pc:sldMk cId="3321052860" sldId="501"/>
            <ac:picMk id="1032" creationId="{A6D31600-89FC-FE07-6F32-1ECDA2D80F17}"/>
          </ac:picMkLst>
        </pc:picChg>
      </pc:sldChg>
      <pc:sldChg chg="modSp mod">
        <pc:chgData name="Wang Yan" userId="ec4f91412e778f82" providerId="LiveId" clId="{D61CDEE0-63ED-46B7-B4CD-7CD883B5F319}" dt="2022-12-07T13:46:36.758" v="152" actId="1076"/>
        <pc:sldMkLst>
          <pc:docMk/>
          <pc:sldMk cId="4214184774" sldId="511"/>
        </pc:sldMkLst>
        <pc:picChg chg="mod">
          <ac:chgData name="Wang Yan" userId="ec4f91412e778f82" providerId="LiveId" clId="{D61CDEE0-63ED-46B7-B4CD-7CD883B5F319}" dt="2022-12-07T13:46:36.758" v="152" actId="1076"/>
          <ac:picMkLst>
            <pc:docMk/>
            <pc:sldMk cId="4214184774" sldId="511"/>
            <ac:picMk id="12" creationId="{D24A589D-D6B4-35C7-E1EC-661DC886E834}"/>
          </ac:picMkLst>
        </pc:picChg>
      </pc:sldChg>
      <pc:sldChg chg="modSp mod">
        <pc:chgData name="Wang Yan" userId="ec4f91412e778f82" providerId="LiveId" clId="{D61CDEE0-63ED-46B7-B4CD-7CD883B5F319}" dt="2022-12-07T13:40:36.771" v="17" actId="1076"/>
        <pc:sldMkLst>
          <pc:docMk/>
          <pc:sldMk cId="602229749" sldId="513"/>
        </pc:sldMkLst>
        <pc:picChg chg="mod">
          <ac:chgData name="Wang Yan" userId="ec4f91412e778f82" providerId="LiveId" clId="{D61CDEE0-63ED-46B7-B4CD-7CD883B5F319}" dt="2022-12-07T13:40:36.771" v="17" actId="1076"/>
          <ac:picMkLst>
            <pc:docMk/>
            <pc:sldMk cId="602229749" sldId="513"/>
            <ac:picMk id="12" creationId="{E8576902-E843-1540-F0F6-E5206A32D999}"/>
          </ac:picMkLst>
        </pc:picChg>
      </pc:sldChg>
      <pc:sldChg chg="modSp mod">
        <pc:chgData name="Wang Yan" userId="ec4f91412e778f82" providerId="LiveId" clId="{D61CDEE0-63ED-46B7-B4CD-7CD883B5F319}" dt="2022-12-07T13:42:18.187" v="44" actId="14100"/>
        <pc:sldMkLst>
          <pc:docMk/>
          <pc:sldMk cId="1289982376" sldId="514"/>
        </pc:sldMkLst>
        <pc:spChg chg="mod">
          <ac:chgData name="Wang Yan" userId="ec4f91412e778f82" providerId="LiveId" clId="{D61CDEE0-63ED-46B7-B4CD-7CD883B5F319}" dt="2022-12-07T13:42:18.187" v="44" actId="14100"/>
          <ac:spMkLst>
            <pc:docMk/>
            <pc:sldMk cId="1289982376" sldId="514"/>
            <ac:spMk id="15" creationId="{00000000-0000-0000-0000-000000000000}"/>
          </ac:spMkLst>
        </pc:spChg>
      </pc:sldChg>
    </pc:docChg>
  </pc:docChgLst>
  <pc:docChgLst>
    <pc:chgData name="Wang Yan" userId="ec4f91412e778f82" providerId="LiveId" clId="{0B916524-B977-41A9-8FF9-F9DB7E6127F5}"/>
    <pc:docChg chg="modSld">
      <pc:chgData name="Wang Yan" userId="ec4f91412e778f82" providerId="LiveId" clId="{0B916524-B977-41A9-8FF9-F9DB7E6127F5}" dt="2022-12-06T12:43:25.677" v="84"/>
      <pc:docMkLst>
        <pc:docMk/>
      </pc:docMkLst>
      <pc:sldChg chg="modSp modAnim">
        <pc:chgData name="Wang Yan" userId="ec4f91412e778f82" providerId="LiveId" clId="{0B916524-B977-41A9-8FF9-F9DB7E6127F5}" dt="2022-12-06T12:43:25.677" v="84"/>
        <pc:sldMkLst>
          <pc:docMk/>
          <pc:sldMk cId="1202731020" sldId="503"/>
        </pc:sldMkLst>
        <pc:spChg chg="mod">
          <ac:chgData name="Wang Yan" userId="ec4f91412e778f82" providerId="LiveId" clId="{0B916524-B977-41A9-8FF9-F9DB7E6127F5}" dt="2022-12-06T12:42:26.517" v="81" actId="1037"/>
          <ac:spMkLst>
            <pc:docMk/>
            <pc:sldMk cId="1202731020" sldId="503"/>
            <ac:spMk id="41" creationId="{8CBC9933-3B24-D9DA-5A0C-8F1273E82DBC}"/>
          </ac:spMkLst>
        </pc:spChg>
        <pc:grpChg chg="mod">
          <ac:chgData name="Wang Yan" userId="ec4f91412e778f82" providerId="LiveId" clId="{0B916524-B977-41A9-8FF9-F9DB7E6127F5}" dt="2022-12-06T12:42:26.517" v="81" actId="1037"/>
          <ac:grpSpMkLst>
            <pc:docMk/>
            <pc:sldMk cId="1202731020" sldId="503"/>
            <ac:grpSpMk id="57" creationId="{7E920B9A-2011-B70B-7D25-507BF53C6A21}"/>
          </ac:grpSpMkLst>
        </pc:grpChg>
        <pc:grpChg chg="mod">
          <ac:chgData name="Wang Yan" userId="ec4f91412e778f82" providerId="LiveId" clId="{0B916524-B977-41A9-8FF9-F9DB7E6127F5}" dt="2022-12-06T12:42:26.517" v="81" actId="1037"/>
          <ac:grpSpMkLst>
            <pc:docMk/>
            <pc:sldMk cId="1202731020" sldId="503"/>
            <ac:grpSpMk id="58" creationId="{826171DC-D9B2-5D31-2AED-DB47E75020C6}"/>
          </ac:grpSpMkLst>
        </pc:grpChg>
        <pc:picChg chg="mod">
          <ac:chgData name="Wang Yan" userId="ec4f91412e778f82" providerId="LiveId" clId="{0B916524-B977-41A9-8FF9-F9DB7E6127F5}" dt="2022-12-06T12:42:26.517" v="81" actId="1037"/>
          <ac:picMkLst>
            <pc:docMk/>
            <pc:sldMk cId="1202731020" sldId="503"/>
            <ac:picMk id="38" creationId="{E6085250-7017-F979-C458-555BC6559789}"/>
          </ac:picMkLst>
        </pc:picChg>
        <pc:picChg chg="mod">
          <ac:chgData name="Wang Yan" userId="ec4f91412e778f82" providerId="LiveId" clId="{0B916524-B977-41A9-8FF9-F9DB7E6127F5}" dt="2022-12-06T12:42:26.517" v="81" actId="1037"/>
          <ac:picMkLst>
            <pc:docMk/>
            <pc:sldMk cId="1202731020" sldId="503"/>
            <ac:picMk id="3074" creationId="{00000000-0000-0000-0000-000000000000}"/>
          </ac:picMkLst>
        </pc:picChg>
        <pc:cxnChg chg="mod">
          <ac:chgData name="Wang Yan" userId="ec4f91412e778f82" providerId="LiveId" clId="{0B916524-B977-41A9-8FF9-F9DB7E6127F5}" dt="2022-12-06T12:42:26.517" v="81" actId="1037"/>
          <ac:cxnSpMkLst>
            <pc:docMk/>
            <pc:sldMk cId="1202731020" sldId="503"/>
            <ac:cxnSpMk id="44" creationId="{AEA2BA21-05C5-DF05-916B-F92B3D9FE0B8}"/>
          </ac:cxnSpMkLst>
        </pc:cxnChg>
        <pc:cxnChg chg="mod">
          <ac:chgData name="Wang Yan" userId="ec4f91412e778f82" providerId="LiveId" clId="{0B916524-B977-41A9-8FF9-F9DB7E6127F5}" dt="2022-12-06T12:42:26.517" v="81" actId="1037"/>
          <ac:cxnSpMkLst>
            <pc:docMk/>
            <pc:sldMk cId="1202731020" sldId="503"/>
            <ac:cxnSpMk id="45" creationId="{57F305E0-49A2-E2DA-8BFF-D444A67DFC37}"/>
          </ac:cxnSpMkLst>
        </pc:cxnChg>
        <pc:cxnChg chg="mod">
          <ac:chgData name="Wang Yan" userId="ec4f91412e778f82" providerId="LiveId" clId="{0B916524-B977-41A9-8FF9-F9DB7E6127F5}" dt="2022-12-06T12:42:26.517" v="81" actId="1037"/>
          <ac:cxnSpMkLst>
            <pc:docMk/>
            <pc:sldMk cId="1202731020" sldId="503"/>
            <ac:cxnSpMk id="47" creationId="{B09C627B-7B4F-F6AF-7469-7A0DDC5F8C06}"/>
          </ac:cxnSpMkLst>
        </pc:cxnChg>
        <pc:cxnChg chg="mod">
          <ac:chgData name="Wang Yan" userId="ec4f91412e778f82" providerId="LiveId" clId="{0B916524-B977-41A9-8FF9-F9DB7E6127F5}" dt="2022-12-06T12:42:26.517" v="81" actId="1037"/>
          <ac:cxnSpMkLst>
            <pc:docMk/>
            <pc:sldMk cId="1202731020" sldId="503"/>
            <ac:cxnSpMk id="54" creationId="{101C60F6-0524-310D-785F-FED688E7FAEA}"/>
          </ac:cxnSpMkLst>
        </pc:cxnChg>
        <pc:cxnChg chg="mod">
          <ac:chgData name="Wang Yan" userId="ec4f91412e778f82" providerId="LiveId" clId="{0B916524-B977-41A9-8FF9-F9DB7E6127F5}" dt="2022-12-06T12:42:26.517" v="81" actId="1037"/>
          <ac:cxnSpMkLst>
            <pc:docMk/>
            <pc:sldMk cId="1202731020" sldId="503"/>
            <ac:cxnSpMk id="56" creationId="{6CA040CF-4522-F7DE-2472-A3D45CDAF681}"/>
          </ac:cxnSpMkLst>
        </pc:cxnChg>
      </pc:sldChg>
    </pc:docChg>
  </pc:docChgLst>
  <pc:docChgLst>
    <pc:chgData name="Wang Yan" userId="ec4f91412e778f82" providerId="LiveId" clId="{F087B8DC-546B-4B28-99B7-36E6A6B0AB04}"/>
    <pc:docChg chg="undo custSel addSld delSld modSld">
      <pc:chgData name="Wang Yan" userId="ec4f91412e778f82" providerId="LiveId" clId="{F087B8DC-546B-4B28-99B7-36E6A6B0AB04}" dt="2023-01-11T09:32:52.218" v="51"/>
      <pc:docMkLst>
        <pc:docMk/>
      </pc:docMkLst>
      <pc:sldChg chg="addSp modSp mod">
        <pc:chgData name="Wang Yan" userId="ec4f91412e778f82" providerId="LiveId" clId="{F087B8DC-546B-4B28-99B7-36E6A6B0AB04}" dt="2023-01-11T09:31:47.780" v="33" actId="1076"/>
        <pc:sldMkLst>
          <pc:docMk/>
          <pc:sldMk cId="3835669804" sldId="269"/>
        </pc:sldMkLst>
        <pc:spChg chg="add mod">
          <ac:chgData name="Wang Yan" userId="ec4f91412e778f82" providerId="LiveId" clId="{F087B8DC-546B-4B28-99B7-36E6A6B0AB04}" dt="2023-01-11T09:31:47.780" v="33" actId="1076"/>
          <ac:spMkLst>
            <pc:docMk/>
            <pc:sldMk cId="3835669804" sldId="269"/>
            <ac:spMk id="3" creationId="{1E68A006-FFDA-D70F-868F-9641AAE368DF}"/>
          </ac:spMkLst>
        </pc:spChg>
      </pc:sldChg>
      <pc:sldChg chg="addSp modSp">
        <pc:chgData name="Wang Yan" userId="ec4f91412e778f82" providerId="LiveId" clId="{F087B8DC-546B-4B28-99B7-36E6A6B0AB04}" dt="2023-01-11T09:32:49.386" v="50"/>
        <pc:sldMkLst>
          <pc:docMk/>
          <pc:sldMk cId="4015589799" sldId="274"/>
        </pc:sldMkLst>
        <pc:spChg chg="add mod">
          <ac:chgData name="Wang Yan" userId="ec4f91412e778f82" providerId="LiveId" clId="{F087B8DC-546B-4B28-99B7-36E6A6B0AB04}" dt="2023-01-11T09:32:49.386" v="50"/>
          <ac:spMkLst>
            <pc:docMk/>
            <pc:sldMk cId="4015589799" sldId="274"/>
            <ac:spMk id="10" creationId="{945C3D44-7876-E3DB-5F37-53F12E1E6297}"/>
          </ac:spMkLst>
        </pc:spChg>
      </pc:sldChg>
      <pc:sldChg chg="addSp delSp modSp mod">
        <pc:chgData name="Wang Yan" userId="ec4f91412e778f82" providerId="LiveId" clId="{F087B8DC-546B-4B28-99B7-36E6A6B0AB04}" dt="2023-01-11T09:32:30.056" v="41"/>
        <pc:sldMkLst>
          <pc:docMk/>
          <pc:sldMk cId="4191914492" sldId="468"/>
        </pc:sldMkLst>
        <pc:spChg chg="add del mod">
          <ac:chgData name="Wang Yan" userId="ec4f91412e778f82" providerId="LiveId" clId="{F087B8DC-546B-4B28-99B7-36E6A6B0AB04}" dt="2023-01-11T09:32:09.364" v="36" actId="478"/>
          <ac:spMkLst>
            <pc:docMk/>
            <pc:sldMk cId="4191914492" sldId="468"/>
            <ac:spMk id="3" creationId="{0A60E2DD-794A-9C2C-CA23-B740538F731E}"/>
          </ac:spMkLst>
        </pc:spChg>
        <pc:spChg chg="add mod">
          <ac:chgData name="Wang Yan" userId="ec4f91412e778f82" providerId="LiveId" clId="{F087B8DC-546B-4B28-99B7-36E6A6B0AB04}" dt="2023-01-11T09:32:30.056" v="41"/>
          <ac:spMkLst>
            <pc:docMk/>
            <pc:sldMk cId="4191914492" sldId="468"/>
            <ac:spMk id="10" creationId="{B837C8FA-0AAE-0A18-7131-D9AACF3E075D}"/>
          </ac:spMkLst>
        </pc:spChg>
      </pc:sldChg>
      <pc:sldChg chg="addSp modSp mod">
        <pc:chgData name="Wang Yan" userId="ec4f91412e778f82" providerId="LiveId" clId="{F087B8DC-546B-4B28-99B7-36E6A6B0AB04}" dt="2023-01-11T09:32:42.293" v="48"/>
        <pc:sldMkLst>
          <pc:docMk/>
          <pc:sldMk cId="3798291804" sldId="475"/>
        </pc:sldMkLst>
        <pc:spChg chg="add mod">
          <ac:chgData name="Wang Yan" userId="ec4f91412e778f82" providerId="LiveId" clId="{F087B8DC-546B-4B28-99B7-36E6A6B0AB04}" dt="2023-01-11T09:32:42.293" v="48"/>
          <ac:spMkLst>
            <pc:docMk/>
            <pc:sldMk cId="3798291804" sldId="475"/>
            <ac:spMk id="3" creationId="{F7A8A6C1-86F4-A8B2-2C24-E9D255B2CF5A}"/>
          </ac:spMkLst>
        </pc:spChg>
      </pc:sldChg>
      <pc:sldChg chg="addSp modSp">
        <pc:chgData name="Wang Yan" userId="ec4f91412e778f82" providerId="LiveId" clId="{F087B8DC-546B-4B28-99B7-36E6A6B0AB04}" dt="2023-01-11T09:32:52.218" v="51"/>
        <pc:sldMkLst>
          <pc:docMk/>
          <pc:sldMk cId="2879823597" sldId="477"/>
        </pc:sldMkLst>
        <pc:spChg chg="add mod">
          <ac:chgData name="Wang Yan" userId="ec4f91412e778f82" providerId="LiveId" clId="{F087B8DC-546B-4B28-99B7-36E6A6B0AB04}" dt="2023-01-11T09:32:52.218" v="51"/>
          <ac:spMkLst>
            <pc:docMk/>
            <pc:sldMk cId="2879823597" sldId="477"/>
            <ac:spMk id="7" creationId="{F2A78B43-C54F-A708-8AC8-127EE260B8BF}"/>
          </ac:spMkLst>
        </pc:spChg>
      </pc:sldChg>
      <pc:sldChg chg="add del">
        <pc:chgData name="Wang Yan" userId="ec4f91412e778f82" providerId="LiveId" clId="{F087B8DC-546B-4B28-99B7-36E6A6B0AB04}" dt="2023-01-11T09:26:49.482" v="4" actId="47"/>
        <pc:sldMkLst>
          <pc:docMk/>
          <pc:sldMk cId="2295701791" sldId="489"/>
        </pc:sldMkLst>
      </pc:sldChg>
      <pc:sldChg chg="add del">
        <pc:chgData name="Wang Yan" userId="ec4f91412e778f82" providerId="LiveId" clId="{F087B8DC-546B-4B28-99B7-36E6A6B0AB04}" dt="2023-01-11T09:26:49.482" v="4" actId="47"/>
        <pc:sldMkLst>
          <pc:docMk/>
          <pc:sldMk cId="3851376649" sldId="492"/>
        </pc:sldMkLst>
      </pc:sldChg>
      <pc:sldChg chg="add del">
        <pc:chgData name="Wang Yan" userId="ec4f91412e778f82" providerId="LiveId" clId="{F087B8DC-546B-4B28-99B7-36E6A6B0AB04}" dt="2023-01-11T09:26:49.482" v="4" actId="47"/>
        <pc:sldMkLst>
          <pc:docMk/>
          <pc:sldMk cId="1368206655" sldId="494"/>
        </pc:sldMkLst>
      </pc:sldChg>
      <pc:sldChg chg="add del">
        <pc:chgData name="Wang Yan" userId="ec4f91412e778f82" providerId="LiveId" clId="{F087B8DC-546B-4B28-99B7-36E6A6B0AB04}" dt="2023-01-11T09:26:49.482" v="4" actId="47"/>
        <pc:sldMkLst>
          <pc:docMk/>
          <pc:sldMk cId="4255420386" sldId="495"/>
        </pc:sldMkLst>
      </pc:sldChg>
      <pc:sldChg chg="add del">
        <pc:chgData name="Wang Yan" userId="ec4f91412e778f82" providerId="LiveId" clId="{F087B8DC-546B-4B28-99B7-36E6A6B0AB04}" dt="2023-01-11T09:26:49.482" v="4" actId="47"/>
        <pc:sldMkLst>
          <pc:docMk/>
          <pc:sldMk cId="1865743062" sldId="496"/>
        </pc:sldMkLst>
      </pc:sldChg>
      <pc:sldChg chg="addSp modSp mod">
        <pc:chgData name="Wang Yan" userId="ec4f91412e778f82" providerId="LiveId" clId="{F087B8DC-546B-4B28-99B7-36E6A6B0AB04}" dt="2023-01-11T09:31:52.903" v="34" actId="1076"/>
        <pc:sldMkLst>
          <pc:docMk/>
          <pc:sldMk cId="3321052860" sldId="501"/>
        </pc:sldMkLst>
        <pc:spChg chg="mod">
          <ac:chgData name="Wang Yan" userId="ec4f91412e778f82" providerId="LiveId" clId="{F087B8DC-546B-4B28-99B7-36E6A6B0AB04}" dt="2023-01-11T09:29:55.992" v="10" actId="1038"/>
          <ac:spMkLst>
            <pc:docMk/>
            <pc:sldMk cId="3321052860" sldId="501"/>
            <ac:spMk id="6" creationId="{52D3BDD7-CD6C-A874-6617-0D841701FE2F}"/>
          </ac:spMkLst>
        </pc:spChg>
        <pc:spChg chg="add mod">
          <ac:chgData name="Wang Yan" userId="ec4f91412e778f82" providerId="LiveId" clId="{F087B8DC-546B-4B28-99B7-36E6A6B0AB04}" dt="2023-01-11T09:31:52.903" v="34" actId="1076"/>
          <ac:spMkLst>
            <pc:docMk/>
            <pc:sldMk cId="3321052860" sldId="501"/>
            <ac:spMk id="10" creationId="{340646CD-C152-9B74-2F67-F2A57934A22C}"/>
          </ac:spMkLst>
        </pc:spChg>
        <pc:picChg chg="add mod">
          <ac:chgData name="Wang Yan" userId="ec4f91412e778f82" providerId="LiveId" clId="{F087B8DC-546B-4B28-99B7-36E6A6B0AB04}" dt="2023-01-11T09:26:45.697" v="3" actId="1076"/>
          <ac:picMkLst>
            <pc:docMk/>
            <pc:sldMk cId="3321052860" sldId="501"/>
            <ac:picMk id="9" creationId="{5D06C4CE-F93B-5704-C125-44A1A753EEE4}"/>
          </ac:picMkLst>
        </pc:picChg>
      </pc:sldChg>
      <pc:sldChg chg="addSp modSp">
        <pc:chgData name="Wang Yan" userId="ec4f91412e778f82" providerId="LiveId" clId="{F087B8DC-546B-4B28-99B7-36E6A6B0AB04}" dt="2023-01-11T09:32:45.470" v="49"/>
        <pc:sldMkLst>
          <pc:docMk/>
          <pc:sldMk cId="1202731020" sldId="503"/>
        </pc:sldMkLst>
        <pc:spChg chg="add mod">
          <ac:chgData name="Wang Yan" userId="ec4f91412e778f82" providerId="LiveId" clId="{F087B8DC-546B-4B28-99B7-36E6A6B0AB04}" dt="2023-01-11T09:32:45.470" v="49"/>
          <ac:spMkLst>
            <pc:docMk/>
            <pc:sldMk cId="1202731020" sldId="503"/>
            <ac:spMk id="6" creationId="{077726FE-E688-B968-04F5-EF9A31F29EFC}"/>
          </ac:spMkLst>
        </pc:spChg>
      </pc:sldChg>
      <pc:sldChg chg="addSp delSp modSp mod">
        <pc:chgData name="Wang Yan" userId="ec4f91412e778f82" providerId="LiveId" clId="{F087B8DC-546B-4B28-99B7-36E6A6B0AB04}" dt="2023-01-11T09:32:21.198" v="38"/>
        <pc:sldMkLst>
          <pc:docMk/>
          <pc:sldMk cId="273235730" sldId="506"/>
        </pc:sldMkLst>
        <pc:spChg chg="add del mod">
          <ac:chgData name="Wang Yan" userId="ec4f91412e778f82" providerId="LiveId" clId="{F087B8DC-546B-4B28-99B7-36E6A6B0AB04}" dt="2023-01-11T09:31:09.629" v="24" actId="478"/>
          <ac:spMkLst>
            <pc:docMk/>
            <pc:sldMk cId="273235730" sldId="506"/>
            <ac:spMk id="4" creationId="{FD9B5122-F090-6AED-9C72-18B50C7D0DD9}"/>
          </ac:spMkLst>
        </pc:spChg>
        <pc:spChg chg="add del mod">
          <ac:chgData name="Wang Yan" userId="ec4f91412e778f82" providerId="LiveId" clId="{F087B8DC-546B-4B28-99B7-36E6A6B0AB04}" dt="2023-01-11T09:32:20.762" v="37" actId="478"/>
          <ac:spMkLst>
            <pc:docMk/>
            <pc:sldMk cId="273235730" sldId="506"/>
            <ac:spMk id="5" creationId="{DCEF0FCD-2F66-B71B-FBE6-867E5246BDBD}"/>
          </ac:spMkLst>
        </pc:spChg>
        <pc:spChg chg="add mod">
          <ac:chgData name="Wang Yan" userId="ec4f91412e778f82" providerId="LiveId" clId="{F087B8DC-546B-4B28-99B7-36E6A6B0AB04}" dt="2023-01-11T09:32:21.198" v="38"/>
          <ac:spMkLst>
            <pc:docMk/>
            <pc:sldMk cId="273235730" sldId="506"/>
            <ac:spMk id="11" creationId="{A74AD374-709F-7879-4B55-AC59DD80140F}"/>
          </ac:spMkLst>
        </pc:spChg>
      </pc:sldChg>
      <pc:sldChg chg="addSp delSp modSp mod">
        <pc:chgData name="Wang Yan" userId="ec4f91412e778f82" providerId="LiveId" clId="{F087B8DC-546B-4B28-99B7-36E6A6B0AB04}" dt="2023-01-11T09:32:26.859" v="40"/>
        <pc:sldMkLst>
          <pc:docMk/>
          <pc:sldMk cId="602229749" sldId="513"/>
        </pc:sldMkLst>
        <pc:spChg chg="add del mod">
          <ac:chgData name="Wang Yan" userId="ec4f91412e778f82" providerId="LiveId" clId="{F087B8DC-546B-4B28-99B7-36E6A6B0AB04}" dt="2023-01-11T09:32:26.424" v="39" actId="478"/>
          <ac:spMkLst>
            <pc:docMk/>
            <pc:sldMk cId="602229749" sldId="513"/>
            <ac:spMk id="3" creationId="{CA0FE161-3F49-FF85-74D9-2CF58B139021}"/>
          </ac:spMkLst>
        </pc:spChg>
        <pc:spChg chg="add mod">
          <ac:chgData name="Wang Yan" userId="ec4f91412e778f82" providerId="LiveId" clId="{F087B8DC-546B-4B28-99B7-36E6A6B0AB04}" dt="2023-01-11T09:32:26.859" v="40"/>
          <ac:spMkLst>
            <pc:docMk/>
            <pc:sldMk cId="602229749" sldId="513"/>
            <ac:spMk id="5" creationId="{C702CB5E-1F34-B6CF-7E0E-FAAF7A31B89C}"/>
          </ac:spMkLst>
        </pc:spChg>
      </pc:sldChg>
      <pc:sldChg chg="addSp delSp modSp mod">
        <pc:chgData name="Wang Yan" userId="ec4f91412e778f82" providerId="LiveId" clId="{F087B8DC-546B-4B28-99B7-36E6A6B0AB04}" dt="2023-01-11T09:32:34.740" v="43"/>
        <pc:sldMkLst>
          <pc:docMk/>
          <pc:sldMk cId="1289982376" sldId="514"/>
        </pc:sldMkLst>
        <pc:spChg chg="add del mod">
          <ac:chgData name="Wang Yan" userId="ec4f91412e778f82" providerId="LiveId" clId="{F087B8DC-546B-4B28-99B7-36E6A6B0AB04}" dt="2023-01-11T09:32:34.363" v="42" actId="478"/>
          <ac:spMkLst>
            <pc:docMk/>
            <pc:sldMk cId="1289982376" sldId="514"/>
            <ac:spMk id="2" creationId="{744ED8D8-1C18-17D4-0313-EBBF437FA784}"/>
          </ac:spMkLst>
        </pc:spChg>
        <pc:spChg chg="add mod">
          <ac:chgData name="Wang Yan" userId="ec4f91412e778f82" providerId="LiveId" clId="{F087B8DC-546B-4B28-99B7-36E6A6B0AB04}" dt="2023-01-11T09:32:34.740" v="43"/>
          <ac:spMkLst>
            <pc:docMk/>
            <pc:sldMk cId="1289982376" sldId="514"/>
            <ac:spMk id="3" creationId="{E5F569C1-C99F-F612-7A7A-B85EF720042A}"/>
          </ac:spMkLst>
        </pc:spChg>
      </pc:sldChg>
    </pc:docChg>
  </pc:docChgLst>
  <pc:docChgLst>
    <pc:chgData name="Wang Yan" userId="ec4f91412e778f82" providerId="LiveId" clId="{3E55E23F-2E90-4ECD-B66E-9EC0D1A4BDF1}"/>
    <pc:docChg chg="undo redo custSel addSld delSld modSld sldOrd">
      <pc:chgData name="Wang Yan" userId="ec4f91412e778f82" providerId="LiveId" clId="{3E55E23F-2E90-4ECD-B66E-9EC0D1A4BDF1}" dt="2022-12-05T10:02:17.579" v="1199" actId="1076"/>
      <pc:docMkLst>
        <pc:docMk/>
      </pc:docMkLst>
      <pc:sldChg chg="modSp mod modNotesTx">
        <pc:chgData name="Wang Yan" userId="ec4f91412e778f82" providerId="LiveId" clId="{3E55E23F-2E90-4ECD-B66E-9EC0D1A4BDF1}" dt="2022-12-05T08:48:59.851" v="1186" actId="20577"/>
        <pc:sldMkLst>
          <pc:docMk/>
          <pc:sldMk cId="2580404574" sldId="256"/>
        </pc:sldMkLst>
        <pc:spChg chg="mod">
          <ac:chgData name="Wang Yan" userId="ec4f91412e778f82" providerId="LiveId" clId="{3E55E23F-2E90-4ECD-B66E-9EC0D1A4BDF1}" dt="2022-12-04T11:57:56.814" v="594" actId="20577"/>
          <ac:spMkLst>
            <pc:docMk/>
            <pc:sldMk cId="2580404574" sldId="256"/>
            <ac:spMk id="23" creationId="{00000000-0000-0000-0000-000000000000}"/>
          </ac:spMkLst>
        </pc:spChg>
      </pc:sldChg>
      <pc:sldChg chg="delSp modSp mod">
        <pc:chgData name="Wang Yan" userId="ec4f91412e778f82" providerId="LiveId" clId="{3E55E23F-2E90-4ECD-B66E-9EC0D1A4BDF1}" dt="2022-12-04T14:22:41.727" v="747" actId="207"/>
        <pc:sldMkLst>
          <pc:docMk/>
          <pc:sldMk cId="2231077273" sldId="258"/>
        </pc:sldMkLst>
        <pc:spChg chg="mod">
          <ac:chgData name="Wang Yan" userId="ec4f91412e778f82" providerId="LiveId" clId="{3E55E23F-2E90-4ECD-B66E-9EC0D1A4BDF1}" dt="2022-12-04T14:22:41.727" v="747" actId="207"/>
          <ac:spMkLst>
            <pc:docMk/>
            <pc:sldMk cId="2231077273" sldId="258"/>
            <ac:spMk id="8" creationId="{00000000-0000-0000-0000-000000000000}"/>
          </ac:spMkLst>
        </pc:spChg>
        <pc:grpChg chg="del">
          <ac:chgData name="Wang Yan" userId="ec4f91412e778f82" providerId="LiveId" clId="{3E55E23F-2E90-4ECD-B66E-9EC0D1A4BDF1}" dt="2022-12-04T12:14:56.717" v="598" actId="478"/>
          <ac:grpSpMkLst>
            <pc:docMk/>
            <pc:sldMk cId="2231077273" sldId="258"/>
            <ac:grpSpMk id="2" creationId="{96D8CB9B-0835-2B64-A5C3-49DF77D7356E}"/>
          </ac:grpSpMkLst>
        </pc:grpChg>
      </pc:sldChg>
      <pc:sldChg chg="delSp modSp mod">
        <pc:chgData name="Wang Yan" userId="ec4f91412e778f82" providerId="LiveId" clId="{3E55E23F-2E90-4ECD-B66E-9EC0D1A4BDF1}" dt="2022-12-04T14:23:09.937" v="749" actId="207"/>
        <pc:sldMkLst>
          <pc:docMk/>
          <pc:sldMk cId="2267841137" sldId="259"/>
        </pc:sldMkLst>
        <pc:spChg chg="mod">
          <ac:chgData name="Wang Yan" userId="ec4f91412e778f82" providerId="LiveId" clId="{3E55E23F-2E90-4ECD-B66E-9EC0D1A4BDF1}" dt="2022-12-04T14:23:09.937" v="749" actId="207"/>
          <ac:spMkLst>
            <pc:docMk/>
            <pc:sldMk cId="2267841137" sldId="259"/>
            <ac:spMk id="8" creationId="{00000000-0000-0000-0000-000000000000}"/>
          </ac:spMkLst>
        </pc:spChg>
        <pc:spChg chg="del">
          <ac:chgData name="Wang Yan" userId="ec4f91412e778f82" providerId="LiveId" clId="{3E55E23F-2E90-4ECD-B66E-9EC0D1A4BDF1}" dt="2022-12-04T12:16:25.117" v="603" actId="478"/>
          <ac:spMkLst>
            <pc:docMk/>
            <pc:sldMk cId="2267841137" sldId="259"/>
            <ac:spMk id="26" creationId="{54405246-CCE2-4201-BBB1-D3F3EB6E740D}"/>
          </ac:spMkLst>
        </pc:spChg>
      </pc:sldChg>
      <pc:sldChg chg="addSp delSp modSp mod">
        <pc:chgData name="Wang Yan" userId="ec4f91412e778f82" providerId="LiveId" clId="{3E55E23F-2E90-4ECD-B66E-9EC0D1A4BDF1}" dt="2022-12-04T14:24:41.631" v="802" actId="255"/>
        <pc:sldMkLst>
          <pc:docMk/>
          <pc:sldMk cId="255572174" sldId="261"/>
        </pc:sldMkLst>
        <pc:spChg chg="mod">
          <ac:chgData name="Wang Yan" userId="ec4f91412e778f82" providerId="LiveId" clId="{3E55E23F-2E90-4ECD-B66E-9EC0D1A4BDF1}" dt="2022-12-04T14:24:41.631" v="802" actId="255"/>
          <ac:spMkLst>
            <pc:docMk/>
            <pc:sldMk cId="255572174" sldId="261"/>
            <ac:spMk id="6" creationId="{00000000-0000-0000-0000-000000000000}"/>
          </ac:spMkLst>
        </pc:spChg>
        <pc:spChg chg="add del">
          <ac:chgData name="Wang Yan" userId="ec4f91412e778f82" providerId="LiveId" clId="{3E55E23F-2E90-4ECD-B66E-9EC0D1A4BDF1}" dt="2022-12-04T14:24:32.541" v="799" actId="22"/>
          <ac:spMkLst>
            <pc:docMk/>
            <pc:sldMk cId="255572174" sldId="261"/>
            <ac:spMk id="11" creationId="{CE5C8D10-4A63-2932-9DB9-760E0BEEB68F}"/>
          </ac:spMkLst>
        </pc:spChg>
        <pc:grpChg chg="del">
          <ac:chgData name="Wang Yan" userId="ec4f91412e778f82" providerId="LiveId" clId="{3E55E23F-2E90-4ECD-B66E-9EC0D1A4BDF1}" dt="2022-12-04T14:24:24.546" v="797" actId="478"/>
          <ac:grpSpMkLst>
            <pc:docMk/>
            <pc:sldMk cId="255572174" sldId="261"/>
            <ac:grpSpMk id="12" creationId="{00000000-0000-0000-0000-000000000000}"/>
          </ac:grpSpMkLst>
        </pc:grpChg>
      </pc:sldChg>
      <pc:sldChg chg="modSp mod">
        <pc:chgData name="Wang Yan" userId="ec4f91412e778f82" providerId="LiveId" clId="{3E55E23F-2E90-4ECD-B66E-9EC0D1A4BDF1}" dt="2022-12-04T05:07:08.492" v="367" actId="20577"/>
        <pc:sldMkLst>
          <pc:docMk/>
          <pc:sldMk cId="3835669804" sldId="269"/>
        </pc:sldMkLst>
        <pc:spChg chg="mod">
          <ac:chgData name="Wang Yan" userId="ec4f91412e778f82" providerId="LiveId" clId="{3E55E23F-2E90-4ECD-B66E-9EC0D1A4BDF1}" dt="2022-12-04T05:07:08.492" v="367" actId="20577"/>
          <ac:spMkLst>
            <pc:docMk/>
            <pc:sldMk cId="3835669804" sldId="269"/>
            <ac:spMk id="52" creationId="{9AEFA08A-5DB9-628F-B0FC-579665FEDC04}"/>
          </ac:spMkLst>
        </pc:spChg>
      </pc:sldChg>
      <pc:sldChg chg="addSp delSp modSp add del mod ord modNotesTx">
        <pc:chgData name="Wang Yan" userId="ec4f91412e778f82" providerId="LiveId" clId="{3E55E23F-2E90-4ECD-B66E-9EC0D1A4BDF1}" dt="2022-12-04T15:14:18.999" v="910" actId="1076"/>
        <pc:sldMkLst>
          <pc:docMk/>
          <pc:sldMk cId="4015589799" sldId="274"/>
        </pc:sldMkLst>
        <pc:spChg chg="add mod">
          <ac:chgData name="Wang Yan" userId="ec4f91412e778f82" providerId="LiveId" clId="{3E55E23F-2E90-4ECD-B66E-9EC0D1A4BDF1}" dt="2022-12-04T04:48:53.048" v="353" actId="20577"/>
          <ac:spMkLst>
            <pc:docMk/>
            <pc:sldMk cId="4015589799" sldId="274"/>
            <ac:spMk id="2" creationId="{97D34C61-9BB2-3856-C046-4A359FFAB735}"/>
          </ac:spMkLst>
        </pc:spChg>
        <pc:spChg chg="del mod">
          <ac:chgData name="Wang Yan" userId="ec4f91412e778f82" providerId="LiveId" clId="{3E55E23F-2E90-4ECD-B66E-9EC0D1A4BDF1}" dt="2022-12-04T15:13:47.170" v="906" actId="14100"/>
          <ac:spMkLst>
            <pc:docMk/>
            <pc:sldMk cId="4015589799" sldId="274"/>
            <ac:spMk id="9" creationId="{00000000-0000-0000-0000-000000000000}"/>
          </ac:spMkLst>
        </pc:spChg>
        <pc:spChg chg="mod">
          <ac:chgData name="Wang Yan" userId="ec4f91412e778f82" providerId="LiveId" clId="{3E55E23F-2E90-4ECD-B66E-9EC0D1A4BDF1}" dt="2022-12-04T15:14:18.999" v="910" actId="1076"/>
          <ac:spMkLst>
            <pc:docMk/>
            <pc:sldMk cId="4015589799" sldId="274"/>
            <ac:spMk id="67" creationId="{D1C7F467-1D60-2E7A-907A-82AB46B78061}"/>
          </ac:spMkLst>
        </pc:spChg>
        <pc:picChg chg="mod">
          <ac:chgData name="Wang Yan" userId="ec4f91412e778f82" providerId="LiveId" clId="{3E55E23F-2E90-4ECD-B66E-9EC0D1A4BDF1}" dt="2022-12-04T15:14:16.775" v="909" actId="14100"/>
          <ac:picMkLst>
            <pc:docMk/>
            <pc:sldMk cId="4015589799" sldId="274"/>
            <ac:picMk id="69" creationId="{02724644-48D5-A77B-4C88-96765A7A2DF7}"/>
          </ac:picMkLst>
        </pc:picChg>
      </pc:sldChg>
      <pc:sldChg chg="addSp delSp modSp mod delAnim">
        <pc:chgData name="Wang Yan" userId="ec4f91412e778f82" providerId="LiveId" clId="{3E55E23F-2E90-4ECD-B66E-9EC0D1A4BDF1}" dt="2022-12-04T15:14:49.238" v="915" actId="1076"/>
        <pc:sldMkLst>
          <pc:docMk/>
          <pc:sldMk cId="3055950645" sldId="275"/>
        </pc:sldMkLst>
        <pc:spChg chg="add mod">
          <ac:chgData name="Wang Yan" userId="ec4f91412e778f82" providerId="LiveId" clId="{3E55E23F-2E90-4ECD-B66E-9EC0D1A4BDF1}" dt="2022-12-04T04:48:45.163" v="348" actId="20577"/>
          <ac:spMkLst>
            <pc:docMk/>
            <pc:sldMk cId="3055950645" sldId="275"/>
            <ac:spMk id="2" creationId="{7399A332-79D2-CFAB-45FA-A6D6019AD08C}"/>
          </ac:spMkLst>
        </pc:spChg>
        <pc:spChg chg="mod">
          <ac:chgData name="Wang Yan" userId="ec4f91412e778f82" providerId="LiveId" clId="{3E55E23F-2E90-4ECD-B66E-9EC0D1A4BDF1}" dt="2022-12-04T15:14:43.845" v="913" actId="1076"/>
          <ac:spMkLst>
            <pc:docMk/>
            <pc:sldMk cId="3055950645" sldId="275"/>
            <ac:spMk id="26" creationId="{A017EBEC-FB56-27D9-F9B9-0DF7271FDE52}"/>
          </ac:spMkLst>
        </pc:spChg>
        <pc:spChg chg="del topLvl">
          <ac:chgData name="Wang Yan" userId="ec4f91412e778f82" providerId="LiveId" clId="{3E55E23F-2E90-4ECD-B66E-9EC0D1A4BDF1}" dt="2022-12-04T03:20:20.785" v="294" actId="478"/>
          <ac:spMkLst>
            <pc:docMk/>
            <pc:sldMk cId="3055950645" sldId="275"/>
            <ac:spMk id="29" creationId="{F9F47491-38BF-7F7D-1BDA-506D2E5D29A1}"/>
          </ac:spMkLst>
        </pc:spChg>
        <pc:spChg chg="del topLvl">
          <ac:chgData name="Wang Yan" userId="ec4f91412e778f82" providerId="LiveId" clId="{3E55E23F-2E90-4ECD-B66E-9EC0D1A4BDF1}" dt="2022-12-04T03:20:24.904" v="295" actId="478"/>
          <ac:spMkLst>
            <pc:docMk/>
            <pc:sldMk cId="3055950645" sldId="275"/>
            <ac:spMk id="30" creationId="{E87513D0-DE19-28B5-5C3B-66F1030D5EF4}"/>
          </ac:spMkLst>
        </pc:spChg>
        <pc:grpChg chg="mod">
          <ac:chgData name="Wang Yan" userId="ec4f91412e778f82" providerId="LiveId" clId="{3E55E23F-2E90-4ECD-B66E-9EC0D1A4BDF1}" dt="2022-12-04T15:14:49.238" v="915" actId="1076"/>
          <ac:grpSpMkLst>
            <pc:docMk/>
            <pc:sldMk cId="3055950645" sldId="275"/>
            <ac:grpSpMk id="15" creationId="{264CD334-2EE7-ABFA-C700-5C301ADE179A}"/>
          </ac:grpSpMkLst>
        </pc:grpChg>
        <pc:grpChg chg="mod">
          <ac:chgData name="Wang Yan" userId="ec4f91412e778f82" providerId="LiveId" clId="{3E55E23F-2E90-4ECD-B66E-9EC0D1A4BDF1}" dt="2022-12-04T15:14:47.163" v="914" actId="1076"/>
          <ac:grpSpMkLst>
            <pc:docMk/>
            <pc:sldMk cId="3055950645" sldId="275"/>
            <ac:grpSpMk id="25" creationId="{71438BEA-7D92-800C-9D16-9EFAD139233F}"/>
          </ac:grpSpMkLst>
        </pc:grpChg>
        <pc:grpChg chg="del">
          <ac:chgData name="Wang Yan" userId="ec4f91412e778f82" providerId="LiveId" clId="{3E55E23F-2E90-4ECD-B66E-9EC0D1A4BDF1}" dt="2022-12-04T03:20:20.785" v="294" actId="478"/>
          <ac:grpSpMkLst>
            <pc:docMk/>
            <pc:sldMk cId="3055950645" sldId="275"/>
            <ac:grpSpMk id="28" creationId="{12EB8EC8-4D8C-91F5-65F9-2A1C2F376A82}"/>
          </ac:grpSpMkLst>
        </pc:grpChg>
      </pc:sldChg>
      <pc:sldChg chg="del">
        <pc:chgData name="Wang Yan" userId="ec4f91412e778f82" providerId="LiveId" clId="{3E55E23F-2E90-4ECD-B66E-9EC0D1A4BDF1}" dt="2022-12-04T02:24:59.937" v="115" actId="47"/>
        <pc:sldMkLst>
          <pc:docMk/>
          <pc:sldMk cId="1057315280" sldId="278"/>
        </pc:sldMkLst>
      </pc:sldChg>
      <pc:sldChg chg="addSp modSp mod">
        <pc:chgData name="Wang Yan" userId="ec4f91412e778f82" providerId="LiveId" clId="{3E55E23F-2E90-4ECD-B66E-9EC0D1A4BDF1}" dt="2022-12-05T08:46:14.878" v="1179" actId="1076"/>
        <pc:sldMkLst>
          <pc:docMk/>
          <pc:sldMk cId="2202773390" sldId="282"/>
        </pc:sldMkLst>
        <pc:spChg chg="mod">
          <ac:chgData name="Wang Yan" userId="ec4f91412e778f82" providerId="LiveId" clId="{3E55E23F-2E90-4ECD-B66E-9EC0D1A4BDF1}" dt="2022-12-05T08:45:30.822" v="1153" actId="554"/>
          <ac:spMkLst>
            <pc:docMk/>
            <pc:sldMk cId="2202773390" sldId="282"/>
            <ac:spMk id="2" creationId="{8E2A3A16-5F52-D490-F60A-05ED41205B9C}"/>
          </ac:spMkLst>
        </pc:spChg>
        <pc:spChg chg="mod">
          <ac:chgData name="Wang Yan" userId="ec4f91412e778f82" providerId="LiveId" clId="{3E55E23F-2E90-4ECD-B66E-9EC0D1A4BDF1}" dt="2022-12-05T08:45:30.822" v="1153" actId="554"/>
          <ac:spMkLst>
            <pc:docMk/>
            <pc:sldMk cId="2202773390" sldId="282"/>
            <ac:spMk id="9" creationId="{F6384714-7FF7-B425-83A2-CC63299DC999}"/>
          </ac:spMkLst>
        </pc:spChg>
        <pc:spChg chg="mod">
          <ac:chgData name="Wang Yan" userId="ec4f91412e778f82" providerId="LiveId" clId="{3E55E23F-2E90-4ECD-B66E-9EC0D1A4BDF1}" dt="2022-12-05T08:45:30.822" v="1153" actId="554"/>
          <ac:spMkLst>
            <pc:docMk/>
            <pc:sldMk cId="2202773390" sldId="282"/>
            <ac:spMk id="10" creationId="{726416E2-E65F-9CBB-C619-A9CC19B01ED9}"/>
          </ac:spMkLst>
        </pc:spChg>
        <pc:spChg chg="mod">
          <ac:chgData name="Wang Yan" userId="ec4f91412e778f82" providerId="LiveId" clId="{3E55E23F-2E90-4ECD-B66E-9EC0D1A4BDF1}" dt="2022-12-05T08:42:55.567" v="1110" actId="164"/>
          <ac:spMkLst>
            <pc:docMk/>
            <pc:sldMk cId="2202773390" sldId="282"/>
            <ac:spMk id="12" creationId="{57631636-73D3-BE82-756C-B8E32170816D}"/>
          </ac:spMkLst>
        </pc:spChg>
        <pc:spChg chg="mod">
          <ac:chgData name="Wang Yan" userId="ec4f91412e778f82" providerId="LiveId" clId="{3E55E23F-2E90-4ECD-B66E-9EC0D1A4BDF1}" dt="2022-12-05T08:44:26.067" v="1127" actId="14100"/>
          <ac:spMkLst>
            <pc:docMk/>
            <pc:sldMk cId="2202773390" sldId="282"/>
            <ac:spMk id="14" creationId="{9637D23B-98A0-B9E3-81B9-C4ECC3E46852}"/>
          </ac:spMkLst>
        </pc:spChg>
        <pc:spChg chg="mod">
          <ac:chgData name="Wang Yan" userId="ec4f91412e778f82" providerId="LiveId" clId="{3E55E23F-2E90-4ECD-B66E-9EC0D1A4BDF1}" dt="2022-12-05T08:46:03.245" v="1158" actId="14100"/>
          <ac:spMkLst>
            <pc:docMk/>
            <pc:sldMk cId="2202773390" sldId="282"/>
            <ac:spMk id="16" creationId="{8A877061-15E3-5C30-D061-F1CEF515742A}"/>
          </ac:spMkLst>
        </pc:spChg>
        <pc:spChg chg="mod">
          <ac:chgData name="Wang Yan" userId="ec4f91412e778f82" providerId="LiveId" clId="{3E55E23F-2E90-4ECD-B66E-9EC0D1A4BDF1}" dt="2022-12-05T08:42:55.567" v="1110" actId="164"/>
          <ac:spMkLst>
            <pc:docMk/>
            <pc:sldMk cId="2202773390" sldId="282"/>
            <ac:spMk id="17" creationId="{E771181E-E726-AF3F-0912-511F053AD338}"/>
          </ac:spMkLst>
        </pc:spChg>
        <pc:spChg chg="mod">
          <ac:chgData name="Wang Yan" userId="ec4f91412e778f82" providerId="LiveId" clId="{3E55E23F-2E90-4ECD-B66E-9EC0D1A4BDF1}" dt="2022-12-05T08:42:55.567" v="1110" actId="164"/>
          <ac:spMkLst>
            <pc:docMk/>
            <pc:sldMk cId="2202773390" sldId="282"/>
            <ac:spMk id="18" creationId="{5AC342C0-E231-E744-573F-021EF77B981A}"/>
          </ac:spMkLst>
        </pc:spChg>
        <pc:spChg chg="mod">
          <ac:chgData name="Wang Yan" userId="ec4f91412e778f82" providerId="LiveId" clId="{3E55E23F-2E90-4ECD-B66E-9EC0D1A4BDF1}" dt="2022-12-05T08:43:17.820" v="1115" actId="164"/>
          <ac:spMkLst>
            <pc:docMk/>
            <pc:sldMk cId="2202773390" sldId="282"/>
            <ac:spMk id="22" creationId="{E22685AF-914A-D07F-3249-F6DC375EB233}"/>
          </ac:spMkLst>
        </pc:spChg>
        <pc:spChg chg="mod">
          <ac:chgData name="Wang Yan" userId="ec4f91412e778f82" providerId="LiveId" clId="{3E55E23F-2E90-4ECD-B66E-9EC0D1A4BDF1}" dt="2022-12-05T08:46:10.472" v="1178" actId="1037"/>
          <ac:spMkLst>
            <pc:docMk/>
            <pc:sldMk cId="2202773390" sldId="282"/>
            <ac:spMk id="23" creationId="{8FB0D82E-D80A-3D2A-5D2E-FDC010DDCD10}"/>
          </ac:spMkLst>
        </pc:spChg>
        <pc:spChg chg="mod">
          <ac:chgData name="Wang Yan" userId="ec4f91412e778f82" providerId="LiveId" clId="{3E55E23F-2E90-4ECD-B66E-9EC0D1A4BDF1}" dt="2022-12-05T08:44:52.795" v="1131" actId="1035"/>
          <ac:spMkLst>
            <pc:docMk/>
            <pc:sldMk cId="2202773390" sldId="282"/>
            <ac:spMk id="25" creationId="{23B03C29-F6B3-53DB-96DA-075B438A47B4}"/>
          </ac:spMkLst>
        </pc:spChg>
        <pc:spChg chg="mod">
          <ac:chgData name="Wang Yan" userId="ec4f91412e778f82" providerId="LiveId" clId="{3E55E23F-2E90-4ECD-B66E-9EC0D1A4BDF1}" dt="2022-12-05T08:43:27.045" v="1117" actId="164"/>
          <ac:spMkLst>
            <pc:docMk/>
            <pc:sldMk cId="2202773390" sldId="282"/>
            <ac:spMk id="26" creationId="{1D560DF2-2D8D-3560-F228-F3F13730E9F6}"/>
          </ac:spMkLst>
        </pc:spChg>
        <pc:grpChg chg="add mod">
          <ac:chgData name="Wang Yan" userId="ec4f91412e778f82" providerId="LiveId" clId="{3E55E23F-2E90-4ECD-B66E-9EC0D1A4BDF1}" dt="2022-12-05T08:44:03.346" v="1124" actId="1076"/>
          <ac:grpSpMkLst>
            <pc:docMk/>
            <pc:sldMk cId="2202773390" sldId="282"/>
            <ac:grpSpMk id="3" creationId="{ACB15972-4AC1-0528-573E-F76893B0F5E8}"/>
          </ac:grpSpMkLst>
        </pc:grpChg>
        <pc:grpChg chg="add mod">
          <ac:chgData name="Wang Yan" userId="ec4f91412e778f82" providerId="LiveId" clId="{3E55E23F-2E90-4ECD-B66E-9EC0D1A4BDF1}" dt="2022-12-05T08:46:14.878" v="1179" actId="1076"/>
          <ac:grpSpMkLst>
            <pc:docMk/>
            <pc:sldMk cId="2202773390" sldId="282"/>
            <ac:grpSpMk id="11" creationId="{A0799F7D-0A12-593F-3EB4-25A6BF1102F3}"/>
          </ac:grpSpMkLst>
        </pc:grpChg>
        <pc:grpChg chg="add mod">
          <ac:chgData name="Wang Yan" userId="ec4f91412e778f82" providerId="LiveId" clId="{3E55E23F-2E90-4ECD-B66E-9EC0D1A4BDF1}" dt="2022-12-05T08:43:57.875" v="1123" actId="1076"/>
          <ac:grpSpMkLst>
            <pc:docMk/>
            <pc:sldMk cId="2202773390" sldId="282"/>
            <ac:grpSpMk id="13" creationId="{DA2027CE-CAFA-5C0D-A5F4-E4D42082E9A1}"/>
          </ac:grpSpMkLst>
        </pc:grpChg>
        <pc:cxnChg chg="mod">
          <ac:chgData name="Wang Yan" userId="ec4f91412e778f82" providerId="LiveId" clId="{3E55E23F-2E90-4ECD-B66E-9EC0D1A4BDF1}" dt="2022-12-05T08:45:06.980" v="1133" actId="1076"/>
          <ac:cxnSpMkLst>
            <pc:docMk/>
            <pc:sldMk cId="2202773390" sldId="282"/>
            <ac:cxnSpMk id="4" creationId="{00000000-0000-0000-0000-000000000000}"/>
          </ac:cxnSpMkLst>
        </pc:cxnChg>
      </pc:sldChg>
      <pc:sldChg chg="ord">
        <pc:chgData name="Wang Yan" userId="ec4f91412e778f82" providerId="LiveId" clId="{3E55E23F-2E90-4ECD-B66E-9EC0D1A4BDF1}" dt="2022-12-04T02:49:37.515" v="190" actId="20578"/>
        <pc:sldMkLst>
          <pc:docMk/>
          <pc:sldMk cId="4191914492" sldId="468"/>
        </pc:sldMkLst>
      </pc:sldChg>
      <pc:sldChg chg="addSp modSp mod">
        <pc:chgData name="Wang Yan" userId="ec4f91412e778f82" providerId="LiveId" clId="{3E55E23F-2E90-4ECD-B66E-9EC0D1A4BDF1}" dt="2022-12-04T04:49:02.466" v="359" actId="20577"/>
        <pc:sldMkLst>
          <pc:docMk/>
          <pc:sldMk cId="3226006929" sldId="469"/>
        </pc:sldMkLst>
        <pc:spChg chg="add mod">
          <ac:chgData name="Wang Yan" userId="ec4f91412e778f82" providerId="LiveId" clId="{3E55E23F-2E90-4ECD-B66E-9EC0D1A4BDF1}" dt="2022-12-04T04:49:02.466" v="359" actId="20577"/>
          <ac:spMkLst>
            <pc:docMk/>
            <pc:sldMk cId="3226006929" sldId="469"/>
            <ac:spMk id="2" creationId="{B59A70ED-D8C0-AB3F-FFF8-063BF17E1C39}"/>
          </ac:spMkLst>
        </pc:spChg>
        <pc:spChg chg="mod">
          <ac:chgData name="Wang Yan" userId="ec4f91412e778f82" providerId="LiveId" clId="{3E55E23F-2E90-4ECD-B66E-9EC0D1A4BDF1}" dt="2022-12-04T03:27:35.910" v="300" actId="1076"/>
          <ac:spMkLst>
            <pc:docMk/>
            <pc:sldMk cId="3226006929" sldId="469"/>
            <ac:spMk id="9" creationId="{00000000-0000-0000-0000-000000000000}"/>
          </ac:spMkLst>
        </pc:spChg>
        <pc:spChg chg="add mod">
          <ac:chgData name="Wang Yan" userId="ec4f91412e778f82" providerId="LiveId" clId="{3E55E23F-2E90-4ECD-B66E-9EC0D1A4BDF1}" dt="2022-12-04T02:25:42.112" v="136" actId="6549"/>
          <ac:spMkLst>
            <pc:docMk/>
            <pc:sldMk cId="3226006929" sldId="469"/>
            <ac:spMk id="10" creationId="{974B06C0-ACAE-0B44-3B9D-770AF285EF29}"/>
          </ac:spMkLst>
        </pc:spChg>
        <pc:picChg chg="add mod modCrop">
          <ac:chgData name="Wang Yan" userId="ec4f91412e778f82" providerId="LiveId" clId="{3E55E23F-2E90-4ECD-B66E-9EC0D1A4BDF1}" dt="2022-12-04T03:27:32.878" v="299" actId="1076"/>
          <ac:picMkLst>
            <pc:docMk/>
            <pc:sldMk cId="3226006929" sldId="469"/>
            <ac:picMk id="3" creationId="{D6DB71A3-7A55-42B5-5F4B-F3C720A1988C}"/>
          </ac:picMkLst>
        </pc:picChg>
      </pc:sldChg>
      <pc:sldChg chg="addSp delSp modSp mod modAnim">
        <pc:chgData name="Wang Yan" userId="ec4f91412e778f82" providerId="LiveId" clId="{3E55E23F-2E90-4ECD-B66E-9EC0D1A4BDF1}" dt="2022-12-05T10:02:17.579" v="1199" actId="1076"/>
        <pc:sldMkLst>
          <pc:docMk/>
          <pc:sldMk cId="422383496" sldId="474"/>
        </pc:sldMkLst>
        <pc:spChg chg="add del mod">
          <ac:chgData name="Wang Yan" userId="ec4f91412e778f82" providerId="LiveId" clId="{3E55E23F-2E90-4ECD-B66E-9EC0D1A4BDF1}" dt="2022-12-04T13:28:29.178" v="634" actId="478"/>
          <ac:spMkLst>
            <pc:docMk/>
            <pc:sldMk cId="422383496" sldId="474"/>
            <ac:spMk id="2" creationId="{76CAE919-CB59-CACC-6D18-1310A040F02A}"/>
          </ac:spMkLst>
        </pc:spChg>
        <pc:spChg chg="add del mod">
          <ac:chgData name="Wang Yan" userId="ec4f91412e778f82" providerId="LiveId" clId="{3E55E23F-2E90-4ECD-B66E-9EC0D1A4BDF1}" dt="2022-12-05T10:01:55.360" v="1191"/>
          <ac:spMkLst>
            <pc:docMk/>
            <pc:sldMk cId="422383496" sldId="474"/>
            <ac:spMk id="2" creationId="{FAD333CB-B663-78E4-C88E-14B07CEEA64D}"/>
          </ac:spMkLst>
        </pc:spChg>
        <pc:spChg chg="mod">
          <ac:chgData name="Wang Yan" userId="ec4f91412e778f82" providerId="LiveId" clId="{3E55E23F-2E90-4ECD-B66E-9EC0D1A4BDF1}" dt="2022-12-04T12:14:18.086" v="597"/>
          <ac:spMkLst>
            <pc:docMk/>
            <pc:sldMk cId="422383496" sldId="474"/>
            <ac:spMk id="6" creationId="{00000000-0000-0000-0000-000000000000}"/>
          </ac:spMkLst>
        </pc:spChg>
        <pc:spChg chg="add del mod">
          <ac:chgData name="Wang Yan" userId="ec4f91412e778f82" providerId="LiveId" clId="{3E55E23F-2E90-4ECD-B66E-9EC0D1A4BDF1}" dt="2022-12-04T13:32:11.292" v="693" actId="478"/>
          <ac:spMkLst>
            <pc:docMk/>
            <pc:sldMk cId="422383496" sldId="474"/>
            <ac:spMk id="7" creationId="{4F5EC823-5F80-C786-2C56-9705ADDD89E9}"/>
          </ac:spMkLst>
        </pc:spChg>
        <pc:spChg chg="add del mod">
          <ac:chgData name="Wang Yan" userId="ec4f91412e778f82" providerId="LiveId" clId="{3E55E23F-2E90-4ECD-B66E-9EC0D1A4BDF1}" dt="2022-12-05T10:02:13.657" v="1198" actId="478"/>
          <ac:spMkLst>
            <pc:docMk/>
            <pc:sldMk cId="422383496" sldId="474"/>
            <ac:spMk id="9" creationId="{E182E7E8-410A-0EF8-A923-C8DB08190846}"/>
          </ac:spMkLst>
        </pc:spChg>
        <pc:spChg chg="add del mod">
          <ac:chgData name="Wang Yan" userId="ec4f91412e778f82" providerId="LiveId" clId="{3E55E23F-2E90-4ECD-B66E-9EC0D1A4BDF1}" dt="2022-12-05T10:02:00.637" v="1193" actId="478"/>
          <ac:spMkLst>
            <pc:docMk/>
            <pc:sldMk cId="422383496" sldId="474"/>
            <ac:spMk id="10" creationId="{315F3B93-3A41-626E-531F-8345EC8CD488}"/>
          </ac:spMkLst>
        </pc:spChg>
        <pc:spChg chg="add del mod">
          <ac:chgData name="Wang Yan" userId="ec4f91412e778f82" providerId="LiveId" clId="{3E55E23F-2E90-4ECD-B66E-9EC0D1A4BDF1}" dt="2022-12-05T10:02:11.663" v="1196"/>
          <ac:spMkLst>
            <pc:docMk/>
            <pc:sldMk cId="422383496" sldId="474"/>
            <ac:spMk id="11" creationId="{EEC40860-EED1-A238-1F00-831E756DBA71}"/>
          </ac:spMkLst>
        </pc:spChg>
        <pc:spChg chg="mod">
          <ac:chgData name="Wang Yan" userId="ec4f91412e778f82" providerId="LiveId" clId="{3E55E23F-2E90-4ECD-B66E-9EC0D1A4BDF1}" dt="2022-12-04T13:36:07.539" v="744" actId="1037"/>
          <ac:spMkLst>
            <pc:docMk/>
            <pc:sldMk cId="422383496" sldId="474"/>
            <ac:spMk id="49" creationId="{8B259038-0A24-3E3F-B575-17B6A95287D3}"/>
          </ac:spMkLst>
        </pc:spChg>
        <pc:spChg chg="mod">
          <ac:chgData name="Wang Yan" userId="ec4f91412e778f82" providerId="LiveId" clId="{3E55E23F-2E90-4ECD-B66E-9EC0D1A4BDF1}" dt="2022-12-04T13:36:07.539" v="744" actId="1037"/>
          <ac:spMkLst>
            <pc:docMk/>
            <pc:sldMk cId="422383496" sldId="474"/>
            <ac:spMk id="50" creationId="{1165B177-AE7F-D8C9-ED8A-E124571CC7C1}"/>
          </ac:spMkLst>
        </pc:spChg>
        <pc:spChg chg="add del mod">
          <ac:chgData name="Wang Yan" userId="ec4f91412e778f82" providerId="LiveId" clId="{3E55E23F-2E90-4ECD-B66E-9EC0D1A4BDF1}" dt="2022-12-04T13:32:07.232" v="692" actId="207"/>
          <ac:spMkLst>
            <pc:docMk/>
            <pc:sldMk cId="422383496" sldId="474"/>
            <ac:spMk id="77" creationId="{AD83F1F2-09B5-3ADD-35F4-B5550111B28D}"/>
          </ac:spMkLst>
        </pc:spChg>
        <pc:spChg chg="mod">
          <ac:chgData name="Wang Yan" userId="ec4f91412e778f82" providerId="LiveId" clId="{3E55E23F-2E90-4ECD-B66E-9EC0D1A4BDF1}" dt="2022-12-04T13:32:07.228" v="690" actId="207"/>
          <ac:spMkLst>
            <pc:docMk/>
            <pc:sldMk cId="422383496" sldId="474"/>
            <ac:spMk id="79" creationId="{B90F4189-4A45-3539-B84B-53446E97D1E0}"/>
          </ac:spMkLst>
        </pc:spChg>
        <pc:picChg chg="add mod">
          <ac:chgData name="Wang Yan" userId="ec4f91412e778f82" providerId="LiveId" clId="{3E55E23F-2E90-4ECD-B66E-9EC0D1A4BDF1}" dt="2022-12-05T10:02:07.583" v="1194" actId="1076"/>
          <ac:picMkLst>
            <pc:docMk/>
            <pc:sldMk cId="422383496" sldId="474"/>
            <ac:picMk id="7" creationId="{BFD84B27-4E56-38E7-B07C-7030B19C089E}"/>
          </ac:picMkLst>
        </pc:picChg>
        <pc:picChg chg="add mod">
          <ac:chgData name="Wang Yan" userId="ec4f91412e778f82" providerId="LiveId" clId="{3E55E23F-2E90-4ECD-B66E-9EC0D1A4BDF1}" dt="2022-12-05T10:02:17.579" v="1199" actId="1076"/>
          <ac:picMkLst>
            <pc:docMk/>
            <pc:sldMk cId="422383496" sldId="474"/>
            <ac:picMk id="13" creationId="{FDF2DEC1-C591-A00D-D44D-B11F0B634E9A}"/>
          </ac:picMkLst>
        </pc:picChg>
        <pc:picChg chg="del">
          <ac:chgData name="Wang Yan" userId="ec4f91412e778f82" providerId="LiveId" clId="{3E55E23F-2E90-4ECD-B66E-9EC0D1A4BDF1}" dt="2022-12-04T13:28:09.158" v="625" actId="478"/>
          <ac:picMkLst>
            <pc:docMk/>
            <pc:sldMk cId="422383496" sldId="474"/>
            <ac:picMk id="2052" creationId="{9AB6AF72-7152-CEDE-EA36-520C40307858}"/>
          </ac:picMkLst>
        </pc:picChg>
        <pc:cxnChg chg="add mod">
          <ac:chgData name="Wang Yan" userId="ec4f91412e778f82" providerId="LiveId" clId="{3E55E23F-2E90-4ECD-B66E-9EC0D1A4BDF1}" dt="2022-12-04T13:36:02.639" v="728" actId="1076"/>
          <ac:cxnSpMkLst>
            <pc:docMk/>
            <pc:sldMk cId="422383496" sldId="474"/>
            <ac:cxnSpMk id="12" creationId="{93EA8D86-89EF-9ECA-D3DC-B0BB8B732120}"/>
          </ac:cxnSpMkLst>
        </pc:cxnChg>
        <pc:cxnChg chg="mod">
          <ac:chgData name="Wang Yan" userId="ec4f91412e778f82" providerId="LiveId" clId="{3E55E23F-2E90-4ECD-B66E-9EC0D1A4BDF1}" dt="2022-12-04T13:35:55.340" v="725" actId="14100"/>
          <ac:cxnSpMkLst>
            <pc:docMk/>
            <pc:sldMk cId="422383496" sldId="474"/>
            <ac:cxnSpMk id="71" creationId="{23DC87E0-3C1B-85BA-77BC-B4C5454D3AFE}"/>
          </ac:cxnSpMkLst>
        </pc:cxnChg>
        <pc:cxnChg chg="del">
          <ac:chgData name="Wang Yan" userId="ec4f91412e778f82" providerId="LiveId" clId="{3E55E23F-2E90-4ECD-B66E-9EC0D1A4BDF1}" dt="2022-12-04T13:35:58.569" v="726" actId="478"/>
          <ac:cxnSpMkLst>
            <pc:docMk/>
            <pc:sldMk cId="422383496" sldId="474"/>
            <ac:cxnSpMk id="72" creationId="{29DDE66A-E949-EA36-23E5-6304E2104D7C}"/>
          </ac:cxnSpMkLst>
        </pc:cxnChg>
      </pc:sldChg>
      <pc:sldChg chg="addSp delSp modSp mod ord addAnim delAnim modAnim">
        <pc:chgData name="Wang Yan" userId="ec4f91412e778f82" providerId="LiveId" clId="{3E55E23F-2E90-4ECD-B66E-9EC0D1A4BDF1}" dt="2022-12-04T15:00:18.498" v="847" actId="12"/>
        <pc:sldMkLst>
          <pc:docMk/>
          <pc:sldMk cId="3798291804" sldId="475"/>
        </pc:sldMkLst>
        <pc:spChg chg="add del mod">
          <ac:chgData name="Wang Yan" userId="ec4f91412e778f82" providerId="LiveId" clId="{3E55E23F-2E90-4ECD-B66E-9EC0D1A4BDF1}" dt="2022-12-04T14:23:31.043" v="757" actId="478"/>
          <ac:spMkLst>
            <pc:docMk/>
            <pc:sldMk cId="3798291804" sldId="475"/>
            <ac:spMk id="5" creationId="{00000000-0000-0000-0000-000000000000}"/>
          </ac:spMkLst>
        </pc:spChg>
        <pc:spChg chg="mod">
          <ac:chgData name="Wang Yan" userId="ec4f91412e778f82" providerId="LiveId" clId="{3E55E23F-2E90-4ECD-B66E-9EC0D1A4BDF1}" dt="2022-12-04T14:25:25.155" v="803" actId="14100"/>
          <ac:spMkLst>
            <pc:docMk/>
            <pc:sldMk cId="3798291804" sldId="475"/>
            <ac:spMk id="6" creationId="{00000000-0000-0000-0000-000000000000}"/>
          </ac:spMkLst>
        </pc:spChg>
        <pc:spChg chg="add mod">
          <ac:chgData name="Wang Yan" userId="ec4f91412e778f82" providerId="LiveId" clId="{3E55E23F-2E90-4ECD-B66E-9EC0D1A4BDF1}" dt="2022-12-04T04:47:57.123" v="335" actId="1076"/>
          <ac:spMkLst>
            <pc:docMk/>
            <pc:sldMk cId="3798291804" sldId="475"/>
            <ac:spMk id="9" creationId="{90200DC6-6661-E314-A97C-283ED757C4E6}"/>
          </ac:spMkLst>
        </pc:spChg>
        <pc:spChg chg="add mod">
          <ac:chgData name="Wang Yan" userId="ec4f91412e778f82" providerId="LiveId" clId="{3E55E23F-2E90-4ECD-B66E-9EC0D1A4BDF1}" dt="2022-12-04T04:48:32.558" v="340" actId="20577"/>
          <ac:spMkLst>
            <pc:docMk/>
            <pc:sldMk cId="3798291804" sldId="475"/>
            <ac:spMk id="10" creationId="{A263F48B-B69B-8A9F-5028-BBF2E93E3537}"/>
          </ac:spMkLst>
        </pc:spChg>
        <pc:spChg chg="add mod">
          <ac:chgData name="Wang Yan" userId="ec4f91412e778f82" providerId="LiveId" clId="{3E55E23F-2E90-4ECD-B66E-9EC0D1A4BDF1}" dt="2022-12-04T15:00:18.498" v="847" actId="12"/>
          <ac:spMkLst>
            <pc:docMk/>
            <pc:sldMk cId="3798291804" sldId="475"/>
            <ac:spMk id="11" creationId="{D2739994-B21B-E9F1-1F6A-6839325526AB}"/>
          </ac:spMkLst>
        </pc:spChg>
        <pc:spChg chg="del">
          <ac:chgData name="Wang Yan" userId="ec4f91412e778f82" providerId="LiveId" clId="{3E55E23F-2E90-4ECD-B66E-9EC0D1A4BDF1}" dt="2022-12-04T02:03:11.427" v="29" actId="478"/>
          <ac:spMkLst>
            <pc:docMk/>
            <pc:sldMk cId="3798291804" sldId="475"/>
            <ac:spMk id="13" creationId="{6A643F35-94F0-C098-DA8E-7C433B8797D0}"/>
          </ac:spMkLst>
        </pc:spChg>
        <pc:spChg chg="del mod">
          <ac:chgData name="Wang Yan" userId="ec4f91412e778f82" providerId="LiveId" clId="{3E55E23F-2E90-4ECD-B66E-9EC0D1A4BDF1}" dt="2022-12-04T14:56:48.218" v="822" actId="478"/>
          <ac:spMkLst>
            <pc:docMk/>
            <pc:sldMk cId="3798291804" sldId="475"/>
            <ac:spMk id="15" creationId="{00000000-0000-0000-0000-000000000000}"/>
          </ac:spMkLst>
        </pc:spChg>
        <pc:picChg chg="add del mod">
          <ac:chgData name="Wang Yan" userId="ec4f91412e778f82" providerId="LiveId" clId="{3E55E23F-2E90-4ECD-B66E-9EC0D1A4BDF1}" dt="2022-12-04T02:03:03.543" v="26"/>
          <ac:picMkLst>
            <pc:docMk/>
            <pc:sldMk cId="3798291804" sldId="475"/>
            <ac:picMk id="2" creationId="{CCA95ABC-F566-0C49-B889-4E30FE8A3214}"/>
          </ac:picMkLst>
        </pc:picChg>
        <pc:picChg chg="add del mod">
          <ac:chgData name="Wang Yan" userId="ec4f91412e778f82" providerId="LiveId" clId="{3E55E23F-2E90-4ECD-B66E-9EC0D1A4BDF1}" dt="2022-12-04T14:59:56.524" v="845" actId="1076"/>
          <ac:picMkLst>
            <pc:docMk/>
            <pc:sldMk cId="3798291804" sldId="475"/>
            <ac:picMk id="2" creationId="{F20D1194-435B-C4D0-EC12-119BCA2FEEDB}"/>
          </ac:picMkLst>
        </pc:picChg>
        <pc:picChg chg="add del mod">
          <ac:chgData name="Wang Yan" userId="ec4f91412e778f82" providerId="LiveId" clId="{3E55E23F-2E90-4ECD-B66E-9EC0D1A4BDF1}" dt="2022-12-04T04:31:16.884" v="327" actId="21"/>
          <ac:picMkLst>
            <pc:docMk/>
            <pc:sldMk cId="3798291804" sldId="475"/>
            <ac:picMk id="3" creationId="{87BA005E-ED91-12DA-06B9-EF09E8DD02FB}"/>
          </ac:picMkLst>
        </pc:picChg>
        <pc:picChg chg="del">
          <ac:chgData name="Wang Yan" userId="ec4f91412e778f82" providerId="LiveId" clId="{3E55E23F-2E90-4ECD-B66E-9EC0D1A4BDF1}" dt="2022-12-04T02:02:52.287" v="23" actId="478"/>
          <ac:picMkLst>
            <pc:docMk/>
            <pc:sldMk cId="3798291804" sldId="475"/>
            <ac:picMk id="1026" creationId="{A0EC965C-F52D-A23A-9377-0F6CA5B4F7D9}"/>
          </ac:picMkLst>
        </pc:picChg>
        <pc:cxnChg chg="add del mod">
          <ac:chgData name="Wang Yan" userId="ec4f91412e778f82" providerId="LiveId" clId="{3E55E23F-2E90-4ECD-B66E-9EC0D1A4BDF1}" dt="2022-12-04T14:23:48.947" v="789" actId="1038"/>
          <ac:cxnSpMkLst>
            <pc:docMk/>
            <pc:sldMk cId="3798291804" sldId="475"/>
            <ac:cxnSpMk id="8" creationId="{00000000-0000-0000-0000-000000000000}"/>
          </ac:cxnSpMkLst>
        </pc:cxnChg>
      </pc:sldChg>
      <pc:sldChg chg="addSp modSp mod ord">
        <pc:chgData name="Wang Yan" userId="ec4f91412e778f82" providerId="LiveId" clId="{3E55E23F-2E90-4ECD-B66E-9EC0D1A4BDF1}" dt="2022-12-04T14:26:34.385" v="807"/>
        <pc:sldMkLst>
          <pc:docMk/>
          <pc:sldMk cId="2879823597" sldId="477"/>
        </pc:sldMkLst>
        <pc:spChg chg="add mod">
          <ac:chgData name="Wang Yan" userId="ec4f91412e778f82" providerId="LiveId" clId="{3E55E23F-2E90-4ECD-B66E-9EC0D1A4BDF1}" dt="2022-12-04T04:48:57.773" v="356" actId="20577"/>
          <ac:spMkLst>
            <pc:docMk/>
            <pc:sldMk cId="2879823597" sldId="477"/>
            <ac:spMk id="3" creationId="{7A13D356-45BF-AEB2-3470-3E00F6A422EE}"/>
          </ac:spMkLst>
        </pc:spChg>
      </pc:sldChg>
      <pc:sldChg chg="del">
        <pc:chgData name="Wang Yan" userId="ec4f91412e778f82" providerId="LiveId" clId="{3E55E23F-2E90-4ECD-B66E-9EC0D1A4BDF1}" dt="2022-12-04T02:01:48.712" v="15" actId="47"/>
        <pc:sldMkLst>
          <pc:docMk/>
          <pc:sldMk cId="1056603218" sldId="481"/>
        </pc:sldMkLst>
      </pc:sldChg>
      <pc:sldChg chg="addSp delSp modSp mod">
        <pc:chgData name="Wang Yan" userId="ec4f91412e778f82" providerId="LiveId" clId="{3E55E23F-2E90-4ECD-B66E-9EC0D1A4BDF1}" dt="2022-12-05T08:34:49.599" v="1024"/>
        <pc:sldMkLst>
          <pc:docMk/>
          <pc:sldMk cId="2295701791" sldId="489"/>
        </pc:sldMkLst>
        <pc:spChg chg="del mod">
          <ac:chgData name="Wang Yan" userId="ec4f91412e778f82" providerId="LiveId" clId="{3E55E23F-2E90-4ECD-B66E-9EC0D1A4BDF1}" dt="2022-12-05T04:48:55.313" v="959" actId="478"/>
          <ac:spMkLst>
            <pc:docMk/>
            <pc:sldMk cId="2295701791" sldId="489"/>
            <ac:spMk id="10" creationId="{845F1DF7-A954-475E-A489-8469AAA9F111}"/>
          </ac:spMkLst>
        </pc:spChg>
        <pc:spChg chg="add del mod">
          <ac:chgData name="Wang Yan" userId="ec4f91412e778f82" providerId="LiveId" clId="{3E55E23F-2E90-4ECD-B66E-9EC0D1A4BDF1}" dt="2022-12-05T08:34:48.618" v="1023" actId="478"/>
          <ac:spMkLst>
            <pc:docMk/>
            <pc:sldMk cId="2295701791" sldId="489"/>
            <ac:spMk id="23" creationId="{68268439-0437-36AA-E254-30700ADEF90D}"/>
          </ac:spMkLst>
        </pc:spChg>
        <pc:spChg chg="add mod">
          <ac:chgData name="Wang Yan" userId="ec4f91412e778f82" providerId="LiveId" clId="{3E55E23F-2E90-4ECD-B66E-9EC0D1A4BDF1}" dt="2022-12-05T08:34:49.599" v="1024"/>
          <ac:spMkLst>
            <pc:docMk/>
            <pc:sldMk cId="2295701791" sldId="489"/>
            <ac:spMk id="27" creationId="{A65B85E8-C906-CF64-9CAA-5E8B6A022DD7}"/>
          </ac:spMkLst>
        </pc:spChg>
        <pc:graphicFrameChg chg="add del mod">
          <ac:chgData name="Wang Yan" userId="ec4f91412e778f82" providerId="LiveId" clId="{3E55E23F-2E90-4ECD-B66E-9EC0D1A4BDF1}" dt="2022-12-05T04:50:18.401" v="969" actId="478"/>
          <ac:graphicFrameMkLst>
            <pc:docMk/>
            <pc:sldMk cId="2295701791" sldId="489"/>
            <ac:graphicFrameMk id="9" creationId="{1CB0DA1A-0834-4129-D5A6-46CF8913A9D0}"/>
          </ac:graphicFrameMkLst>
        </pc:graphicFrameChg>
        <pc:graphicFrameChg chg="add del mod">
          <ac:chgData name="Wang Yan" userId="ec4f91412e778f82" providerId="LiveId" clId="{3E55E23F-2E90-4ECD-B66E-9EC0D1A4BDF1}" dt="2022-12-05T04:51:09.386" v="980" actId="478"/>
          <ac:graphicFrameMkLst>
            <pc:docMk/>
            <pc:sldMk cId="2295701791" sldId="489"/>
            <ac:graphicFrameMk id="25" creationId="{1C60DA50-421B-4E70-EAFA-0057832F938F}"/>
          </ac:graphicFrameMkLst>
        </pc:graphicFrameChg>
        <pc:picChg chg="add mod">
          <ac:chgData name="Wang Yan" userId="ec4f91412e778f82" providerId="LiveId" clId="{3E55E23F-2E90-4ECD-B66E-9EC0D1A4BDF1}" dt="2022-12-04T13:27:01.391" v="618"/>
          <ac:picMkLst>
            <pc:docMk/>
            <pc:sldMk cId="2295701791" sldId="489"/>
            <ac:picMk id="3" creationId="{5525424B-1F39-E9FF-C2EA-DC1CB99E1004}"/>
          </ac:picMkLst>
        </pc:picChg>
        <pc:picChg chg="del">
          <ac:chgData name="Wang Yan" userId="ec4f91412e778f82" providerId="LiveId" clId="{3E55E23F-2E90-4ECD-B66E-9EC0D1A4BDF1}" dt="2022-12-04T13:27:00.643" v="617" actId="478"/>
          <ac:picMkLst>
            <pc:docMk/>
            <pc:sldMk cId="2295701791" sldId="489"/>
            <ac:picMk id="9" creationId="{6C9F613D-4A27-A23B-8955-197F23AA02EB}"/>
          </ac:picMkLst>
        </pc:picChg>
        <pc:picChg chg="add del mod">
          <ac:chgData name="Wang Yan" userId="ec4f91412e778f82" providerId="LiveId" clId="{3E55E23F-2E90-4ECD-B66E-9EC0D1A4BDF1}" dt="2022-12-05T08:34:46.948" v="1022" actId="478"/>
          <ac:picMkLst>
            <pc:docMk/>
            <pc:sldMk cId="2295701791" sldId="489"/>
            <ac:picMk id="26" creationId="{785A1414-9B46-5155-C019-5835A7F25082}"/>
          </ac:picMkLst>
        </pc:picChg>
        <pc:picChg chg="add mod">
          <ac:chgData name="Wang Yan" userId="ec4f91412e778f82" providerId="LiveId" clId="{3E55E23F-2E90-4ECD-B66E-9EC0D1A4BDF1}" dt="2022-12-05T08:34:49.599" v="1024"/>
          <ac:picMkLst>
            <pc:docMk/>
            <pc:sldMk cId="2295701791" sldId="489"/>
            <ac:picMk id="28" creationId="{FFBFB1A9-547F-CB3A-CE82-572A0EFE8723}"/>
          </ac:picMkLst>
        </pc:picChg>
      </pc:sldChg>
      <pc:sldChg chg="addSp delSp modSp mod">
        <pc:chgData name="Wang Yan" userId="ec4f91412e778f82" providerId="LiveId" clId="{3E55E23F-2E90-4ECD-B66E-9EC0D1A4BDF1}" dt="2022-12-05T08:34:54.849" v="1027"/>
        <pc:sldMkLst>
          <pc:docMk/>
          <pc:sldMk cId="3851376649" sldId="492"/>
        </pc:sldMkLst>
        <pc:spChg chg="del mod">
          <ac:chgData name="Wang Yan" userId="ec4f91412e778f82" providerId="LiveId" clId="{3E55E23F-2E90-4ECD-B66E-9EC0D1A4BDF1}" dt="2022-12-05T04:48:58.852" v="960" actId="478"/>
          <ac:spMkLst>
            <pc:docMk/>
            <pc:sldMk cId="3851376649" sldId="492"/>
            <ac:spMk id="10" creationId="{D558A6F1-61EE-487A-82CA-97C3AFA0BF1F}"/>
          </ac:spMkLst>
        </pc:spChg>
        <pc:spChg chg="add del mod">
          <ac:chgData name="Wang Yan" userId="ec4f91412e778f82" providerId="LiveId" clId="{3E55E23F-2E90-4ECD-B66E-9EC0D1A4BDF1}" dt="2022-12-05T08:34:53.858" v="1026" actId="478"/>
          <ac:spMkLst>
            <pc:docMk/>
            <pc:sldMk cId="3851376649" sldId="492"/>
            <ac:spMk id="23" creationId="{62229359-9C78-0EDF-5AE9-6DE70EB4507C}"/>
          </ac:spMkLst>
        </pc:spChg>
        <pc:spChg chg="add mod">
          <ac:chgData name="Wang Yan" userId="ec4f91412e778f82" providerId="LiveId" clId="{3E55E23F-2E90-4ECD-B66E-9EC0D1A4BDF1}" dt="2022-12-05T08:34:54.849" v="1027"/>
          <ac:spMkLst>
            <pc:docMk/>
            <pc:sldMk cId="3851376649" sldId="492"/>
            <ac:spMk id="27" creationId="{D8DCF2E0-CD9E-6013-35F4-5E94E5A1DD31}"/>
          </ac:spMkLst>
        </pc:spChg>
        <pc:graphicFrameChg chg="add del mod">
          <ac:chgData name="Wang Yan" userId="ec4f91412e778f82" providerId="LiveId" clId="{3E55E23F-2E90-4ECD-B66E-9EC0D1A4BDF1}" dt="2022-12-05T04:50:22.858" v="971" actId="478"/>
          <ac:graphicFrameMkLst>
            <pc:docMk/>
            <pc:sldMk cId="3851376649" sldId="492"/>
            <ac:graphicFrameMk id="9" creationId="{8CF33E88-5416-FEF3-5E2C-D98EF7117AE3}"/>
          </ac:graphicFrameMkLst>
        </pc:graphicFrameChg>
        <pc:graphicFrameChg chg="add del mod">
          <ac:chgData name="Wang Yan" userId="ec4f91412e778f82" providerId="LiveId" clId="{3E55E23F-2E90-4ECD-B66E-9EC0D1A4BDF1}" dt="2022-12-05T04:51:12.033" v="981" actId="478"/>
          <ac:graphicFrameMkLst>
            <pc:docMk/>
            <pc:sldMk cId="3851376649" sldId="492"/>
            <ac:graphicFrameMk id="25" creationId="{EC3493FF-3130-E0FC-AC51-F21683553907}"/>
          </ac:graphicFrameMkLst>
        </pc:graphicFrameChg>
        <pc:picChg chg="mod">
          <ac:chgData name="Wang Yan" userId="ec4f91412e778f82" providerId="LiveId" clId="{3E55E23F-2E90-4ECD-B66E-9EC0D1A4BDF1}" dt="2022-12-04T13:26:51.371" v="616" actId="14100"/>
          <ac:picMkLst>
            <pc:docMk/>
            <pc:sldMk cId="3851376649" sldId="492"/>
            <ac:picMk id="2" creationId="{A97AE191-31E7-B001-825F-7BE2D21C47B6}"/>
          </ac:picMkLst>
        </pc:picChg>
        <pc:picChg chg="add del mod">
          <ac:chgData name="Wang Yan" userId="ec4f91412e778f82" providerId="LiveId" clId="{3E55E23F-2E90-4ECD-B66E-9EC0D1A4BDF1}" dt="2022-12-05T08:34:52.445" v="1025" actId="478"/>
          <ac:picMkLst>
            <pc:docMk/>
            <pc:sldMk cId="3851376649" sldId="492"/>
            <ac:picMk id="26" creationId="{0C10567F-C702-723A-EDA5-7FBFE543B85F}"/>
          </ac:picMkLst>
        </pc:picChg>
        <pc:picChg chg="add mod">
          <ac:chgData name="Wang Yan" userId="ec4f91412e778f82" providerId="LiveId" clId="{3E55E23F-2E90-4ECD-B66E-9EC0D1A4BDF1}" dt="2022-12-05T08:34:54.849" v="1027"/>
          <ac:picMkLst>
            <pc:docMk/>
            <pc:sldMk cId="3851376649" sldId="492"/>
            <ac:picMk id="28" creationId="{3C8228F5-F7F8-BEB6-73C4-726A1F7F8B04}"/>
          </ac:picMkLst>
        </pc:picChg>
      </pc:sldChg>
      <pc:sldChg chg="addSp delSp modSp mod">
        <pc:chgData name="Wang Yan" userId="ec4f91412e778f82" providerId="LiveId" clId="{3E55E23F-2E90-4ECD-B66E-9EC0D1A4BDF1}" dt="2022-12-05T08:34:44.350" v="1021"/>
        <pc:sldMkLst>
          <pc:docMk/>
          <pc:sldMk cId="1368206655" sldId="494"/>
        </pc:sldMkLst>
        <pc:spChg chg="del mod">
          <ac:chgData name="Wang Yan" userId="ec4f91412e778f82" providerId="LiveId" clId="{3E55E23F-2E90-4ECD-B66E-9EC0D1A4BDF1}" dt="2022-12-05T04:48:52.266" v="958" actId="478"/>
          <ac:spMkLst>
            <pc:docMk/>
            <pc:sldMk cId="1368206655" sldId="494"/>
            <ac:spMk id="10" creationId="{DFDC5E86-5A78-5B52-6E72-1E0AE0F5F381}"/>
          </ac:spMkLst>
        </pc:spChg>
        <pc:spChg chg="add del mod">
          <ac:chgData name="Wang Yan" userId="ec4f91412e778f82" providerId="LiveId" clId="{3E55E23F-2E90-4ECD-B66E-9EC0D1A4BDF1}" dt="2022-12-05T08:34:43.464" v="1020" actId="478"/>
          <ac:spMkLst>
            <pc:docMk/>
            <pc:sldMk cId="1368206655" sldId="494"/>
            <ac:spMk id="23" creationId="{A3B4A07D-18A8-5020-FC98-77C8010A3D68}"/>
          </ac:spMkLst>
        </pc:spChg>
        <pc:spChg chg="add mod">
          <ac:chgData name="Wang Yan" userId="ec4f91412e778f82" providerId="LiveId" clId="{3E55E23F-2E90-4ECD-B66E-9EC0D1A4BDF1}" dt="2022-12-05T08:34:44.350" v="1021"/>
          <ac:spMkLst>
            <pc:docMk/>
            <pc:sldMk cId="1368206655" sldId="494"/>
            <ac:spMk id="27" creationId="{EE7954AF-DD8E-7948-83E4-54A7607B5181}"/>
          </ac:spMkLst>
        </pc:spChg>
        <pc:graphicFrameChg chg="add del mod">
          <ac:chgData name="Wang Yan" userId="ec4f91412e778f82" providerId="LiveId" clId="{3E55E23F-2E90-4ECD-B66E-9EC0D1A4BDF1}" dt="2022-12-05T04:50:13.023" v="967" actId="478"/>
          <ac:graphicFrameMkLst>
            <pc:docMk/>
            <pc:sldMk cId="1368206655" sldId="494"/>
            <ac:graphicFrameMk id="9" creationId="{76ACE58F-9A76-7081-6018-3969F272128C}"/>
          </ac:graphicFrameMkLst>
        </pc:graphicFrameChg>
        <pc:graphicFrameChg chg="add del mod">
          <ac:chgData name="Wang Yan" userId="ec4f91412e778f82" providerId="LiveId" clId="{3E55E23F-2E90-4ECD-B66E-9EC0D1A4BDF1}" dt="2022-12-05T04:51:07.130" v="979" actId="478"/>
          <ac:graphicFrameMkLst>
            <pc:docMk/>
            <pc:sldMk cId="1368206655" sldId="494"/>
            <ac:graphicFrameMk id="25" creationId="{B8BD3D30-0270-F0A5-DA91-1FF3A0A846A2}"/>
          </ac:graphicFrameMkLst>
        </pc:graphicFrameChg>
        <pc:picChg chg="add mod">
          <ac:chgData name="Wang Yan" userId="ec4f91412e778f82" providerId="LiveId" clId="{3E55E23F-2E90-4ECD-B66E-9EC0D1A4BDF1}" dt="2022-12-04T13:27:04.958" v="620"/>
          <ac:picMkLst>
            <pc:docMk/>
            <pc:sldMk cId="1368206655" sldId="494"/>
            <ac:picMk id="3" creationId="{46E33A9D-F79F-7F0A-96F6-5B2411C770A3}"/>
          </ac:picMkLst>
        </pc:picChg>
        <pc:picChg chg="del">
          <ac:chgData name="Wang Yan" userId="ec4f91412e778f82" providerId="LiveId" clId="{3E55E23F-2E90-4ECD-B66E-9EC0D1A4BDF1}" dt="2022-12-04T13:27:04.445" v="619" actId="478"/>
          <ac:picMkLst>
            <pc:docMk/>
            <pc:sldMk cId="1368206655" sldId="494"/>
            <ac:picMk id="9" creationId="{A0EEB633-6F68-565B-E7AA-FC53C22BEFFB}"/>
          </ac:picMkLst>
        </pc:picChg>
        <pc:picChg chg="add del mod">
          <ac:chgData name="Wang Yan" userId="ec4f91412e778f82" providerId="LiveId" clId="{3E55E23F-2E90-4ECD-B66E-9EC0D1A4BDF1}" dt="2022-12-05T08:34:43.464" v="1020" actId="478"/>
          <ac:picMkLst>
            <pc:docMk/>
            <pc:sldMk cId="1368206655" sldId="494"/>
            <ac:picMk id="26" creationId="{84397BCB-DA90-BCEE-02EC-CD9E59656413}"/>
          </ac:picMkLst>
        </pc:picChg>
        <pc:picChg chg="add mod">
          <ac:chgData name="Wang Yan" userId="ec4f91412e778f82" providerId="LiveId" clId="{3E55E23F-2E90-4ECD-B66E-9EC0D1A4BDF1}" dt="2022-12-05T08:34:44.350" v="1021"/>
          <ac:picMkLst>
            <pc:docMk/>
            <pc:sldMk cId="1368206655" sldId="494"/>
            <ac:picMk id="28" creationId="{C95301A6-789B-199C-5309-569830A9009A}"/>
          </ac:picMkLst>
        </pc:picChg>
      </pc:sldChg>
      <pc:sldChg chg="addSp delSp modSp mod ord">
        <pc:chgData name="Wang Yan" userId="ec4f91412e778f82" providerId="LiveId" clId="{3E55E23F-2E90-4ECD-B66E-9EC0D1A4BDF1}" dt="2022-12-05T08:34:38.851" v="1019"/>
        <pc:sldMkLst>
          <pc:docMk/>
          <pc:sldMk cId="4255420386" sldId="495"/>
        </pc:sldMkLst>
        <pc:spChg chg="del mod">
          <ac:chgData name="Wang Yan" userId="ec4f91412e778f82" providerId="LiveId" clId="{3E55E23F-2E90-4ECD-B66E-9EC0D1A4BDF1}" dt="2022-12-05T04:48:49.522" v="957" actId="478"/>
          <ac:spMkLst>
            <pc:docMk/>
            <pc:sldMk cId="4255420386" sldId="495"/>
            <ac:spMk id="21" creationId="{AA316450-8CCC-DF59-95DA-3B91C4C03173}"/>
          </ac:spMkLst>
        </pc:spChg>
        <pc:spChg chg="add del mod">
          <ac:chgData name="Wang Yan" userId="ec4f91412e778f82" providerId="LiveId" clId="{3E55E23F-2E90-4ECD-B66E-9EC0D1A4BDF1}" dt="2022-12-05T08:34:37.766" v="1018" actId="478"/>
          <ac:spMkLst>
            <pc:docMk/>
            <pc:sldMk cId="4255420386" sldId="495"/>
            <ac:spMk id="25" creationId="{CB41FACB-53A2-1D08-449A-58048792A55E}"/>
          </ac:spMkLst>
        </pc:spChg>
        <pc:spChg chg="add mod">
          <ac:chgData name="Wang Yan" userId="ec4f91412e778f82" providerId="LiveId" clId="{3E55E23F-2E90-4ECD-B66E-9EC0D1A4BDF1}" dt="2022-12-05T08:34:38.851" v="1019"/>
          <ac:spMkLst>
            <pc:docMk/>
            <pc:sldMk cId="4255420386" sldId="495"/>
            <ac:spMk id="28" creationId="{6A88645E-0809-F80C-D734-867F76A05C63}"/>
          </ac:spMkLst>
        </pc:spChg>
        <pc:graphicFrameChg chg="add del mod">
          <ac:chgData name="Wang Yan" userId="ec4f91412e778f82" providerId="LiveId" clId="{3E55E23F-2E90-4ECD-B66E-9EC0D1A4BDF1}" dt="2022-12-05T04:49:59.543" v="965" actId="478"/>
          <ac:graphicFrameMkLst>
            <pc:docMk/>
            <pc:sldMk cId="4255420386" sldId="495"/>
            <ac:graphicFrameMk id="9" creationId="{FEAD9C2E-FE1A-4814-0757-554319DF277B}"/>
          </ac:graphicFrameMkLst>
        </pc:graphicFrameChg>
        <pc:graphicFrameChg chg="add del mod">
          <ac:chgData name="Wang Yan" userId="ec4f91412e778f82" providerId="LiveId" clId="{3E55E23F-2E90-4ECD-B66E-9EC0D1A4BDF1}" dt="2022-12-05T04:51:04.648" v="978" actId="478"/>
          <ac:graphicFrameMkLst>
            <pc:docMk/>
            <pc:sldMk cId="4255420386" sldId="495"/>
            <ac:graphicFrameMk id="26" creationId="{AC8A7762-2625-2B3A-9E9D-BC70109DC11C}"/>
          </ac:graphicFrameMkLst>
        </pc:graphicFrameChg>
        <pc:picChg chg="del">
          <ac:chgData name="Wang Yan" userId="ec4f91412e778f82" providerId="LiveId" clId="{3E55E23F-2E90-4ECD-B66E-9EC0D1A4BDF1}" dt="2022-12-04T13:27:07.771" v="621" actId="478"/>
          <ac:picMkLst>
            <pc:docMk/>
            <pc:sldMk cId="4255420386" sldId="495"/>
            <ac:picMk id="9" creationId="{5F49D17C-58E1-6F58-1A26-E4F7DD254D46}"/>
          </ac:picMkLst>
        </pc:picChg>
        <pc:picChg chg="add mod">
          <ac:chgData name="Wang Yan" userId="ec4f91412e778f82" providerId="LiveId" clId="{3E55E23F-2E90-4ECD-B66E-9EC0D1A4BDF1}" dt="2022-12-04T13:27:08.244" v="622"/>
          <ac:picMkLst>
            <pc:docMk/>
            <pc:sldMk cId="4255420386" sldId="495"/>
            <ac:picMk id="10" creationId="{546579E3-CF49-E9CA-8B74-579A5C0C9DC4}"/>
          </ac:picMkLst>
        </pc:picChg>
        <pc:picChg chg="add del mod">
          <ac:chgData name="Wang Yan" userId="ec4f91412e778f82" providerId="LiveId" clId="{3E55E23F-2E90-4ECD-B66E-9EC0D1A4BDF1}" dt="2022-12-05T08:34:35.760" v="1017" actId="478"/>
          <ac:picMkLst>
            <pc:docMk/>
            <pc:sldMk cId="4255420386" sldId="495"/>
            <ac:picMk id="27" creationId="{80615813-AC6B-EBF5-307F-4909F255CD8D}"/>
          </ac:picMkLst>
        </pc:picChg>
        <pc:picChg chg="add mod">
          <ac:chgData name="Wang Yan" userId="ec4f91412e778f82" providerId="LiveId" clId="{3E55E23F-2E90-4ECD-B66E-9EC0D1A4BDF1}" dt="2022-12-05T08:34:38.851" v="1019"/>
          <ac:picMkLst>
            <pc:docMk/>
            <pc:sldMk cId="4255420386" sldId="495"/>
            <ac:picMk id="29" creationId="{DC3261D6-32B3-15C3-DCB0-75A3598AA12A}"/>
          </ac:picMkLst>
        </pc:picChg>
      </pc:sldChg>
      <pc:sldChg chg="addSp delSp modSp mod">
        <pc:chgData name="Wang Yan" userId="ec4f91412e778f82" providerId="LiveId" clId="{3E55E23F-2E90-4ECD-B66E-9EC0D1A4BDF1}" dt="2022-12-05T08:34:04.813" v="990" actId="1076"/>
        <pc:sldMkLst>
          <pc:docMk/>
          <pc:sldMk cId="1865743062" sldId="496"/>
        </pc:sldMkLst>
        <pc:spChg chg="mod ord">
          <ac:chgData name="Wang Yan" userId="ec4f91412e778f82" providerId="LiveId" clId="{3E55E23F-2E90-4ECD-B66E-9EC0D1A4BDF1}" dt="2022-12-05T08:34:04.813" v="990" actId="1076"/>
          <ac:spMkLst>
            <pc:docMk/>
            <pc:sldMk cId="1865743062" sldId="496"/>
            <ac:spMk id="21" creationId="{B0F83ED7-AA5E-A5C0-9B4C-77AF72BD7F1D}"/>
          </ac:spMkLst>
        </pc:spChg>
        <pc:graphicFrameChg chg="add del mod">
          <ac:chgData name="Wang Yan" userId="ec4f91412e778f82" providerId="LiveId" clId="{3E55E23F-2E90-4ECD-B66E-9EC0D1A4BDF1}" dt="2022-12-05T04:50:40.169" v="973" actId="478"/>
          <ac:graphicFrameMkLst>
            <pc:docMk/>
            <pc:sldMk cId="1865743062" sldId="496"/>
            <ac:graphicFrameMk id="9" creationId="{E6CA2237-0276-C278-BE8E-0F4DCC619D68}"/>
          </ac:graphicFrameMkLst>
        </pc:graphicFrameChg>
        <pc:graphicFrameChg chg="add del mod">
          <ac:chgData name="Wang Yan" userId="ec4f91412e778f82" providerId="LiveId" clId="{3E55E23F-2E90-4ECD-B66E-9EC0D1A4BDF1}" dt="2022-12-05T04:50:43.026" v="975"/>
          <ac:graphicFrameMkLst>
            <pc:docMk/>
            <pc:sldMk cId="1865743062" sldId="496"/>
            <ac:graphicFrameMk id="25" creationId="{86CFA76B-3538-9A97-B967-41CC02C697B2}"/>
          </ac:graphicFrameMkLst>
        </pc:graphicFrameChg>
        <pc:picChg chg="add del">
          <ac:chgData name="Wang Yan" userId="ec4f91412e778f82" providerId="LiveId" clId="{3E55E23F-2E90-4ECD-B66E-9EC0D1A4BDF1}" dt="2022-12-04T13:27:11.485" v="623" actId="478"/>
          <ac:picMkLst>
            <pc:docMk/>
            <pc:sldMk cId="1865743062" sldId="496"/>
            <ac:picMk id="9" creationId="{C6C1DF39-0013-8EBB-2E2D-918EE36C541E}"/>
          </ac:picMkLst>
        </pc:picChg>
        <pc:picChg chg="add mod">
          <ac:chgData name="Wang Yan" userId="ec4f91412e778f82" providerId="LiveId" clId="{3E55E23F-2E90-4ECD-B66E-9EC0D1A4BDF1}" dt="2022-12-04T13:27:11.967" v="624"/>
          <ac:picMkLst>
            <pc:docMk/>
            <pc:sldMk cId="1865743062" sldId="496"/>
            <ac:picMk id="10" creationId="{A447AC54-048B-7051-BBEE-74AC4F2450A3}"/>
          </ac:picMkLst>
        </pc:picChg>
        <pc:picChg chg="add mod">
          <ac:chgData name="Wang Yan" userId="ec4f91412e778f82" providerId="LiveId" clId="{3E55E23F-2E90-4ECD-B66E-9EC0D1A4BDF1}" dt="2022-12-05T08:34:01.195" v="989" actId="1076"/>
          <ac:picMkLst>
            <pc:docMk/>
            <pc:sldMk cId="1865743062" sldId="496"/>
            <ac:picMk id="26" creationId="{9D9EE62B-8F2E-B779-662E-4B6AACF8533A}"/>
          </ac:picMkLst>
        </pc:picChg>
      </pc:sldChg>
      <pc:sldChg chg="modSp">
        <pc:chgData name="Wang Yan" userId="ec4f91412e778f82" providerId="LiveId" clId="{3E55E23F-2E90-4ECD-B66E-9EC0D1A4BDF1}" dt="2022-12-05T08:34:26.670" v="1016" actId="1037"/>
        <pc:sldMkLst>
          <pc:docMk/>
          <pc:sldMk cId="3321052860" sldId="501"/>
        </pc:sldMkLst>
        <pc:picChg chg="mod">
          <ac:chgData name="Wang Yan" userId="ec4f91412e778f82" providerId="LiveId" clId="{3E55E23F-2E90-4ECD-B66E-9EC0D1A4BDF1}" dt="2022-12-05T08:34:26.670" v="1016" actId="1037"/>
          <ac:picMkLst>
            <pc:docMk/>
            <pc:sldMk cId="3321052860" sldId="501"/>
            <ac:picMk id="1028" creationId="{7D139E48-FE7D-B752-D7DB-A80CB373B437}"/>
          </ac:picMkLst>
        </pc:picChg>
        <pc:picChg chg="mod">
          <ac:chgData name="Wang Yan" userId="ec4f91412e778f82" providerId="LiveId" clId="{3E55E23F-2E90-4ECD-B66E-9EC0D1A4BDF1}" dt="2022-12-05T08:34:26.670" v="1016" actId="1037"/>
          <ac:picMkLst>
            <pc:docMk/>
            <pc:sldMk cId="3321052860" sldId="501"/>
            <ac:picMk id="1030" creationId="{2107A9ED-325D-AA4B-34FF-3ACCED36E0AB}"/>
          </ac:picMkLst>
        </pc:picChg>
        <pc:picChg chg="mod">
          <ac:chgData name="Wang Yan" userId="ec4f91412e778f82" providerId="LiveId" clId="{3E55E23F-2E90-4ECD-B66E-9EC0D1A4BDF1}" dt="2022-12-05T08:34:26.670" v="1016" actId="1037"/>
          <ac:picMkLst>
            <pc:docMk/>
            <pc:sldMk cId="3321052860" sldId="501"/>
            <ac:picMk id="1032" creationId="{A6D31600-89FC-FE07-6F32-1ECDA2D80F17}"/>
          </ac:picMkLst>
        </pc:picChg>
      </pc:sldChg>
      <pc:sldChg chg="addSp delSp modSp mod modAnim">
        <pc:chgData name="Wang Yan" userId="ec4f91412e778f82" providerId="LiveId" clId="{3E55E23F-2E90-4ECD-B66E-9EC0D1A4BDF1}" dt="2022-12-04T14:58:32.153" v="832"/>
        <pc:sldMkLst>
          <pc:docMk/>
          <pc:sldMk cId="1202731020" sldId="503"/>
        </pc:sldMkLst>
        <pc:spChg chg="add mod">
          <ac:chgData name="Wang Yan" userId="ec4f91412e778f82" providerId="LiveId" clId="{3E55E23F-2E90-4ECD-B66E-9EC0D1A4BDF1}" dt="2022-12-04T04:48:38.880" v="345" actId="20577"/>
          <ac:spMkLst>
            <pc:docMk/>
            <pc:sldMk cId="1202731020" sldId="503"/>
            <ac:spMk id="2" creationId="{4D14F0A9-9B98-AF6C-4358-3C5EE4EE2DA3}"/>
          </ac:spMkLst>
        </pc:spChg>
        <pc:spChg chg="mod">
          <ac:chgData name="Wang Yan" userId="ec4f91412e778f82" providerId="LiveId" clId="{3E55E23F-2E90-4ECD-B66E-9EC0D1A4BDF1}" dt="2022-12-04T14:23:58.963" v="793" actId="20577"/>
          <ac:spMkLst>
            <pc:docMk/>
            <pc:sldMk cId="1202731020" sldId="503"/>
            <ac:spMk id="11" creationId="{CBCDCE63-2103-BC62-2174-23EEA35E135A}"/>
          </ac:spMkLst>
        </pc:spChg>
        <pc:spChg chg="mod">
          <ac:chgData name="Wang Yan" userId="ec4f91412e778f82" providerId="LiveId" clId="{3E55E23F-2E90-4ECD-B66E-9EC0D1A4BDF1}" dt="2022-12-04T14:57:46.889" v="826" actId="1076"/>
          <ac:spMkLst>
            <pc:docMk/>
            <pc:sldMk cId="1202731020" sldId="503"/>
            <ac:spMk id="41" creationId="{8CBC9933-3B24-D9DA-5A0C-8F1273E82DBC}"/>
          </ac:spMkLst>
        </pc:spChg>
        <pc:spChg chg="mod">
          <ac:chgData name="Wang Yan" userId="ec4f91412e778f82" providerId="LiveId" clId="{3E55E23F-2E90-4ECD-B66E-9EC0D1A4BDF1}" dt="2022-12-04T12:28:24.557" v="612" actId="1076"/>
          <ac:spMkLst>
            <pc:docMk/>
            <pc:sldMk cId="1202731020" sldId="503"/>
            <ac:spMk id="43" creationId="{CF38BB45-7B63-29CE-480A-9AE2D9BB3EC2}"/>
          </ac:spMkLst>
        </pc:spChg>
        <pc:grpChg chg="mod">
          <ac:chgData name="Wang Yan" userId="ec4f91412e778f82" providerId="LiveId" clId="{3E55E23F-2E90-4ECD-B66E-9EC0D1A4BDF1}" dt="2022-12-04T14:57:46.889" v="826" actId="1076"/>
          <ac:grpSpMkLst>
            <pc:docMk/>
            <pc:sldMk cId="1202731020" sldId="503"/>
            <ac:grpSpMk id="57" creationId="{7E920B9A-2011-B70B-7D25-507BF53C6A21}"/>
          </ac:grpSpMkLst>
        </pc:grpChg>
        <pc:grpChg chg="mod">
          <ac:chgData name="Wang Yan" userId="ec4f91412e778f82" providerId="LiveId" clId="{3E55E23F-2E90-4ECD-B66E-9EC0D1A4BDF1}" dt="2022-12-04T14:57:46.889" v="826" actId="1076"/>
          <ac:grpSpMkLst>
            <pc:docMk/>
            <pc:sldMk cId="1202731020" sldId="503"/>
            <ac:grpSpMk id="58" creationId="{826171DC-D9B2-5D31-2AED-DB47E75020C6}"/>
          </ac:grpSpMkLst>
        </pc:grpChg>
        <pc:picChg chg="mod">
          <ac:chgData name="Wang Yan" userId="ec4f91412e778f82" providerId="LiveId" clId="{3E55E23F-2E90-4ECD-B66E-9EC0D1A4BDF1}" dt="2022-12-04T14:57:46.889" v="826" actId="1076"/>
          <ac:picMkLst>
            <pc:docMk/>
            <pc:sldMk cId="1202731020" sldId="503"/>
            <ac:picMk id="38" creationId="{E6085250-7017-F979-C458-555BC6559789}"/>
          </ac:picMkLst>
        </pc:picChg>
        <pc:picChg chg="mod">
          <ac:chgData name="Wang Yan" userId="ec4f91412e778f82" providerId="LiveId" clId="{3E55E23F-2E90-4ECD-B66E-9EC0D1A4BDF1}" dt="2022-12-04T14:57:46.889" v="826" actId="1076"/>
          <ac:picMkLst>
            <pc:docMk/>
            <pc:sldMk cId="1202731020" sldId="503"/>
            <ac:picMk id="3074" creationId="{00000000-0000-0000-0000-000000000000}"/>
          </ac:picMkLst>
        </pc:picChg>
        <pc:cxnChg chg="add mod">
          <ac:chgData name="Wang Yan" userId="ec4f91412e778f82" providerId="LiveId" clId="{3E55E23F-2E90-4ECD-B66E-9EC0D1A4BDF1}" dt="2022-12-04T14:24:19.597" v="796"/>
          <ac:cxnSpMkLst>
            <pc:docMk/>
            <pc:sldMk cId="1202731020" sldId="503"/>
            <ac:cxnSpMk id="3" creationId="{3EEFB0D9-3CCB-5FCC-1FC2-7815FA142777}"/>
          </ac:cxnSpMkLst>
        </pc:cxnChg>
        <pc:cxnChg chg="del">
          <ac:chgData name="Wang Yan" userId="ec4f91412e778f82" providerId="LiveId" clId="{3E55E23F-2E90-4ECD-B66E-9EC0D1A4BDF1}" dt="2022-12-04T14:24:19.026" v="795" actId="478"/>
          <ac:cxnSpMkLst>
            <pc:docMk/>
            <pc:sldMk cId="1202731020" sldId="503"/>
            <ac:cxnSpMk id="13" creationId="{F5D91F51-7F5A-0E57-19A3-C3B649E98991}"/>
          </ac:cxnSpMkLst>
        </pc:cxnChg>
        <pc:cxnChg chg="mod">
          <ac:chgData name="Wang Yan" userId="ec4f91412e778f82" providerId="LiveId" clId="{3E55E23F-2E90-4ECD-B66E-9EC0D1A4BDF1}" dt="2022-12-04T14:57:46.889" v="826" actId="1076"/>
          <ac:cxnSpMkLst>
            <pc:docMk/>
            <pc:sldMk cId="1202731020" sldId="503"/>
            <ac:cxnSpMk id="44" creationId="{AEA2BA21-05C5-DF05-916B-F92B3D9FE0B8}"/>
          </ac:cxnSpMkLst>
        </pc:cxnChg>
        <pc:cxnChg chg="mod">
          <ac:chgData name="Wang Yan" userId="ec4f91412e778f82" providerId="LiveId" clId="{3E55E23F-2E90-4ECD-B66E-9EC0D1A4BDF1}" dt="2022-12-04T14:57:46.889" v="826" actId="1076"/>
          <ac:cxnSpMkLst>
            <pc:docMk/>
            <pc:sldMk cId="1202731020" sldId="503"/>
            <ac:cxnSpMk id="45" creationId="{57F305E0-49A2-E2DA-8BFF-D444A67DFC37}"/>
          </ac:cxnSpMkLst>
        </pc:cxnChg>
        <pc:cxnChg chg="mod">
          <ac:chgData name="Wang Yan" userId="ec4f91412e778f82" providerId="LiveId" clId="{3E55E23F-2E90-4ECD-B66E-9EC0D1A4BDF1}" dt="2022-12-04T14:57:46.889" v="826" actId="1076"/>
          <ac:cxnSpMkLst>
            <pc:docMk/>
            <pc:sldMk cId="1202731020" sldId="503"/>
            <ac:cxnSpMk id="47" creationId="{B09C627B-7B4F-F6AF-7469-7A0DDC5F8C06}"/>
          </ac:cxnSpMkLst>
        </pc:cxnChg>
        <pc:cxnChg chg="mod">
          <ac:chgData name="Wang Yan" userId="ec4f91412e778f82" providerId="LiveId" clId="{3E55E23F-2E90-4ECD-B66E-9EC0D1A4BDF1}" dt="2022-12-04T14:57:46.889" v="826" actId="1076"/>
          <ac:cxnSpMkLst>
            <pc:docMk/>
            <pc:sldMk cId="1202731020" sldId="503"/>
            <ac:cxnSpMk id="54" creationId="{101C60F6-0524-310D-785F-FED688E7FAEA}"/>
          </ac:cxnSpMkLst>
        </pc:cxnChg>
        <pc:cxnChg chg="mod">
          <ac:chgData name="Wang Yan" userId="ec4f91412e778f82" providerId="LiveId" clId="{3E55E23F-2E90-4ECD-B66E-9EC0D1A4BDF1}" dt="2022-12-04T14:57:46.889" v="826" actId="1076"/>
          <ac:cxnSpMkLst>
            <pc:docMk/>
            <pc:sldMk cId="1202731020" sldId="503"/>
            <ac:cxnSpMk id="56" creationId="{6CA040CF-4522-F7DE-2472-A3D45CDAF681}"/>
          </ac:cxnSpMkLst>
        </pc:cxnChg>
      </pc:sldChg>
      <pc:sldChg chg="addSp delSp modSp add del mod replTag">
        <pc:chgData name="Wang Yan" userId="ec4f91412e778f82" providerId="LiveId" clId="{3E55E23F-2E90-4ECD-B66E-9EC0D1A4BDF1}" dt="2022-12-04T15:12:39.791" v="900" actId="1076"/>
        <pc:sldMkLst>
          <pc:docMk/>
          <pc:sldMk cId="273235730" sldId="506"/>
        </pc:sldMkLst>
        <pc:spChg chg="add del mod">
          <ac:chgData name="Wang Yan" userId="ec4f91412e778f82" providerId="LiveId" clId="{3E55E23F-2E90-4ECD-B66E-9EC0D1A4BDF1}" dt="2022-12-04T09:01:54.026" v="458" actId="478"/>
          <ac:spMkLst>
            <pc:docMk/>
            <pc:sldMk cId="273235730" sldId="506"/>
            <ac:spMk id="3" creationId="{5452C6CA-408D-0013-2229-DF7BB4102FEB}"/>
          </ac:spMkLst>
        </pc:spChg>
        <pc:spChg chg="add del mod">
          <ac:chgData name="Wang Yan" userId="ec4f91412e778f82" providerId="LiveId" clId="{3E55E23F-2E90-4ECD-B66E-9EC0D1A4BDF1}" dt="2022-12-04T09:01:51.547" v="456"/>
          <ac:spMkLst>
            <pc:docMk/>
            <pc:sldMk cId="273235730" sldId="506"/>
            <ac:spMk id="5" creationId="{AC72A78D-DABB-4CCC-A6FD-DA156B969145}"/>
          </ac:spMkLst>
        </pc:spChg>
        <pc:spChg chg="add del mod">
          <ac:chgData name="Wang Yan" userId="ec4f91412e778f82" providerId="LiveId" clId="{3E55E23F-2E90-4ECD-B66E-9EC0D1A4BDF1}" dt="2022-12-04T09:03:07.909" v="465" actId="478"/>
          <ac:spMkLst>
            <pc:docMk/>
            <pc:sldMk cId="273235730" sldId="506"/>
            <ac:spMk id="11" creationId="{8E1233F9-9326-644B-DD6F-41711780F536}"/>
          </ac:spMkLst>
        </pc:spChg>
        <pc:spChg chg="add mod">
          <ac:chgData name="Wang Yan" userId="ec4f91412e778f82" providerId="LiveId" clId="{3E55E23F-2E90-4ECD-B66E-9EC0D1A4BDF1}" dt="2022-12-04T15:12:35.866" v="899" actId="1036"/>
          <ac:spMkLst>
            <pc:docMk/>
            <pc:sldMk cId="273235730" sldId="506"/>
            <ac:spMk id="12" creationId="{7FF7753C-FD61-55CF-7824-15043EEEE661}"/>
          </ac:spMkLst>
        </pc:spChg>
        <pc:spChg chg="mod ord">
          <ac:chgData name="Wang Yan" userId="ec4f91412e778f82" providerId="LiveId" clId="{3E55E23F-2E90-4ECD-B66E-9EC0D1A4BDF1}" dt="2022-12-04T15:12:35.866" v="899" actId="1036"/>
          <ac:spMkLst>
            <pc:docMk/>
            <pc:sldMk cId="273235730" sldId="506"/>
            <ac:spMk id="14" creationId="{1CAB7D9D-3982-1B82-CA6C-C0A5FEED2666}"/>
          </ac:spMkLst>
        </pc:spChg>
        <pc:picChg chg="del mod">
          <ac:chgData name="Wang Yan" userId="ec4f91412e778f82" providerId="LiveId" clId="{3E55E23F-2E90-4ECD-B66E-9EC0D1A4BDF1}" dt="2022-12-04T08:03:56.905" v="403" actId="478"/>
          <ac:picMkLst>
            <pc:docMk/>
            <pc:sldMk cId="273235730" sldId="506"/>
            <ac:picMk id="4" creationId="{DBC3F80E-166F-3033-C801-9D8DE07BFF93}"/>
          </ac:picMkLst>
        </pc:picChg>
        <pc:picChg chg="add mod">
          <ac:chgData name="Wang Yan" userId="ec4f91412e778f82" providerId="LiveId" clId="{3E55E23F-2E90-4ECD-B66E-9EC0D1A4BDF1}" dt="2022-12-04T15:12:39.791" v="900" actId="1076"/>
          <ac:picMkLst>
            <pc:docMk/>
            <pc:sldMk cId="273235730" sldId="506"/>
            <ac:picMk id="10" creationId="{42B9361F-6733-65B6-67D7-0A9B3600DBF2}"/>
          </ac:picMkLst>
        </pc:picChg>
        <pc:picChg chg="add del mod">
          <ac:chgData name="Wang Yan" userId="ec4f91412e778f82" providerId="LiveId" clId="{3E55E23F-2E90-4ECD-B66E-9EC0D1A4BDF1}" dt="2022-12-04T08:03:18.809" v="396" actId="478"/>
          <ac:picMkLst>
            <pc:docMk/>
            <pc:sldMk cId="273235730" sldId="506"/>
            <ac:picMk id="1026" creationId="{DE2438A1-4087-0DC1-20E6-10547B8E1FAB}"/>
          </ac:picMkLst>
        </pc:picChg>
        <pc:picChg chg="add mod">
          <ac:chgData name="Wang Yan" userId="ec4f91412e778f82" providerId="LiveId" clId="{3E55E23F-2E90-4ECD-B66E-9EC0D1A4BDF1}" dt="2022-12-04T15:12:14.385" v="858" actId="14100"/>
          <ac:picMkLst>
            <pc:docMk/>
            <pc:sldMk cId="273235730" sldId="506"/>
            <ac:picMk id="1028" creationId="{FB538555-ADA1-2426-DD4D-47C5200C0EA9}"/>
          </ac:picMkLst>
        </pc:picChg>
        <pc:picChg chg="del">
          <ac:chgData name="Wang Yan" userId="ec4f91412e778f82" providerId="LiveId" clId="{3E55E23F-2E90-4ECD-B66E-9EC0D1A4BDF1}" dt="2022-12-04T08:02:26.187" v="391" actId="478"/>
          <ac:picMkLst>
            <pc:docMk/>
            <pc:sldMk cId="273235730" sldId="506"/>
            <ac:picMk id="3074" creationId="{96090D01-0A1E-0514-2D3B-BE9F2D738E40}"/>
          </ac:picMkLst>
        </pc:picChg>
      </pc:sldChg>
      <pc:sldChg chg="addSp delSp modSp del mod ord addAnim delAnim modAnim">
        <pc:chgData name="Wang Yan" userId="ec4f91412e778f82" providerId="LiveId" clId="{3E55E23F-2E90-4ECD-B66E-9EC0D1A4BDF1}" dt="2022-12-04T03:18:47.971" v="293" actId="47"/>
        <pc:sldMkLst>
          <pc:docMk/>
          <pc:sldMk cId="1799805391" sldId="507"/>
        </pc:sldMkLst>
        <pc:spChg chg="mod">
          <ac:chgData name="Wang Yan" userId="ec4f91412e778f82" providerId="LiveId" clId="{3E55E23F-2E90-4ECD-B66E-9EC0D1A4BDF1}" dt="2022-12-04T02:03:25.903" v="30" actId="1076"/>
          <ac:spMkLst>
            <pc:docMk/>
            <pc:sldMk cId="1799805391" sldId="507"/>
            <ac:spMk id="3" creationId="{C92753C1-516A-7F9D-B37F-D5F947B01528}"/>
          </ac:spMkLst>
        </pc:spChg>
        <pc:spChg chg="add mod">
          <ac:chgData name="Wang Yan" userId="ec4f91412e778f82" providerId="LiveId" clId="{3E55E23F-2E90-4ECD-B66E-9EC0D1A4BDF1}" dt="2022-12-04T02:02:37.306" v="22"/>
          <ac:spMkLst>
            <pc:docMk/>
            <pc:sldMk cId="1799805391" sldId="507"/>
            <ac:spMk id="6" creationId="{B39D43D7-8FAC-748D-35A9-21DC5926D37C}"/>
          </ac:spMkLst>
        </pc:spChg>
        <pc:spChg chg="del">
          <ac:chgData name="Wang Yan" userId="ec4f91412e778f82" providerId="LiveId" clId="{3E55E23F-2E90-4ECD-B66E-9EC0D1A4BDF1}" dt="2022-12-04T02:02:36.900" v="21" actId="478"/>
          <ac:spMkLst>
            <pc:docMk/>
            <pc:sldMk cId="1799805391" sldId="507"/>
            <ac:spMk id="8" creationId="{DC81A9D5-30D0-C4BA-6324-A069C0652FDA}"/>
          </ac:spMkLst>
        </pc:spChg>
        <pc:spChg chg="del">
          <ac:chgData name="Wang Yan" userId="ec4f91412e778f82" providerId="LiveId" clId="{3E55E23F-2E90-4ECD-B66E-9EC0D1A4BDF1}" dt="2022-12-04T02:02:36.900" v="21" actId="478"/>
          <ac:spMkLst>
            <pc:docMk/>
            <pc:sldMk cId="1799805391" sldId="507"/>
            <ac:spMk id="9" creationId="{F63655C0-BEBF-8B3B-67D3-3731C7C792AC}"/>
          </ac:spMkLst>
        </pc:spChg>
        <pc:spChg chg="del">
          <ac:chgData name="Wang Yan" userId="ec4f91412e778f82" providerId="LiveId" clId="{3E55E23F-2E90-4ECD-B66E-9EC0D1A4BDF1}" dt="2022-12-04T03:18:37.138" v="290" actId="21"/>
          <ac:spMkLst>
            <pc:docMk/>
            <pc:sldMk cId="1799805391" sldId="507"/>
            <ac:spMk id="11" creationId="{DE2E723B-4692-86EC-B11A-1FB422E5DB39}"/>
          </ac:spMkLst>
        </pc:spChg>
        <pc:spChg chg="add mod">
          <ac:chgData name="Wang Yan" userId="ec4f91412e778f82" providerId="LiveId" clId="{3E55E23F-2E90-4ECD-B66E-9EC0D1A4BDF1}" dt="2022-12-04T02:02:37.306" v="22"/>
          <ac:spMkLst>
            <pc:docMk/>
            <pc:sldMk cId="1799805391" sldId="507"/>
            <ac:spMk id="12" creationId="{3635CB94-7A98-6ECC-1E80-8E81FB76A68A}"/>
          </ac:spMkLst>
        </pc:spChg>
        <pc:spChg chg="add mod">
          <ac:chgData name="Wang Yan" userId="ec4f91412e778f82" providerId="LiveId" clId="{3E55E23F-2E90-4ECD-B66E-9EC0D1A4BDF1}" dt="2022-12-04T02:02:37.306" v="22"/>
          <ac:spMkLst>
            <pc:docMk/>
            <pc:sldMk cId="1799805391" sldId="507"/>
            <ac:spMk id="14" creationId="{9879D0D8-A2FF-618B-723D-F28EDB00B030}"/>
          </ac:spMkLst>
        </pc:spChg>
        <pc:picChg chg="add del">
          <ac:chgData name="Wang Yan" userId="ec4f91412e778f82" providerId="LiveId" clId="{3E55E23F-2E90-4ECD-B66E-9EC0D1A4BDF1}" dt="2022-12-04T02:22:58.933" v="104" actId="478"/>
          <ac:picMkLst>
            <pc:docMk/>
            <pc:sldMk cId="1799805391" sldId="507"/>
            <ac:picMk id="5" creationId="{402C9E0D-0740-771F-AF6B-65A56896FF01}"/>
          </ac:picMkLst>
        </pc:picChg>
        <pc:picChg chg="add del mod">
          <ac:chgData name="Wang Yan" userId="ec4f91412e778f82" providerId="LiveId" clId="{3E55E23F-2E90-4ECD-B66E-9EC0D1A4BDF1}" dt="2022-12-04T03:16:00.508" v="284" actId="21"/>
          <ac:picMkLst>
            <pc:docMk/>
            <pc:sldMk cId="1799805391" sldId="507"/>
            <ac:picMk id="15" creationId="{035B24A3-4570-3EEA-E7D0-1B6B9090CEDB}"/>
          </ac:picMkLst>
        </pc:picChg>
        <pc:cxnChg chg="add mod">
          <ac:chgData name="Wang Yan" userId="ec4f91412e778f82" providerId="LiveId" clId="{3E55E23F-2E90-4ECD-B66E-9EC0D1A4BDF1}" dt="2022-12-04T02:02:37.306" v="22"/>
          <ac:cxnSpMkLst>
            <pc:docMk/>
            <pc:sldMk cId="1799805391" sldId="507"/>
            <ac:cxnSpMk id="2" creationId="{913F14A2-5D04-3D89-FD03-0A645F8FEBEB}"/>
          </ac:cxnSpMkLst>
        </pc:cxnChg>
        <pc:cxnChg chg="del">
          <ac:chgData name="Wang Yan" userId="ec4f91412e778f82" providerId="LiveId" clId="{3E55E23F-2E90-4ECD-B66E-9EC0D1A4BDF1}" dt="2022-12-04T02:02:36.900" v="21" actId="478"/>
          <ac:cxnSpMkLst>
            <pc:docMk/>
            <pc:sldMk cId="1799805391" sldId="507"/>
            <ac:cxnSpMk id="7" creationId="{943D15C2-E24F-B219-CBE0-B86DA2CC34B6}"/>
          </ac:cxnSpMkLst>
        </pc:cxnChg>
        <pc:cxnChg chg="del">
          <ac:chgData name="Wang Yan" userId="ec4f91412e778f82" providerId="LiveId" clId="{3E55E23F-2E90-4ECD-B66E-9EC0D1A4BDF1}" dt="2022-12-04T02:02:36.900" v="21" actId="478"/>
          <ac:cxnSpMkLst>
            <pc:docMk/>
            <pc:sldMk cId="1799805391" sldId="507"/>
            <ac:cxnSpMk id="10" creationId="{A4B39B58-DBFC-B8B2-74C0-DECE7A6BD676}"/>
          </ac:cxnSpMkLst>
        </pc:cxnChg>
        <pc:cxnChg chg="add mod">
          <ac:chgData name="Wang Yan" userId="ec4f91412e778f82" providerId="LiveId" clId="{3E55E23F-2E90-4ECD-B66E-9EC0D1A4BDF1}" dt="2022-12-04T02:02:37.306" v="22"/>
          <ac:cxnSpMkLst>
            <pc:docMk/>
            <pc:sldMk cId="1799805391" sldId="507"/>
            <ac:cxnSpMk id="13" creationId="{E087AD53-34F9-01A2-1A16-4698264B3177}"/>
          </ac:cxnSpMkLst>
        </pc:cxnChg>
      </pc:sldChg>
      <pc:sldChg chg="addSp modSp mod ord">
        <pc:chgData name="Wang Yan" userId="ec4f91412e778f82" providerId="LiveId" clId="{3E55E23F-2E90-4ECD-B66E-9EC0D1A4BDF1}" dt="2022-12-04T04:49:10.922" v="362" actId="20577"/>
        <pc:sldMkLst>
          <pc:docMk/>
          <pc:sldMk cId="4214184774" sldId="511"/>
        </pc:sldMkLst>
        <pc:spChg chg="add mod">
          <ac:chgData name="Wang Yan" userId="ec4f91412e778f82" providerId="LiveId" clId="{3E55E23F-2E90-4ECD-B66E-9EC0D1A4BDF1}" dt="2022-12-04T04:49:10.922" v="362" actId="20577"/>
          <ac:spMkLst>
            <pc:docMk/>
            <pc:sldMk cId="4214184774" sldId="511"/>
            <ac:spMk id="2" creationId="{828F6B42-3A52-26B2-2A6B-D1EBE32725B9}"/>
          </ac:spMkLst>
        </pc:spChg>
      </pc:sldChg>
      <pc:sldChg chg="del">
        <pc:chgData name="Wang Yan" userId="ec4f91412e778f82" providerId="LiveId" clId="{3E55E23F-2E90-4ECD-B66E-9EC0D1A4BDF1}" dt="2022-12-04T02:01:53.186" v="16" actId="47"/>
        <pc:sldMkLst>
          <pc:docMk/>
          <pc:sldMk cId="3469029190" sldId="512"/>
        </pc:sldMkLst>
      </pc:sldChg>
      <pc:sldChg chg="addSp delSp modSp new mod delAnim modAnim">
        <pc:chgData name="Wang Yan" userId="ec4f91412e778f82" providerId="LiveId" clId="{3E55E23F-2E90-4ECD-B66E-9EC0D1A4BDF1}" dt="2022-12-05T08:46:40.037" v="1182" actId="1076"/>
        <pc:sldMkLst>
          <pc:docMk/>
          <pc:sldMk cId="602229749" sldId="513"/>
        </pc:sldMkLst>
        <pc:spChg chg="add mod">
          <ac:chgData name="Wang Yan" userId="ec4f91412e778f82" providerId="LiveId" clId="{3E55E23F-2E90-4ECD-B66E-9EC0D1A4BDF1}" dt="2022-12-04T04:48:23.045" v="337" actId="20577"/>
          <ac:spMkLst>
            <pc:docMk/>
            <pc:sldMk cId="602229749" sldId="513"/>
            <ac:spMk id="2" creationId="{34EC9D15-46AF-6866-6421-C2321841EF92}"/>
          </ac:spMkLst>
        </pc:spChg>
        <pc:spChg chg="del">
          <ac:chgData name="Wang Yan" userId="ec4f91412e778f82" providerId="LiveId" clId="{3E55E23F-2E90-4ECD-B66E-9EC0D1A4BDF1}" dt="2022-12-04T02:00:53.103" v="2" actId="478"/>
          <ac:spMkLst>
            <pc:docMk/>
            <pc:sldMk cId="602229749" sldId="513"/>
            <ac:spMk id="2" creationId="{87F1253F-B082-B007-F77F-457C8C37AEB0}"/>
          </ac:spMkLst>
        </pc:spChg>
        <pc:spChg chg="del">
          <ac:chgData name="Wang Yan" userId="ec4f91412e778f82" providerId="LiveId" clId="{3E55E23F-2E90-4ECD-B66E-9EC0D1A4BDF1}" dt="2022-12-04T02:00:53.103" v="2" actId="478"/>
          <ac:spMkLst>
            <pc:docMk/>
            <pc:sldMk cId="602229749" sldId="513"/>
            <ac:spMk id="3" creationId="{4B63673D-6288-4E99-5C36-0E75399A769B}"/>
          </ac:spMkLst>
        </pc:spChg>
        <pc:spChg chg="add mod">
          <ac:chgData name="Wang Yan" userId="ec4f91412e778f82" providerId="LiveId" clId="{3E55E23F-2E90-4ECD-B66E-9EC0D1A4BDF1}" dt="2022-12-04T02:01:18.036" v="8"/>
          <ac:spMkLst>
            <pc:docMk/>
            <pc:sldMk cId="602229749" sldId="513"/>
            <ac:spMk id="7" creationId="{4F1D958F-1FBF-6D5F-DE11-60D4530BDAF7}"/>
          </ac:spMkLst>
        </pc:spChg>
        <pc:spChg chg="add mod">
          <ac:chgData name="Wang Yan" userId="ec4f91412e778f82" providerId="LiveId" clId="{3E55E23F-2E90-4ECD-B66E-9EC0D1A4BDF1}" dt="2022-12-04T02:01:18.036" v="8"/>
          <ac:spMkLst>
            <pc:docMk/>
            <pc:sldMk cId="602229749" sldId="513"/>
            <ac:spMk id="8" creationId="{3D4E7302-F400-2167-5607-B56AF912F9C1}"/>
          </ac:spMkLst>
        </pc:spChg>
        <pc:spChg chg="add del mod">
          <ac:chgData name="Wang Yan" userId="ec4f91412e778f82" providerId="LiveId" clId="{3E55E23F-2E90-4ECD-B66E-9EC0D1A4BDF1}" dt="2022-12-04T05:10:03.389" v="386" actId="478"/>
          <ac:spMkLst>
            <pc:docMk/>
            <pc:sldMk cId="602229749" sldId="513"/>
            <ac:spMk id="10" creationId="{40C01BD7-9540-D60F-14B2-411ED1F56B6C}"/>
          </ac:spMkLst>
        </pc:spChg>
        <pc:spChg chg="add del mod">
          <ac:chgData name="Wang Yan" userId="ec4f91412e778f82" providerId="LiveId" clId="{3E55E23F-2E90-4ECD-B66E-9EC0D1A4BDF1}" dt="2022-12-04T05:09:59.196" v="384"/>
          <ac:spMkLst>
            <pc:docMk/>
            <pc:sldMk cId="602229749" sldId="513"/>
            <ac:spMk id="11" creationId="{580EE2E8-EAE1-359C-AA94-2D4444EDC985}"/>
          </ac:spMkLst>
        </pc:spChg>
        <pc:spChg chg="add del mod">
          <ac:chgData name="Wang Yan" userId="ec4f91412e778f82" providerId="LiveId" clId="{3E55E23F-2E90-4ECD-B66E-9EC0D1A4BDF1}" dt="2022-12-04T09:08:23.115" v="535" actId="478"/>
          <ac:spMkLst>
            <pc:docMk/>
            <pc:sldMk cId="602229749" sldId="513"/>
            <ac:spMk id="14" creationId="{A97DD148-5D6E-7CB3-4351-9C8E004D22E0}"/>
          </ac:spMkLst>
        </pc:spChg>
        <pc:spChg chg="add del mod">
          <ac:chgData name="Wang Yan" userId="ec4f91412e778f82" providerId="LiveId" clId="{3E55E23F-2E90-4ECD-B66E-9EC0D1A4BDF1}" dt="2022-12-04T09:08:23.117" v="537"/>
          <ac:spMkLst>
            <pc:docMk/>
            <pc:sldMk cId="602229749" sldId="513"/>
            <ac:spMk id="16" creationId="{BAC6F385-9E59-B9E8-C93F-4C9F82A60833}"/>
          </ac:spMkLst>
        </pc:spChg>
        <pc:spChg chg="add del mod">
          <ac:chgData name="Wang Yan" userId="ec4f91412e778f82" providerId="LiveId" clId="{3E55E23F-2E90-4ECD-B66E-9EC0D1A4BDF1}" dt="2022-12-04T09:08:23.118" v="539"/>
          <ac:spMkLst>
            <pc:docMk/>
            <pc:sldMk cId="602229749" sldId="513"/>
            <ac:spMk id="18" creationId="{8309D064-74C9-15B8-CA87-CE94F32C5720}"/>
          </ac:spMkLst>
        </pc:spChg>
        <pc:spChg chg="add mod">
          <ac:chgData name="Wang Yan" userId="ec4f91412e778f82" providerId="LiveId" clId="{3E55E23F-2E90-4ECD-B66E-9EC0D1A4BDF1}" dt="2022-12-04T09:11:07.641" v="580" actId="113"/>
          <ac:spMkLst>
            <pc:docMk/>
            <pc:sldMk cId="602229749" sldId="513"/>
            <ac:spMk id="20" creationId="{3C567239-FF1B-5897-B7B7-AE74BA5ED063}"/>
          </ac:spMkLst>
        </pc:spChg>
        <pc:spChg chg="add mod">
          <ac:chgData name="Wang Yan" userId="ec4f91412e778f82" providerId="LiveId" clId="{3E55E23F-2E90-4ECD-B66E-9EC0D1A4BDF1}" dt="2022-12-04T09:10:03.705" v="571" actId="164"/>
          <ac:spMkLst>
            <pc:docMk/>
            <pc:sldMk cId="602229749" sldId="513"/>
            <ac:spMk id="21" creationId="{22E32363-1948-833C-F4FD-3346CC5B0BB6}"/>
          </ac:spMkLst>
        </pc:spChg>
        <pc:spChg chg="add mod">
          <ac:chgData name="Wang Yan" userId="ec4f91412e778f82" providerId="LiveId" clId="{3E55E23F-2E90-4ECD-B66E-9EC0D1A4BDF1}" dt="2022-12-04T09:10:03.705" v="571" actId="164"/>
          <ac:spMkLst>
            <pc:docMk/>
            <pc:sldMk cId="602229749" sldId="513"/>
            <ac:spMk id="22" creationId="{1A53EFFC-FF95-09FF-1CA5-FBB0DFF421B4}"/>
          </ac:spMkLst>
        </pc:spChg>
        <pc:spChg chg="add mod">
          <ac:chgData name="Wang Yan" userId="ec4f91412e778f82" providerId="LiveId" clId="{3E55E23F-2E90-4ECD-B66E-9EC0D1A4BDF1}" dt="2022-12-04T09:10:03.705" v="571" actId="164"/>
          <ac:spMkLst>
            <pc:docMk/>
            <pc:sldMk cId="602229749" sldId="513"/>
            <ac:spMk id="23" creationId="{CD21AB0B-0DA9-B27B-4778-674DB2EAA0DE}"/>
          </ac:spMkLst>
        </pc:spChg>
        <pc:grpChg chg="add mod">
          <ac:chgData name="Wang Yan" userId="ec4f91412e778f82" providerId="LiveId" clId="{3E55E23F-2E90-4ECD-B66E-9EC0D1A4BDF1}" dt="2022-12-04T09:10:42.832" v="577" actId="164"/>
          <ac:grpSpMkLst>
            <pc:docMk/>
            <pc:sldMk cId="602229749" sldId="513"/>
            <ac:grpSpMk id="24" creationId="{E917A088-A04D-B98A-2BA4-F6659277E87C}"/>
          </ac:grpSpMkLst>
        </pc:grpChg>
        <pc:grpChg chg="add mod">
          <ac:chgData name="Wang Yan" userId="ec4f91412e778f82" providerId="LiveId" clId="{3E55E23F-2E90-4ECD-B66E-9EC0D1A4BDF1}" dt="2022-12-05T08:46:37.021" v="1181" actId="1076"/>
          <ac:grpSpMkLst>
            <pc:docMk/>
            <pc:sldMk cId="602229749" sldId="513"/>
            <ac:grpSpMk id="25" creationId="{0E7142EA-29E8-D8EC-2D07-E1D7280D1D98}"/>
          </ac:grpSpMkLst>
        </pc:grpChg>
        <pc:picChg chg="add del mod">
          <ac:chgData name="Wang Yan" userId="ec4f91412e778f82" providerId="LiveId" clId="{3E55E23F-2E90-4ECD-B66E-9EC0D1A4BDF1}" dt="2022-12-04T05:09:59.196" v="384"/>
          <ac:picMkLst>
            <pc:docMk/>
            <pc:sldMk cId="602229749" sldId="513"/>
            <ac:picMk id="3" creationId="{06313FA9-8D24-2834-81A9-DC1132900CF5}"/>
          </ac:picMkLst>
        </pc:picChg>
        <pc:picChg chg="add mod">
          <ac:chgData name="Wang Yan" userId="ec4f91412e778f82" providerId="LiveId" clId="{3E55E23F-2E90-4ECD-B66E-9EC0D1A4BDF1}" dt="2022-12-04T09:08:52.153" v="548" actId="1076"/>
          <ac:picMkLst>
            <pc:docMk/>
            <pc:sldMk cId="602229749" sldId="513"/>
            <ac:picMk id="4" creationId="{7B6D08EA-B608-254D-EAA0-735C9B19CC56}"/>
          </ac:picMkLst>
        </pc:picChg>
        <pc:picChg chg="add del mod">
          <ac:chgData name="Wang Yan" userId="ec4f91412e778f82" providerId="LiveId" clId="{3E55E23F-2E90-4ECD-B66E-9EC0D1A4BDF1}" dt="2022-12-04T05:10:04.297" v="387" actId="478"/>
          <ac:picMkLst>
            <pc:docMk/>
            <pc:sldMk cId="602229749" sldId="513"/>
            <ac:picMk id="5" creationId="{E0A0C418-B7A9-8D8E-3FF3-F0CF143897E8}"/>
          </ac:picMkLst>
        </pc:picChg>
        <pc:picChg chg="add mod">
          <ac:chgData name="Wang Yan" userId="ec4f91412e778f82" providerId="LiveId" clId="{3E55E23F-2E90-4ECD-B66E-9EC0D1A4BDF1}" dt="2022-12-05T08:46:40.037" v="1182" actId="1076"/>
          <ac:picMkLst>
            <pc:docMk/>
            <pc:sldMk cId="602229749" sldId="513"/>
            <ac:picMk id="12" creationId="{E8576902-E843-1540-F0F6-E5206A32D999}"/>
          </ac:picMkLst>
        </pc:picChg>
        <pc:cxnChg chg="add mod">
          <ac:chgData name="Wang Yan" userId="ec4f91412e778f82" providerId="LiveId" clId="{3E55E23F-2E90-4ECD-B66E-9EC0D1A4BDF1}" dt="2022-12-04T02:01:18.036" v="8"/>
          <ac:cxnSpMkLst>
            <pc:docMk/>
            <pc:sldMk cId="602229749" sldId="513"/>
            <ac:cxnSpMk id="6" creationId="{E4BB3DE4-4C0F-6ED3-A870-1582E35CDEEF}"/>
          </ac:cxnSpMkLst>
        </pc:cxnChg>
        <pc:cxnChg chg="add mod">
          <ac:chgData name="Wang Yan" userId="ec4f91412e778f82" providerId="LiveId" clId="{3E55E23F-2E90-4ECD-B66E-9EC0D1A4BDF1}" dt="2022-12-04T02:01:18.036" v="8"/>
          <ac:cxnSpMkLst>
            <pc:docMk/>
            <pc:sldMk cId="602229749" sldId="513"/>
            <ac:cxnSpMk id="9" creationId="{F938E82D-4125-E0E0-9637-BD1F73958F88}"/>
          </ac:cxnSpMkLst>
        </pc:cxnChg>
      </pc:sldChg>
      <pc:sldChg chg="addSp delSp modSp add mod ord delAnim modAnim modShow">
        <pc:chgData name="Wang Yan" userId="ec4f91412e778f82" providerId="LiveId" clId="{3E55E23F-2E90-4ECD-B66E-9EC0D1A4BDF1}" dt="2022-12-05T08:46:50.887" v="1183"/>
        <pc:sldMkLst>
          <pc:docMk/>
          <pc:sldMk cId="1289982376" sldId="514"/>
        </pc:sldMkLst>
        <pc:spChg chg="del">
          <ac:chgData name="Wang Yan" userId="ec4f91412e778f82" providerId="LiveId" clId="{3E55E23F-2E90-4ECD-B66E-9EC0D1A4BDF1}" dt="2022-12-04T10:32:49.107" v="589" actId="478"/>
          <ac:spMkLst>
            <pc:docMk/>
            <pc:sldMk cId="1289982376" sldId="514"/>
            <ac:spMk id="9" creationId="{90200DC6-6661-E314-A97C-283ED757C4E6}"/>
          </ac:spMkLst>
        </pc:spChg>
        <pc:spChg chg="mod">
          <ac:chgData name="Wang Yan" userId="ec4f91412e778f82" providerId="LiveId" clId="{3E55E23F-2E90-4ECD-B66E-9EC0D1A4BDF1}" dt="2022-12-04T14:54:45.613" v="820" actId="14100"/>
          <ac:spMkLst>
            <pc:docMk/>
            <pc:sldMk cId="1289982376" sldId="514"/>
            <ac:spMk id="15" creationId="{00000000-0000-0000-0000-000000000000}"/>
          </ac:spMkLst>
        </pc:spChg>
        <pc:picChg chg="del">
          <ac:chgData name="Wang Yan" userId="ec4f91412e778f82" providerId="LiveId" clId="{3E55E23F-2E90-4ECD-B66E-9EC0D1A4BDF1}" dt="2022-12-04T10:32:47.283" v="588" actId="478"/>
          <ac:picMkLst>
            <pc:docMk/>
            <pc:sldMk cId="1289982376" sldId="514"/>
            <ac:picMk id="2" creationId="{F20D1194-435B-C4D0-EC12-119BCA2FEEDB}"/>
          </ac:picMkLst>
        </pc:picChg>
        <pc:picChg chg="add mod modCrop">
          <ac:chgData name="Wang Yan" userId="ec4f91412e778f82" providerId="LiveId" clId="{3E55E23F-2E90-4ECD-B66E-9EC0D1A4BDF1}" dt="2022-12-04T14:54:47.468" v="821" actId="1076"/>
          <ac:picMkLst>
            <pc:docMk/>
            <pc:sldMk cId="1289982376" sldId="514"/>
            <ac:picMk id="11" creationId="{E62F9D38-8EC2-FD5E-9B9F-9D2F91D34935}"/>
          </ac:picMkLst>
        </pc:picChg>
      </pc:sldChg>
      <pc:sldChg chg="new del modNotesTx">
        <pc:chgData name="Wang Yan" userId="ec4f91412e778f82" providerId="LiveId" clId="{3E55E23F-2E90-4ECD-B66E-9EC0D1A4BDF1}" dt="2022-12-04T03:44:51.797" v="305" actId="47"/>
        <pc:sldMkLst>
          <pc:docMk/>
          <pc:sldMk cId="1586433001" sldId="514"/>
        </pc:sldMkLst>
      </pc:sldChg>
      <pc:sldChg chg="addSp delSp new del mod">
        <pc:chgData name="Wang Yan" userId="ec4f91412e778f82" providerId="LiveId" clId="{3E55E23F-2E90-4ECD-B66E-9EC0D1A4BDF1}" dt="2022-12-04T10:32:41.352" v="586" actId="680"/>
        <pc:sldMkLst>
          <pc:docMk/>
          <pc:sldMk cId="3499423331" sldId="514"/>
        </pc:sldMkLst>
        <pc:spChg chg="add del">
          <ac:chgData name="Wang Yan" userId="ec4f91412e778f82" providerId="LiveId" clId="{3E55E23F-2E90-4ECD-B66E-9EC0D1A4BDF1}" dt="2022-12-04T10:32:40.363" v="584" actId="478"/>
          <ac:spMkLst>
            <pc:docMk/>
            <pc:sldMk cId="3499423331" sldId="514"/>
            <ac:spMk id="2" creationId="{B0FBC6D4-30DD-F885-D8DA-E0F479C3FB94}"/>
          </ac:spMkLst>
        </pc:spChg>
        <pc:spChg chg="add del">
          <ac:chgData name="Wang Yan" userId="ec4f91412e778f82" providerId="LiveId" clId="{3E55E23F-2E90-4ECD-B66E-9EC0D1A4BDF1}" dt="2022-12-04T10:32:40.363" v="584" actId="478"/>
          <ac:spMkLst>
            <pc:docMk/>
            <pc:sldMk cId="3499423331" sldId="514"/>
            <ac:spMk id="3" creationId="{77B116B6-BDDB-320E-794B-C50955B59BD3}"/>
          </ac:spMkLst>
        </pc:spChg>
      </pc:sldChg>
      <pc:sldChg chg="addSp modSp add del mod replTag">
        <pc:chgData name="Wang Yan" userId="ec4f91412e778f82" providerId="LiveId" clId="{3E55E23F-2E90-4ECD-B66E-9EC0D1A4BDF1}" dt="2022-12-05T08:42:02.644" v="1095" actId="47"/>
        <pc:sldMkLst>
          <pc:docMk/>
          <pc:sldMk cId="3753433228" sldId="515"/>
        </pc:sldMkLst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4" creationId="{0E78B5AC-5498-F105-0875-9391D8ADB174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5" creationId="{8CEEDC44-FEBF-20D5-5FCA-2AF89F4D4278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6" creationId="{F4D7EEE6-65E9-5BA5-B68C-23E81E092E3F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7" creationId="{12F1FA0A-E440-4425-0784-7E4A20B0D0B1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9" creationId="{795A9465-5F46-AABB-F053-6B2169E77ED1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10" creationId="{32555146-30AE-31E2-A96A-DBB0F7E97718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11" creationId="{9C80870F-8FBA-D09A-1161-4D0592BE3A95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12" creationId="{0D18B90D-1F4B-8A53-F128-3E8D51BE4608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13" creationId="{DAD7CE12-77CE-D1A6-2EB0-45741C813993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15" creationId="{002DE8C7-ED31-7560-F60E-FC0C5AA4B910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16" creationId="{1093522A-455E-8E1A-4B74-3BD7E3BA11A9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17" creationId="{51316353-33BF-345D-BFFF-15E9FE5A0249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18" creationId="{C1634BF6-D19F-D5D8-5B7A-8F25C2CB2F13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19" creationId="{261D22B8-B55A-34C0-36B5-201298A9FAB7}"/>
          </ac:spMkLst>
        </pc:spChg>
        <pc:spChg chg="mod">
          <ac:chgData name="Wang Yan" userId="ec4f91412e778f82" providerId="LiveId" clId="{3E55E23F-2E90-4ECD-B66E-9EC0D1A4BDF1}" dt="2022-12-05T08:39:38.196" v="1063"/>
          <ac:spMkLst>
            <pc:docMk/>
            <pc:sldMk cId="3753433228" sldId="515"/>
            <ac:spMk id="21" creationId="{E4BE17B2-1246-4E9E-0F1A-14529B20B332}"/>
          </ac:spMkLst>
        </pc:spChg>
        <pc:grpChg chg="add mod">
          <ac:chgData name="Wang Yan" userId="ec4f91412e778f82" providerId="LiveId" clId="{3E55E23F-2E90-4ECD-B66E-9EC0D1A4BDF1}" dt="2022-12-05T08:39:38.196" v="1063"/>
          <ac:grpSpMkLst>
            <pc:docMk/>
            <pc:sldMk cId="3753433228" sldId="515"/>
            <ac:grpSpMk id="3" creationId="{2E692855-287A-8ADB-97C0-C9B6B32C43BB}"/>
          </ac:grpSpMkLst>
        </pc:grpChg>
        <pc:cxnChg chg="mod">
          <ac:chgData name="Wang Yan" userId="ec4f91412e778f82" providerId="LiveId" clId="{3E55E23F-2E90-4ECD-B66E-9EC0D1A4BDF1}" dt="2022-12-05T08:39:38.196" v="1063"/>
          <ac:cxnSpMkLst>
            <pc:docMk/>
            <pc:sldMk cId="3753433228" sldId="515"/>
            <ac:cxnSpMk id="8" creationId="{5029C08D-C8D5-AC6A-A1C9-DBC8CCCE7F00}"/>
          </ac:cxnSpMkLst>
        </pc:cxnChg>
        <pc:cxnChg chg="mod">
          <ac:chgData name="Wang Yan" userId="ec4f91412e778f82" providerId="LiveId" clId="{3E55E23F-2E90-4ECD-B66E-9EC0D1A4BDF1}" dt="2022-12-05T08:39:38.196" v="1063"/>
          <ac:cxnSpMkLst>
            <pc:docMk/>
            <pc:sldMk cId="3753433228" sldId="515"/>
            <ac:cxnSpMk id="14" creationId="{DDC2A0A2-2A28-2B68-C419-A95016F3D930}"/>
          </ac:cxnSpMkLst>
        </pc:cxnChg>
        <pc:cxnChg chg="mod">
          <ac:chgData name="Wang Yan" userId="ec4f91412e778f82" providerId="LiveId" clId="{3E55E23F-2E90-4ECD-B66E-9EC0D1A4BDF1}" dt="2022-12-05T08:39:38.196" v="1063"/>
          <ac:cxnSpMkLst>
            <pc:docMk/>
            <pc:sldMk cId="3753433228" sldId="515"/>
            <ac:cxnSpMk id="20" creationId="{FFA8E16E-6A98-ACBB-6EDB-EC5A2F01957F}"/>
          </ac:cxnSpMkLst>
        </pc:cxnChg>
      </pc:sldChg>
    </pc:docChg>
  </pc:docChgLst>
  <pc:docChgLst>
    <pc:chgData name="Wang Yan" userId="ec4f91412e778f82" providerId="LiveId" clId="{73C1F4D8-8A34-48AC-89BF-C7FBEC6EE479}"/>
    <pc:docChg chg="undo custSel delSld modSld">
      <pc:chgData name="Wang Yan" userId="ec4f91412e778f82" providerId="LiveId" clId="{73C1F4D8-8A34-48AC-89BF-C7FBEC6EE479}" dt="2022-12-02T10:06:06.735" v="317" actId="14861"/>
      <pc:docMkLst>
        <pc:docMk/>
      </pc:docMkLst>
      <pc:sldChg chg="delSp modSp mod">
        <pc:chgData name="Wang Yan" userId="ec4f91412e778f82" providerId="LiveId" clId="{73C1F4D8-8A34-48AC-89BF-C7FBEC6EE479}" dt="2022-12-02T09:45:08.234" v="89" actId="14100"/>
        <pc:sldMkLst>
          <pc:docMk/>
          <pc:sldMk cId="3055950645" sldId="275"/>
        </pc:sldMkLst>
        <pc:spChg chg="del">
          <ac:chgData name="Wang Yan" userId="ec4f91412e778f82" providerId="LiveId" clId="{73C1F4D8-8A34-48AC-89BF-C7FBEC6EE479}" dt="2022-12-02T09:40:40.606" v="22" actId="478"/>
          <ac:spMkLst>
            <pc:docMk/>
            <pc:sldMk cId="3055950645" sldId="275"/>
            <ac:spMk id="2" creationId="{F921F2B5-0231-A738-EFC7-5677E0AE8FA8}"/>
          </ac:spMkLst>
        </pc:spChg>
        <pc:spChg chg="del">
          <ac:chgData name="Wang Yan" userId="ec4f91412e778f82" providerId="LiveId" clId="{73C1F4D8-8A34-48AC-89BF-C7FBEC6EE479}" dt="2022-12-02T09:40:40.606" v="22" actId="478"/>
          <ac:spMkLst>
            <pc:docMk/>
            <pc:sldMk cId="3055950645" sldId="275"/>
            <ac:spMk id="7" creationId="{2925895D-3628-6526-F412-C4409F4D1D3D}"/>
          </ac:spMkLst>
        </pc:spChg>
        <pc:spChg chg="del">
          <ac:chgData name="Wang Yan" userId="ec4f91412e778f82" providerId="LiveId" clId="{73C1F4D8-8A34-48AC-89BF-C7FBEC6EE479}" dt="2022-12-02T09:40:40.606" v="22" actId="478"/>
          <ac:spMkLst>
            <pc:docMk/>
            <pc:sldMk cId="3055950645" sldId="275"/>
            <ac:spMk id="23" creationId="{A5151879-61E1-5479-3EDA-194B5BDDF2D8}"/>
          </ac:spMkLst>
        </pc:spChg>
        <pc:spChg chg="del">
          <ac:chgData name="Wang Yan" userId="ec4f91412e778f82" providerId="LiveId" clId="{73C1F4D8-8A34-48AC-89BF-C7FBEC6EE479}" dt="2022-12-02T09:40:40.606" v="22" actId="478"/>
          <ac:spMkLst>
            <pc:docMk/>
            <pc:sldMk cId="3055950645" sldId="275"/>
            <ac:spMk id="24" creationId="{FA15F9BF-63DE-358D-611F-42993F68DB38}"/>
          </ac:spMkLst>
        </pc:spChg>
        <pc:spChg chg="mod">
          <ac:chgData name="Wang Yan" userId="ec4f91412e778f82" providerId="LiveId" clId="{73C1F4D8-8A34-48AC-89BF-C7FBEC6EE479}" dt="2022-12-02T09:45:08.234" v="89" actId="14100"/>
          <ac:spMkLst>
            <pc:docMk/>
            <pc:sldMk cId="3055950645" sldId="275"/>
            <ac:spMk id="26" creationId="{A017EBEC-FB56-27D9-F9B9-0DF7271FDE52}"/>
          </ac:spMkLst>
        </pc:spChg>
        <pc:spChg chg="mod">
          <ac:chgData name="Wang Yan" userId="ec4f91412e778f82" providerId="LiveId" clId="{73C1F4D8-8A34-48AC-89BF-C7FBEC6EE479}" dt="2022-12-02T09:41:06.145" v="47" actId="20577"/>
          <ac:spMkLst>
            <pc:docMk/>
            <pc:sldMk cId="3055950645" sldId="275"/>
            <ac:spMk id="27" creationId="{954AD16A-112E-2F11-C819-3905EAE9F7FE}"/>
          </ac:spMkLst>
        </pc:spChg>
        <pc:spChg chg="mod">
          <ac:chgData name="Wang Yan" userId="ec4f91412e778f82" providerId="LiveId" clId="{73C1F4D8-8A34-48AC-89BF-C7FBEC6EE479}" dt="2022-12-02T09:45:03.563" v="87" actId="14100"/>
          <ac:spMkLst>
            <pc:docMk/>
            <pc:sldMk cId="3055950645" sldId="275"/>
            <ac:spMk id="29" creationId="{F9F47491-38BF-7F7D-1BDA-506D2E5D29A1}"/>
          </ac:spMkLst>
        </pc:spChg>
        <pc:spChg chg="mod">
          <ac:chgData name="Wang Yan" userId="ec4f91412e778f82" providerId="LiveId" clId="{73C1F4D8-8A34-48AC-89BF-C7FBEC6EE479}" dt="2022-12-02T09:40:57.263" v="39"/>
          <ac:spMkLst>
            <pc:docMk/>
            <pc:sldMk cId="3055950645" sldId="275"/>
            <ac:spMk id="30" creationId="{E87513D0-DE19-28B5-5C3B-66F1030D5EF4}"/>
          </ac:spMkLst>
        </pc:spChg>
        <pc:grpChg chg="mod">
          <ac:chgData name="Wang Yan" userId="ec4f91412e778f82" providerId="LiveId" clId="{73C1F4D8-8A34-48AC-89BF-C7FBEC6EE479}" dt="2022-12-02T09:45:05.776" v="88" actId="1076"/>
          <ac:grpSpMkLst>
            <pc:docMk/>
            <pc:sldMk cId="3055950645" sldId="275"/>
            <ac:grpSpMk id="25" creationId="{71438BEA-7D92-800C-9D16-9EFAD139233F}"/>
          </ac:grpSpMkLst>
        </pc:grpChg>
        <pc:grpChg chg="mod">
          <ac:chgData name="Wang Yan" userId="ec4f91412e778f82" providerId="LiveId" clId="{73C1F4D8-8A34-48AC-89BF-C7FBEC6EE479}" dt="2022-12-02T09:45:00.299" v="86" actId="1076"/>
          <ac:grpSpMkLst>
            <pc:docMk/>
            <pc:sldMk cId="3055950645" sldId="275"/>
            <ac:grpSpMk id="28" creationId="{12EB8EC8-4D8C-91F5-65F9-2A1C2F376A82}"/>
          </ac:grpSpMkLst>
        </pc:grpChg>
        <pc:cxnChg chg="del mod">
          <ac:chgData name="Wang Yan" userId="ec4f91412e778f82" providerId="LiveId" clId="{73C1F4D8-8A34-48AC-89BF-C7FBEC6EE479}" dt="2022-12-02T09:40:40.606" v="22" actId="478"/>
          <ac:cxnSpMkLst>
            <pc:docMk/>
            <pc:sldMk cId="3055950645" sldId="275"/>
            <ac:cxnSpMk id="21" creationId="{0AF13407-9B1B-E17A-4EB6-C945368BF8FD}"/>
          </ac:cxnSpMkLst>
        </pc:cxnChg>
        <pc:cxnChg chg="del mod">
          <ac:chgData name="Wang Yan" userId="ec4f91412e778f82" providerId="LiveId" clId="{73C1F4D8-8A34-48AC-89BF-C7FBEC6EE479}" dt="2022-12-02T09:40:40.606" v="22" actId="478"/>
          <ac:cxnSpMkLst>
            <pc:docMk/>
            <pc:sldMk cId="3055950645" sldId="275"/>
            <ac:cxnSpMk id="22" creationId="{088F0C8F-5E29-2419-928E-09261B5B9ED9}"/>
          </ac:cxnSpMkLst>
        </pc:cxnChg>
      </pc:sldChg>
      <pc:sldChg chg="addSp delSp modSp mod">
        <pc:chgData name="Wang Yan" userId="ec4f91412e778f82" providerId="LiveId" clId="{73C1F4D8-8A34-48AC-89BF-C7FBEC6EE479}" dt="2022-12-02T10:06:06.735" v="317" actId="14861"/>
        <pc:sldMkLst>
          <pc:docMk/>
          <pc:sldMk cId="1057315280" sldId="278"/>
        </pc:sldMkLst>
        <pc:spChg chg="add mod">
          <ac:chgData name="Wang Yan" userId="ec4f91412e778f82" providerId="LiveId" clId="{73C1F4D8-8A34-48AC-89BF-C7FBEC6EE479}" dt="2022-12-02T10:06:06.735" v="317" actId="14861"/>
          <ac:spMkLst>
            <pc:docMk/>
            <pc:sldMk cId="1057315280" sldId="278"/>
            <ac:spMk id="3" creationId="{F1587DEE-9027-5809-CD3F-B22C77D22D88}"/>
          </ac:spMkLst>
        </pc:spChg>
        <pc:picChg chg="del">
          <ac:chgData name="Wang Yan" userId="ec4f91412e778f82" providerId="LiveId" clId="{73C1F4D8-8A34-48AC-89BF-C7FBEC6EE479}" dt="2022-12-02T09:46:50.044" v="114" actId="478"/>
          <ac:picMkLst>
            <pc:docMk/>
            <pc:sldMk cId="1057315280" sldId="278"/>
            <ac:picMk id="27" creationId="{C6C1A23D-49F4-DF35-2F41-9813BE173CBD}"/>
          </ac:picMkLst>
        </pc:picChg>
      </pc:sldChg>
      <pc:sldChg chg="delSp modSp del mod delAnim">
        <pc:chgData name="Wang Yan" userId="ec4f91412e778f82" providerId="LiveId" clId="{73C1F4D8-8A34-48AC-89BF-C7FBEC6EE479}" dt="2022-12-02T09:43:30.716" v="69" actId="47"/>
        <pc:sldMkLst>
          <pc:docMk/>
          <pc:sldMk cId="3167577445" sldId="288"/>
        </pc:sldMkLst>
        <pc:spChg chg="mod">
          <ac:chgData name="Wang Yan" userId="ec4f91412e778f82" providerId="LiveId" clId="{73C1F4D8-8A34-48AC-89BF-C7FBEC6EE479}" dt="2022-12-02T09:40:04.842" v="20" actId="1076"/>
          <ac:spMkLst>
            <pc:docMk/>
            <pc:sldMk cId="3167577445" sldId="288"/>
            <ac:spMk id="19" creationId="{D9377939-F7B2-D865-111C-4460032F1FA0}"/>
          </ac:spMkLst>
        </pc:spChg>
        <pc:grpChg chg="mod">
          <ac:chgData name="Wang Yan" userId="ec4f91412e778f82" providerId="LiveId" clId="{73C1F4D8-8A34-48AC-89BF-C7FBEC6EE479}" dt="2022-12-02T09:40:02.127" v="19" actId="14100"/>
          <ac:grpSpMkLst>
            <pc:docMk/>
            <pc:sldMk cId="3167577445" sldId="288"/>
            <ac:grpSpMk id="7" creationId="{9278D576-78FA-A53E-5754-5C34C9559CFD}"/>
          </ac:grpSpMkLst>
        </pc:grpChg>
        <pc:picChg chg="del mod">
          <ac:chgData name="Wang Yan" userId="ec4f91412e778f82" providerId="LiveId" clId="{73C1F4D8-8A34-48AC-89BF-C7FBEC6EE479}" dt="2022-12-02T09:39:58.112" v="17" actId="478"/>
          <ac:picMkLst>
            <pc:docMk/>
            <pc:sldMk cId="3167577445" sldId="288"/>
            <ac:picMk id="10" creationId="{E3F01127-0503-94F7-E333-163CF8AC25C9}"/>
          </ac:picMkLst>
        </pc:picChg>
      </pc:sldChg>
      <pc:sldChg chg="del">
        <pc:chgData name="Wang Yan" userId="ec4f91412e778f82" providerId="LiveId" clId="{73C1F4D8-8A34-48AC-89BF-C7FBEC6EE479}" dt="2022-12-02T09:40:19.943" v="21" actId="47"/>
        <pc:sldMkLst>
          <pc:docMk/>
          <pc:sldMk cId="3258771549" sldId="476"/>
        </pc:sldMkLst>
      </pc:sldChg>
      <pc:sldChg chg="del">
        <pc:chgData name="Wang Yan" userId="ec4f91412e778f82" providerId="LiveId" clId="{73C1F4D8-8A34-48AC-89BF-C7FBEC6EE479}" dt="2022-12-02T09:39:40.663" v="14" actId="47"/>
        <pc:sldMkLst>
          <pc:docMk/>
          <pc:sldMk cId="2268593932" sldId="483"/>
        </pc:sldMkLst>
      </pc:sldChg>
      <pc:sldChg chg="addSp delSp modSp mod modAnim">
        <pc:chgData name="Wang Yan" userId="ec4f91412e778f82" providerId="LiveId" clId="{73C1F4D8-8A34-48AC-89BF-C7FBEC6EE479}" dt="2022-12-02T09:43:08.825" v="68" actId="1076"/>
        <pc:sldMkLst>
          <pc:docMk/>
          <pc:sldMk cId="1799805391" sldId="507"/>
        </pc:sldMkLst>
        <pc:spChg chg="mod">
          <ac:chgData name="Wang Yan" userId="ec4f91412e778f82" providerId="LiveId" clId="{73C1F4D8-8A34-48AC-89BF-C7FBEC6EE479}" dt="2022-12-02T09:38:26.870" v="10" actId="1076"/>
          <ac:spMkLst>
            <pc:docMk/>
            <pc:sldMk cId="1799805391" sldId="507"/>
            <ac:spMk id="3" creationId="{C92753C1-516A-7F9D-B37F-D5F947B01528}"/>
          </ac:spMkLst>
        </pc:spChg>
        <pc:spChg chg="add mod">
          <ac:chgData name="Wang Yan" userId="ec4f91412e778f82" providerId="LiveId" clId="{73C1F4D8-8A34-48AC-89BF-C7FBEC6EE479}" dt="2022-12-02T09:43:08.825" v="68" actId="1076"/>
          <ac:spMkLst>
            <pc:docMk/>
            <pc:sldMk cId="1799805391" sldId="507"/>
            <ac:spMk id="11" creationId="{DE2E723B-4692-86EC-B11A-1FB422E5DB39}"/>
          </ac:spMkLst>
        </pc:spChg>
        <pc:spChg chg="del">
          <ac:chgData name="Wang Yan" userId="ec4f91412e778f82" providerId="LiveId" clId="{73C1F4D8-8A34-48AC-89BF-C7FBEC6EE479}" dt="2022-12-02T09:37:26.280" v="0" actId="478"/>
          <ac:spMkLst>
            <pc:docMk/>
            <pc:sldMk cId="1799805391" sldId="507"/>
            <ac:spMk id="12" creationId="{1951F4DF-007E-2227-4837-829362F95029}"/>
          </ac:spMkLst>
        </pc:spChg>
        <pc:spChg chg="del">
          <ac:chgData name="Wang Yan" userId="ec4f91412e778f82" providerId="LiveId" clId="{73C1F4D8-8A34-48AC-89BF-C7FBEC6EE479}" dt="2022-12-02T09:37:26.280" v="0" actId="478"/>
          <ac:spMkLst>
            <pc:docMk/>
            <pc:sldMk cId="1799805391" sldId="507"/>
            <ac:spMk id="17" creationId="{2AC90CA5-E97F-B6BD-AEA0-8830D0A83345}"/>
          </ac:spMkLst>
        </pc:spChg>
        <pc:picChg chg="add mod">
          <ac:chgData name="Wang Yan" userId="ec4f91412e778f82" providerId="LiveId" clId="{73C1F4D8-8A34-48AC-89BF-C7FBEC6EE479}" dt="2022-12-02T09:38:52.203" v="13" actId="1076"/>
          <ac:picMkLst>
            <pc:docMk/>
            <pc:sldMk cId="1799805391" sldId="507"/>
            <ac:picMk id="5" creationId="{402C9E0D-0740-771F-AF6B-65A56896FF01}"/>
          </ac:picMkLst>
        </pc:picChg>
        <pc:picChg chg="del">
          <ac:chgData name="Wang Yan" userId="ec4f91412e778f82" providerId="LiveId" clId="{73C1F4D8-8A34-48AC-89BF-C7FBEC6EE479}" dt="2022-12-02T09:37:27.419" v="1" actId="478"/>
          <ac:picMkLst>
            <pc:docMk/>
            <pc:sldMk cId="1799805391" sldId="507"/>
            <ac:picMk id="6" creationId="{8CE526F4-5EDD-7D64-F27E-9D0231A5B50C}"/>
          </ac:picMkLst>
        </pc:picChg>
      </pc:sldChg>
      <pc:sldChg chg="delSp modSp mod">
        <pc:chgData name="Wang Yan" userId="ec4f91412e778f82" providerId="LiveId" clId="{73C1F4D8-8A34-48AC-89BF-C7FBEC6EE479}" dt="2022-12-02T09:44:15.705" v="78" actId="1076"/>
        <pc:sldMkLst>
          <pc:docMk/>
          <pc:sldMk cId="3469029190" sldId="512"/>
        </pc:sldMkLst>
        <pc:spChg chg="del topLvl">
          <ac:chgData name="Wang Yan" userId="ec4f91412e778f82" providerId="LiveId" clId="{73C1F4D8-8A34-48AC-89BF-C7FBEC6EE479}" dt="2022-12-02T09:43:37.710" v="71" actId="478"/>
          <ac:spMkLst>
            <pc:docMk/>
            <pc:sldMk cId="3469029190" sldId="512"/>
            <ac:spMk id="6" creationId="{22081BCB-891A-5DD8-EC29-832468C3DC16}"/>
          </ac:spMkLst>
        </pc:spChg>
        <pc:spChg chg="mod">
          <ac:chgData name="Wang Yan" userId="ec4f91412e778f82" providerId="LiveId" clId="{73C1F4D8-8A34-48AC-89BF-C7FBEC6EE479}" dt="2022-12-02T09:44:10.917" v="77"/>
          <ac:spMkLst>
            <pc:docMk/>
            <pc:sldMk cId="3469029190" sldId="512"/>
            <ac:spMk id="9" creationId="{540DDF05-92C4-55B1-691D-BF961E24CB91}"/>
          </ac:spMkLst>
        </pc:spChg>
        <pc:spChg chg="mod topLvl">
          <ac:chgData name="Wang Yan" userId="ec4f91412e778f82" providerId="LiveId" clId="{73C1F4D8-8A34-48AC-89BF-C7FBEC6EE479}" dt="2022-12-02T09:44:15.705" v="78" actId="1076"/>
          <ac:spMkLst>
            <pc:docMk/>
            <pc:sldMk cId="3469029190" sldId="512"/>
            <ac:spMk id="14" creationId="{00000000-0000-0000-0000-000000000000}"/>
          </ac:spMkLst>
        </pc:spChg>
        <pc:grpChg chg="del">
          <ac:chgData name="Wang Yan" userId="ec4f91412e778f82" providerId="LiveId" clId="{73C1F4D8-8A34-48AC-89BF-C7FBEC6EE479}" dt="2022-12-02T09:43:37.710" v="71" actId="478"/>
          <ac:grpSpMkLst>
            <pc:docMk/>
            <pc:sldMk cId="3469029190" sldId="512"/>
            <ac:grpSpMk id="7" creationId="{9278D576-78FA-A53E-5754-5C34C9559CFD}"/>
          </ac:grpSpMkLst>
        </pc:grpChg>
        <pc:picChg chg="del">
          <ac:chgData name="Wang Yan" userId="ec4f91412e778f82" providerId="LiveId" clId="{73C1F4D8-8A34-48AC-89BF-C7FBEC6EE479}" dt="2022-12-02T09:43:35.536" v="70" actId="478"/>
          <ac:picMkLst>
            <pc:docMk/>
            <pc:sldMk cId="3469029190" sldId="512"/>
            <ac:picMk id="3" creationId="{63E36792-F0EE-A667-CF5D-2A1AB4378DA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C58C058-CB3C-6329-3622-025D922890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17D6F6F-8C08-EF93-D344-BFCC994489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90003-4EEE-4D27-98EA-FBA0C429085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EF6928A-2A8E-7513-75E7-AF13D95442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2355A2-A842-7401-C725-91EAA2E08D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A69D2-F6B1-4D0D-8C09-6070CC75B2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887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75A57-31E4-4498-90AB-3E32AF1272F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64A2D-C9E0-4B0B-9F53-1297454F1C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514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131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Clr>
                <a:srgbClr val="1A3F6C"/>
              </a:buClr>
              <a:buFont typeface="Wingdings" panose="05000000000000000000" pitchFamily="2" charset="2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Clr>
                <a:srgbClr val="1A3F6C"/>
              </a:buClr>
              <a:buFont typeface="Wingdings" panose="05000000000000000000" pitchFamily="2" charset="2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619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绝对化用语、断言与保证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717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是保障老百姓用药便利性不可或缺的重要环节，</a:t>
            </a:r>
            <a:endParaRPr lang="zh-CN" altLang="en-US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257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469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851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615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7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20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i="0" dirty="0">
              <a:solidFill>
                <a:srgbClr val="000000"/>
              </a:solidFill>
              <a:effectLst/>
              <a:latin typeface="Hiragino Sans GB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93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831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772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095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994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912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4A2D-C9E0-4B0B-9F53-1297454F1CB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53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4A5F-5DA9-4645-82F4-7A97518AAB26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00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CE5D7-09AF-4F6E-81BF-0135FE5B4F7C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63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00F5-C15C-4EC0-822E-BE5CB6E4D907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694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490778-AFD6-E5E9-A47F-7377AA0F6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47B7110-468A-44F5-1CC9-CBAA48A37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C0C091-2548-6F40-A1E8-FD02CF9E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635B2-D633-4A6D-83E9-3B8D77C708D8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4F85AA-8CB3-F281-690F-AB7E1143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CB326-515E-FC16-DF55-3C6B731F4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AEF6-260E-4162-BF21-6BD396E47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328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09C02-1870-6CA7-24B9-062ABA82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ECB7F6-A297-746E-EA03-94F37EB67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CC9C2A-9E74-F020-A125-A0AADFACE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FEB5-0C30-4C43-83F1-3E196144C573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49F068-62A5-3513-AA79-D08340ECD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96AB06-51CA-8FD2-C88B-CCB619D5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AEF6-260E-4162-BF21-6BD396E47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025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965C8C-685C-D57D-356F-6D60B34F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79F59F-1534-40E6-9BE4-ED87603FE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C45BC-746E-1734-3217-1012871CB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DD6E5-7C3E-4C09-907C-2861D032509E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6ACA5C-A433-43C8-E5D3-4530468F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97F3D6-C83E-F41A-8732-E0CD72E79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AEF6-260E-4162-BF21-6BD396E47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089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4924D6-3DC1-1F21-4FFD-EAEE657F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492174-47B5-EC0E-C5AF-7BFE7DECD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C6C92-9A06-DC52-1639-4E31FB041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890D87-38D0-3B6A-7504-76BD137B6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A06E9-A7EB-439F-B799-F9880F75FB72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5FD2B5-B35C-261B-D7A7-FA338D3FC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E51967-922C-400E-4F30-36A29ACD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AEF6-260E-4162-BF21-6BD396E47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60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50669C-BCC9-2AB6-D883-06F650582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346DD2-D5DF-7622-F127-956BD3AC2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41B198-2547-E3A4-5732-A5C6F34AC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A40BA18-4FB9-5AF7-13DE-C37DB72F7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D681BF9-1EA5-0DF1-2BD5-B7B50BCF13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5429482-D395-934A-753A-8A136AF03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4979-3C05-49D2-91BC-6BD87BEDD6F4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29B997-27CC-B8E2-BCE6-8373A0EDD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2465CDA-2376-8C62-6090-C9E1C5AC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AEF6-260E-4162-BF21-6BD396E47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642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6AB40F-E6B5-6616-379C-BE748035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D5B11FF-782A-E7E0-05F2-E972756D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73DC-87F7-4BC4-9A18-9F2BD5401EB0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40E2A-1852-A356-E6FF-C2A8397EE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391B2A2-BC52-DEFC-773E-D7C045760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AEF6-260E-4162-BF21-6BD396E47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483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48CBC00-11D9-ADC0-86A9-40F13EB5F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DCEF-5188-4954-AC78-D104FFE1048A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F5AA973-3966-11A4-C202-490A8814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E30FD8-3BF4-24F4-C8D8-F1D4800C8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AEF6-260E-4162-BF21-6BD396E47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962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91F7A2-599E-3EF8-B500-FB39C6249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9448CD-C6B3-DF8C-C7D4-F0B4CC6D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B3B4E0-E8E9-427D-77AB-58ECA4969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9BF58F-842F-165F-3F7A-79E641E2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19F3-C11B-4EF4-BFEA-C55F40BF2D7C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891CD9-9A24-2EC5-6CAA-4EF851CDE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FB4022-6140-A182-7F72-A361A371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AEF6-260E-4162-BF21-6BD396E47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98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82F3-7A77-40ED-8B27-D9D633B72375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zh-CN" altLang="en-US"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C8FB5A18-D654-4759-B2EC-A7793F083C46}" type="slidenum">
              <a:rPr lang="en-US" altLang="zh-CN" smtClean="0"/>
              <a:pPr algn="ctr"/>
              <a:t>‹#›</a:t>
            </a:fld>
            <a:endParaRPr lang="en-US" altLang="zh-CN"/>
          </a:p>
        </p:txBody>
      </p:sp>
      <p:pic>
        <p:nvPicPr>
          <p:cNvPr id="7" name="PA-Graphic 7">
            <a:extLst>
              <a:ext uri="{FF2B5EF4-FFF2-40B4-BE49-F238E27FC236}">
                <a16:creationId xmlns:a16="http://schemas.microsoft.com/office/drawing/2014/main" id="{44E73204-6EE2-8190-A15F-AA39B2F9B9F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" t="-33072" r="-12598" b="-36525"/>
          <a:stretch/>
        </p:blipFill>
        <p:spPr>
          <a:xfrm>
            <a:off x="7315003" y="84257"/>
            <a:ext cx="1840079" cy="52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7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670A35-9F98-2C54-7C6B-A421AF57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020240D-F99E-EF1D-198E-6CED8367C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5AC071-D874-AF15-0735-8321BE226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8A8546-8E84-8713-3612-A6EE8F78D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3847-9281-40B7-A400-55566BEA0B09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5D9B4F-2F25-29C9-B40A-4FBFE061F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79BD3-DCAF-3EE1-A8EC-BBAECD93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AEF6-260E-4162-BF21-6BD396E47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996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B72EC8-EE14-FC2D-543C-20BDCDCFB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432FAC-08C6-0E2A-22C4-60500771A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15ADDC-6311-C92B-1644-E954E0768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A5C7-FD77-4CB2-ACD5-F86EC0C25D71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F24760-AF09-CB18-6BD4-A6979E97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E5DBD0-2B32-564A-C077-AAB5DE78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AEF6-260E-4162-BF21-6BD396E47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19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3204F9-5FB7-28D2-17A0-1845A61A5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4C91B9-A617-B767-CF49-886897687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C42EFB-6CC7-4B4B-CEF5-7A0A855FD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E630-75B2-410F-9C06-68AC39F1964D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DCB20B-75FF-2427-8591-5DC101EF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013ED6-96DF-B3F2-24D3-F6B6437A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AEF6-260E-4162-BF21-6BD396E47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22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20037-E154-447D-A4B2-C98187E1F8BA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23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FB22-3AA9-4562-A1CA-A34C9F231FE0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1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C82E-C2B2-43CB-9682-918B77528812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01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0165-1C95-4BC1-B565-4DC9BA216448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91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DC2F-6391-49D0-862D-7E821469B9DA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44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7490A-6B15-432E-B6B0-C3FE7E908685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689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4234F-F07D-4F1C-AEAA-520BC91378B6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24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84139-46F3-430A-BFA4-B862F1BFE948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C8FB5A18-D654-4759-B2EC-A7793F083C4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06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6D53AA-D51C-F535-8841-DE1920791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6DC1C9-EF54-C6B8-ADF0-1E2FA914E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9FF0A5-BD5B-DF61-AF0C-5B8AECDF4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E2B31-2F4F-4738-A078-0F0C08305E3B}" type="datetime1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991D5E-49B7-BC2E-405E-15E9397E4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EAF23F-FF28-841D-C5EC-60FDF66F8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BAEF6-260E-4162-BF21-6BD396E47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15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7" y="2571751"/>
            <a:ext cx="9144000" cy="18282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66" y="285261"/>
            <a:ext cx="1967244" cy="19669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257" y="210279"/>
            <a:ext cx="2230535" cy="223023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82B263B6-973E-1FCE-83CB-7125E0183EB3}"/>
              </a:ext>
            </a:extLst>
          </p:cNvPr>
          <p:cNvGrpSpPr/>
          <p:nvPr/>
        </p:nvGrpSpPr>
        <p:grpSpPr>
          <a:xfrm>
            <a:off x="5670954" y="94700"/>
            <a:ext cx="3473046" cy="670524"/>
            <a:chOff x="2349114" y="3289685"/>
            <a:chExt cx="3137286" cy="594935"/>
          </a:xfrm>
        </p:grpSpPr>
        <p:sp>
          <p:nvSpPr>
            <p:cNvPr id="8" name="圆角矩形 7"/>
            <p:cNvSpPr/>
            <p:nvPr/>
          </p:nvSpPr>
          <p:spPr>
            <a:xfrm>
              <a:off x="2349114" y="3309841"/>
              <a:ext cx="3137286" cy="4319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3" tIns="45706" rIns="91413" bIns="45706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2933451" y="3289685"/>
              <a:ext cx="2112917" cy="409596"/>
            </a:xfrm>
            <a:prstGeom prst="rect">
              <a:avLst/>
            </a:prstGeom>
            <a:noFill/>
          </p:spPr>
          <p:txBody>
            <a:bodyPr wrap="none" lIns="91413" tIns="45706" rIns="91413" bIns="45706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药事管理与法规</a:t>
              </a:r>
            </a:p>
          </p:txBody>
        </p:sp>
        <p:grpSp>
          <p:nvGrpSpPr>
            <p:cNvPr id="10" name="Group 91"/>
            <p:cNvGrpSpPr>
              <a:grpSpLocks/>
            </p:cNvGrpSpPr>
            <p:nvPr/>
          </p:nvGrpSpPr>
          <p:grpSpPr bwMode="auto">
            <a:xfrm>
              <a:off x="2359829" y="3325361"/>
              <a:ext cx="390552" cy="559259"/>
              <a:chOff x="936" y="1480"/>
              <a:chExt cx="1589" cy="2276"/>
            </a:xfrm>
          </p:grpSpPr>
          <p:grpSp>
            <p:nvGrpSpPr>
              <p:cNvPr id="11" name="组合 33"/>
              <p:cNvGrpSpPr>
                <a:grpSpLocks/>
              </p:cNvGrpSpPr>
              <p:nvPr/>
            </p:nvGrpSpPr>
            <p:grpSpPr bwMode="auto">
              <a:xfrm>
                <a:off x="985" y="1582"/>
                <a:ext cx="1441" cy="2174"/>
                <a:chOff x="1754168" y="3653262"/>
                <a:chExt cx="1857599" cy="2807545"/>
              </a:xfrm>
            </p:grpSpPr>
            <p:sp>
              <p:nvSpPr>
                <p:cNvPr id="16" name="椭圆 15"/>
                <p:cNvSpPr/>
                <p:nvPr/>
              </p:nvSpPr>
              <p:spPr>
                <a:xfrm>
                  <a:off x="1754168" y="3653262"/>
                  <a:ext cx="1857599" cy="185759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innerShdw blurRad="88900" dist="635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zh-CN" altLang="en-US" sz="30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1911556" y="3810650"/>
                  <a:ext cx="1542822" cy="1542820"/>
                </a:xfrm>
                <a:prstGeom prst="ellipse">
                  <a:avLst/>
                </a:prstGeom>
                <a:solidFill>
                  <a:srgbClr val="C20100"/>
                </a:solidFill>
                <a:ln w="28575">
                  <a:gradFill flip="none" rotWithShape="1">
                    <a:gsLst>
                      <a:gs pos="100000">
                        <a:srgbClr val="FFFFFF"/>
                      </a:gs>
                      <a:gs pos="0">
                        <a:srgbClr val="CECED0"/>
                      </a:gs>
                    </a:gsLst>
                    <a:lin ang="13500000" scaled="1"/>
                    <a:tileRect/>
                  </a:gradFill>
                </a:ln>
                <a:effectLst>
                  <a:outerShdw blurRad="190500" dist="88900" dir="2700000" algn="tl" rotWithShape="0">
                    <a:prstClr val="black">
                      <a:alpha val="3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1890879" y="3789973"/>
                  <a:ext cx="1583793" cy="158417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innerShdw blurRad="88900" dist="635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zh-CN" altLang="en-US" sz="3000" dirty="0">
                    <a:solidFill>
                      <a:srgbClr val="0087C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2243824" y="4093185"/>
                  <a:ext cx="875217" cy="23676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pitchFamily="2" charset="-122"/>
                    </a:defRPr>
                  </a:lvl9pPr>
                </a:lstStyle>
                <a:p>
                  <a:pPr algn="ctr"/>
                  <a:endParaRPr lang="zh-CN" altLang="zh-CN" sz="2700" b="1">
                    <a:solidFill>
                      <a:srgbClr val="CA0098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2" name="组合 4"/>
              <p:cNvGrpSpPr>
                <a:grpSpLocks/>
              </p:cNvGrpSpPr>
              <p:nvPr/>
            </p:nvGrpSpPr>
            <p:grpSpPr bwMode="auto">
              <a:xfrm>
                <a:off x="936" y="1480"/>
                <a:ext cx="1589" cy="1588"/>
                <a:chOff x="3733576" y="3930057"/>
                <a:chExt cx="1801556" cy="1800152"/>
              </a:xfrm>
            </p:grpSpPr>
            <p:sp>
              <p:nvSpPr>
                <p:cNvPr id="13" name="椭圆 12"/>
                <p:cNvSpPr/>
                <p:nvPr/>
              </p:nvSpPr>
              <p:spPr>
                <a:xfrm>
                  <a:off x="4003576" y="4200057"/>
                  <a:ext cx="1260000" cy="126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任意多边形 6"/>
                <p:cNvSpPr/>
                <p:nvPr/>
              </p:nvSpPr>
              <p:spPr>
                <a:xfrm>
                  <a:off x="3734710" y="3930057"/>
                  <a:ext cx="1800422" cy="1800152"/>
                </a:xfrm>
                <a:custGeom>
                  <a:avLst/>
                  <a:gdLst>
                    <a:gd name="connsiteX0" fmla="*/ 900000 w 1800000"/>
                    <a:gd name="connsiteY0" fmla="*/ 0 h 1800000"/>
                    <a:gd name="connsiteX1" fmla="*/ 1800000 w 1800000"/>
                    <a:gd name="connsiteY1" fmla="*/ 900000 h 1800000"/>
                    <a:gd name="connsiteX2" fmla="*/ 900000 w 1800000"/>
                    <a:gd name="connsiteY2" fmla="*/ 1800000 h 1800000"/>
                    <a:gd name="connsiteX3" fmla="*/ 0 w 1800000"/>
                    <a:gd name="connsiteY3" fmla="*/ 900000 h 1800000"/>
                    <a:gd name="connsiteX4" fmla="*/ 900000 w 1800000"/>
                    <a:gd name="connsiteY4" fmla="*/ 0 h 1800000"/>
                    <a:gd name="connsiteX5" fmla="*/ 900000 w 1800000"/>
                    <a:gd name="connsiteY5" fmla="*/ 270000 h 1800000"/>
                    <a:gd name="connsiteX6" fmla="*/ 270000 w 1800000"/>
                    <a:gd name="connsiteY6" fmla="*/ 900000 h 1800000"/>
                    <a:gd name="connsiteX7" fmla="*/ 900000 w 1800000"/>
                    <a:gd name="connsiteY7" fmla="*/ 1530000 h 1800000"/>
                    <a:gd name="connsiteX8" fmla="*/ 1530000 w 1800000"/>
                    <a:gd name="connsiteY8" fmla="*/ 900000 h 1800000"/>
                    <a:gd name="connsiteX9" fmla="*/ 900000 w 1800000"/>
                    <a:gd name="connsiteY9" fmla="*/ 270000 h 18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000" h="1800000">
                      <a:moveTo>
                        <a:pt x="900000" y="0"/>
                      </a:moveTo>
                      <a:cubicBezTo>
                        <a:pt x="1397056" y="0"/>
                        <a:pt x="1800000" y="402944"/>
                        <a:pt x="1800000" y="900000"/>
                      </a:cubicBezTo>
                      <a:cubicBezTo>
                        <a:pt x="1800000" y="1397056"/>
                        <a:pt x="1397056" y="1800000"/>
                        <a:pt x="900000" y="1800000"/>
                      </a:cubicBezTo>
                      <a:cubicBezTo>
                        <a:pt x="402944" y="1800000"/>
                        <a:pt x="0" y="1397056"/>
                        <a:pt x="0" y="900000"/>
                      </a:cubicBezTo>
                      <a:cubicBezTo>
                        <a:pt x="0" y="402944"/>
                        <a:pt x="402944" y="0"/>
                        <a:pt x="900000" y="0"/>
                      </a:cubicBezTo>
                      <a:close/>
                      <a:moveTo>
                        <a:pt x="900000" y="270000"/>
                      </a:moveTo>
                      <a:cubicBezTo>
                        <a:pt x="552061" y="270000"/>
                        <a:pt x="270000" y="552061"/>
                        <a:pt x="270000" y="900000"/>
                      </a:cubicBezTo>
                      <a:cubicBezTo>
                        <a:pt x="270000" y="1247939"/>
                        <a:pt x="552061" y="1530000"/>
                        <a:pt x="900000" y="1530000"/>
                      </a:cubicBezTo>
                      <a:cubicBezTo>
                        <a:pt x="1247939" y="1530000"/>
                        <a:pt x="1530000" y="1247939"/>
                        <a:pt x="1530000" y="900000"/>
                      </a:cubicBezTo>
                      <a:cubicBezTo>
                        <a:pt x="1530000" y="552061"/>
                        <a:pt x="1247939" y="270000"/>
                        <a:pt x="900000" y="27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F0F0"/>
                    </a:gs>
                    <a:gs pos="100000">
                      <a:srgbClr val="DBDBDB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椭圆 7"/>
                <p:cNvSpPr/>
                <p:nvPr/>
              </p:nvSpPr>
              <p:spPr>
                <a:xfrm>
                  <a:off x="3733576" y="3930057"/>
                  <a:ext cx="1800000" cy="180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21" name="TextBox 1"/>
          <p:cNvSpPr txBox="1"/>
          <p:nvPr/>
        </p:nvSpPr>
        <p:spPr>
          <a:xfrm>
            <a:off x="861879" y="2788626"/>
            <a:ext cx="6201036" cy="769413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cs typeface="+mn-ea"/>
                <a:sym typeface="+mn-lt"/>
              </a:rPr>
              <a:t>药品广告的管理</a:t>
            </a:r>
          </a:p>
        </p:txBody>
      </p:sp>
      <p:sp>
        <p:nvSpPr>
          <p:cNvPr id="23" name="TextBox 4"/>
          <p:cNvSpPr txBox="1"/>
          <p:nvPr/>
        </p:nvSpPr>
        <p:spPr>
          <a:xfrm>
            <a:off x="1348721" y="3820688"/>
            <a:ext cx="5227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国家开放大学    农林医药教学部（ 乡村振兴学院）    王燕</a:t>
            </a:r>
          </a:p>
        </p:txBody>
      </p:sp>
      <p:pic>
        <p:nvPicPr>
          <p:cNvPr id="2" name="PA-Graphic 7">
            <a:extLst>
              <a:ext uri="{FF2B5EF4-FFF2-40B4-BE49-F238E27FC236}">
                <a16:creationId xmlns:a16="http://schemas.microsoft.com/office/drawing/2014/main" id="{76A68E76-1ACE-E7E3-AE9C-1914BC3A9E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79153" b="-36526"/>
          <a:stretch/>
        </p:blipFill>
        <p:spPr>
          <a:xfrm>
            <a:off x="3465506" y="841050"/>
            <a:ext cx="1151481" cy="142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0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107">
        <p:cut/>
      </p:transition>
    </mc:Choice>
    <mc:Fallback xmlns="">
      <p:transition advTm="10107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5225" y="1249593"/>
            <a:ext cx="1788430" cy="1788430"/>
            <a:chOff x="4240335" y="3008435"/>
            <a:chExt cx="3711332" cy="3711332"/>
          </a:xfrm>
        </p:grpSpPr>
        <p:sp>
          <p:nvSpPr>
            <p:cNvPr id="5" name="椭圆 4"/>
            <p:cNvSpPr/>
            <p:nvPr/>
          </p:nvSpPr>
          <p:spPr>
            <a:xfrm>
              <a:off x="4240335" y="3008435"/>
              <a:ext cx="3711332" cy="37113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7" name="椭圆 6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C00000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345502" y="2051726"/>
                <a:ext cx="2116756" cy="211675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152400" dist="635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82550" h="254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4400" b="1" dirty="0">
                    <a:solidFill>
                      <a:srgbClr val="C00000"/>
                    </a:solidFill>
                    <a:cs typeface="+mn-ea"/>
                    <a:sym typeface="+mn-lt"/>
                  </a:rPr>
                  <a:t>2</a:t>
                </a:r>
                <a:endParaRPr lang="zh-CN" altLang="en-US" sz="4400" b="1" dirty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0" name="圆角矩形 9"/>
          <p:cNvSpPr/>
          <p:nvPr/>
        </p:nvSpPr>
        <p:spPr>
          <a:xfrm flipV="1">
            <a:off x="1791264" y="2644294"/>
            <a:ext cx="4878958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34115" y="1555421"/>
            <a:ext cx="6598594" cy="9437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C00000"/>
                </a:solidFill>
                <a:cs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4300" dirty="0">
                <a:sym typeface="+mn-lt"/>
              </a:rPr>
              <a:t>药品广告的内容规定</a:t>
            </a:r>
          </a:p>
        </p:txBody>
      </p:sp>
      <p:sp>
        <p:nvSpPr>
          <p:cNvPr id="3" name="任意多边形 8">
            <a:extLst>
              <a:ext uri="{FF2B5EF4-FFF2-40B4-BE49-F238E27FC236}">
                <a16:creationId xmlns:a16="http://schemas.microsoft.com/office/drawing/2014/main" id="{77660FD4-965A-63FE-9764-84C2E65B0DB6}"/>
              </a:ext>
            </a:extLst>
          </p:cNvPr>
          <p:cNvSpPr/>
          <p:nvPr/>
        </p:nvSpPr>
        <p:spPr>
          <a:xfrm>
            <a:off x="-1115824" y="-428965"/>
            <a:ext cx="2128342" cy="6001429"/>
          </a:xfrm>
          <a:custGeom>
            <a:avLst/>
            <a:gdLst>
              <a:gd name="connsiteX0" fmla="*/ 0 w 2837789"/>
              <a:gd name="connsiteY0" fmla="*/ 0 h 8001905"/>
              <a:gd name="connsiteX1" fmla="*/ 2837788 w 2837789"/>
              <a:gd name="connsiteY1" fmla="*/ 0 h 8001905"/>
              <a:gd name="connsiteX2" fmla="*/ 2837788 w 2837789"/>
              <a:gd name="connsiteY2" fmla="*/ 1968500 h 8001905"/>
              <a:gd name="connsiteX3" fmla="*/ 2837789 w 2837789"/>
              <a:gd name="connsiteY3" fmla="*/ 1968500 h 8001905"/>
              <a:gd name="connsiteX4" fmla="*/ 2837789 w 2837789"/>
              <a:gd name="connsiteY4" fmla="*/ 2363879 h 8001905"/>
              <a:gd name="connsiteX5" fmla="*/ 2618085 w 2837789"/>
              <a:gd name="connsiteY5" fmla="*/ 2386026 h 8001905"/>
              <a:gd name="connsiteX6" fmla="*/ 1747634 w 2837789"/>
              <a:gd name="connsiteY6" fmla="*/ 3454034 h 8001905"/>
              <a:gd name="connsiteX7" fmla="*/ 2618085 w 2837789"/>
              <a:gd name="connsiteY7" fmla="*/ 4522042 h 8001905"/>
              <a:gd name="connsiteX8" fmla="*/ 2837789 w 2837789"/>
              <a:gd name="connsiteY8" fmla="*/ 4544190 h 8001905"/>
              <a:gd name="connsiteX9" fmla="*/ 2837789 w 2837789"/>
              <a:gd name="connsiteY9" fmla="*/ 6858000 h 8001905"/>
              <a:gd name="connsiteX10" fmla="*/ 2837788 w 2837789"/>
              <a:gd name="connsiteY10" fmla="*/ 6858000 h 8001905"/>
              <a:gd name="connsiteX11" fmla="*/ 2837788 w 2837789"/>
              <a:gd name="connsiteY11" fmla="*/ 8001905 h 8001905"/>
              <a:gd name="connsiteX12" fmla="*/ 0 w 2837789"/>
              <a:gd name="connsiteY12" fmla="*/ 8001905 h 8001905"/>
              <a:gd name="connsiteX13" fmla="*/ 0 w 2837789"/>
              <a:gd name="connsiteY13" fmla="*/ 6858000 h 8001905"/>
              <a:gd name="connsiteX14" fmla="*/ 0 w 2837789"/>
              <a:gd name="connsiteY14" fmla="*/ 6376305 h 8001905"/>
              <a:gd name="connsiteX15" fmla="*/ 0 w 2837789"/>
              <a:gd name="connsiteY15" fmla="*/ 2133600 h 8001905"/>
              <a:gd name="connsiteX16" fmla="*/ 0 w 2837789"/>
              <a:gd name="connsiteY16" fmla="*/ 1968500 h 800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7789" h="8001905">
                <a:moveTo>
                  <a:pt x="0" y="0"/>
                </a:moveTo>
                <a:lnTo>
                  <a:pt x="2837788" y="0"/>
                </a:lnTo>
                <a:lnTo>
                  <a:pt x="2837788" y="1968500"/>
                </a:lnTo>
                <a:lnTo>
                  <a:pt x="2837789" y="1968500"/>
                </a:lnTo>
                <a:lnTo>
                  <a:pt x="2837789" y="2363879"/>
                </a:lnTo>
                <a:lnTo>
                  <a:pt x="2618085" y="2386026"/>
                </a:lnTo>
                <a:cubicBezTo>
                  <a:pt x="2121320" y="2487680"/>
                  <a:pt x="1747634" y="2927218"/>
                  <a:pt x="1747634" y="3454034"/>
                </a:cubicBezTo>
                <a:cubicBezTo>
                  <a:pt x="1747634" y="3980852"/>
                  <a:pt x="2121320" y="4420389"/>
                  <a:pt x="2618085" y="4522042"/>
                </a:cubicBezTo>
                <a:lnTo>
                  <a:pt x="2837789" y="4544190"/>
                </a:lnTo>
                <a:lnTo>
                  <a:pt x="2837789" y="6858000"/>
                </a:lnTo>
                <a:lnTo>
                  <a:pt x="2837788" y="6858000"/>
                </a:lnTo>
                <a:lnTo>
                  <a:pt x="2837788" y="8001905"/>
                </a:lnTo>
                <a:lnTo>
                  <a:pt x="0" y="8001905"/>
                </a:lnTo>
                <a:lnTo>
                  <a:pt x="0" y="6858000"/>
                </a:lnTo>
                <a:lnTo>
                  <a:pt x="0" y="6376305"/>
                </a:lnTo>
                <a:lnTo>
                  <a:pt x="0" y="2133600"/>
                </a:lnTo>
                <a:lnTo>
                  <a:pt x="0" y="19685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784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3440">
        <p:cut/>
      </p:transition>
    </mc:Choice>
    <mc:Fallback xmlns="">
      <p:transition advTm="13440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2358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spc="300" dirty="0">
                <a:solidFill>
                  <a:srgbClr val="C00000"/>
                </a:solidFill>
                <a:cs typeface="+mn-ea"/>
                <a:sym typeface="+mn-lt"/>
              </a:rPr>
              <a:t>不得出现的情形 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3453794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646881" y="1043710"/>
            <a:ext cx="5492662" cy="186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C00000"/>
              </a:buClr>
              <a:buSzPct val="150000"/>
              <a:buBlip>
                <a:blip r:embed="rId3"/>
              </a:buBlip>
            </a:pPr>
            <a:r>
              <a:rPr lang="zh-CN" altLang="en-US" sz="1500" dirty="0">
                <a:cs typeface="+mn-ea"/>
                <a:sym typeface="+mn-lt"/>
              </a:rPr>
              <a:t>不得</a:t>
            </a:r>
            <a:r>
              <a:rPr lang="zh-CN" altLang="zh-CN" sz="1500" dirty="0">
                <a:cs typeface="+mn-ea"/>
                <a:sym typeface="+mn-lt"/>
              </a:rPr>
              <a:t>使用科研单位、行业协会或者</a:t>
            </a:r>
            <a:r>
              <a:rPr lang="zh-CN" altLang="zh-CN" sz="1500" b="1" dirty="0">
                <a:cs typeface="+mn-ea"/>
                <a:sym typeface="+mn-lt"/>
              </a:rPr>
              <a:t>专家</a:t>
            </a:r>
            <a:r>
              <a:rPr lang="zh-CN" altLang="zh-CN" sz="1500" dirty="0">
                <a:cs typeface="+mn-ea"/>
                <a:sym typeface="+mn-lt"/>
              </a:rPr>
              <a:t>、学者、</a:t>
            </a:r>
            <a:r>
              <a:rPr lang="zh-CN" altLang="zh-CN" sz="1500" b="1" dirty="0">
                <a:cs typeface="+mn-ea"/>
                <a:sym typeface="+mn-lt"/>
              </a:rPr>
              <a:t>医师</a:t>
            </a:r>
            <a:r>
              <a:rPr lang="zh-CN" altLang="zh-CN" sz="1500" dirty="0">
                <a:cs typeface="+mn-ea"/>
                <a:sym typeface="+mn-lt"/>
              </a:rPr>
              <a:t>、药师、临床营养师、</a:t>
            </a:r>
            <a:r>
              <a:rPr lang="zh-CN" altLang="zh-CN" sz="1500" b="1" dirty="0">
                <a:cs typeface="+mn-ea"/>
                <a:sym typeface="+mn-lt"/>
              </a:rPr>
              <a:t>患者</a:t>
            </a:r>
            <a:r>
              <a:rPr lang="zh-CN" altLang="zh-CN" sz="1500" dirty="0">
                <a:cs typeface="+mn-ea"/>
                <a:sym typeface="+mn-lt"/>
              </a:rPr>
              <a:t>等的名义或者形象作推荐、证明</a:t>
            </a:r>
            <a:endParaRPr lang="en-US" altLang="zh-CN" sz="1500" dirty="0">
              <a:cs typeface="+mn-ea"/>
              <a:sym typeface="+mn-lt"/>
            </a:endParaRP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SzPct val="150000"/>
              <a:buBlip>
                <a:blip r:embed="rId3"/>
              </a:buBlip>
            </a:pPr>
            <a:r>
              <a:rPr lang="zh-CN" altLang="en-US" sz="1500" dirty="0">
                <a:cs typeface="+mn-ea"/>
                <a:sym typeface="+mn-lt"/>
              </a:rPr>
              <a:t>不得以介绍健康、养生知识等形式</a:t>
            </a:r>
            <a:r>
              <a:rPr lang="zh-CN" altLang="en-US" sz="1500" b="1" dirty="0">
                <a:cs typeface="+mn-ea"/>
                <a:sym typeface="+mn-lt"/>
              </a:rPr>
              <a:t>变相发布</a:t>
            </a:r>
            <a:r>
              <a:rPr lang="zh-CN" altLang="en-US" sz="1500" dirty="0">
                <a:cs typeface="+mn-ea"/>
                <a:sym typeface="+mn-lt"/>
              </a:rPr>
              <a:t>药品广告</a:t>
            </a:r>
          </a:p>
          <a:p>
            <a:pPr>
              <a:lnSpc>
                <a:spcPct val="200000"/>
              </a:lnSpc>
              <a:buClr>
                <a:srgbClr val="C00000"/>
              </a:buClr>
            </a:pPr>
            <a:endParaRPr lang="zh-CN" altLang="en-US" sz="1500" dirty="0">
              <a:cs typeface="+mn-ea"/>
              <a:sym typeface="+mn-lt"/>
            </a:endParaRPr>
          </a:p>
        </p:txBody>
      </p:sp>
      <p:sp>
        <p:nvSpPr>
          <p:cNvPr id="7" name="TextBox 34">
            <a:extLst>
              <a:ext uri="{FF2B5EF4-FFF2-40B4-BE49-F238E27FC236}">
                <a16:creationId xmlns:a16="http://schemas.microsoft.com/office/drawing/2014/main" id="{28FE67CF-9F69-82BD-6E49-F4398A07AD03}"/>
              </a:ext>
            </a:extLst>
          </p:cNvPr>
          <p:cNvSpPr txBox="1"/>
          <p:nvPr/>
        </p:nvSpPr>
        <p:spPr>
          <a:xfrm>
            <a:off x="373637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spc="300" dirty="0">
                <a:solidFill>
                  <a:srgbClr val="C00000"/>
                </a:solidFill>
                <a:cs typeface="+mn-ea"/>
                <a:sym typeface="+mn-lt"/>
              </a:rPr>
              <a:t>专家推荐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63F48B-B69B-8A9F-5028-BBF2E93E3537}"/>
              </a:ext>
            </a:extLst>
          </p:cNvPr>
          <p:cNvSpPr txBox="1"/>
          <p:nvPr/>
        </p:nvSpPr>
        <p:spPr>
          <a:xfrm>
            <a:off x="281311" y="4705160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12</a:t>
            </a:r>
            <a:endParaRPr lang="zh-CN" altLang="en-US" dirty="0"/>
          </a:p>
        </p:txBody>
      </p:sp>
      <p:pic>
        <p:nvPicPr>
          <p:cNvPr id="11" name="图片 10" descr="游戏机里面的人物&#10;&#10;低可信度描述已自动生成">
            <a:extLst>
              <a:ext uri="{FF2B5EF4-FFF2-40B4-BE49-F238E27FC236}">
                <a16:creationId xmlns:a16="http://schemas.microsoft.com/office/drawing/2014/main" id="{E62F9D38-8EC2-FD5E-9B9F-9D2F91D349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80BC7C"/>
              </a:clrFrom>
              <a:clrTo>
                <a:srgbClr val="80B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/>
          <a:stretch/>
        </p:blipFill>
        <p:spPr>
          <a:xfrm>
            <a:off x="1828800" y="2732865"/>
            <a:ext cx="3621477" cy="215051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5F569C1-C99F-F612-7A7A-B85EF720042A}"/>
              </a:ext>
            </a:extLst>
          </p:cNvPr>
          <p:cNvSpPr txBox="1"/>
          <p:nvPr/>
        </p:nvSpPr>
        <p:spPr>
          <a:xfrm>
            <a:off x="7355117" y="4686692"/>
            <a:ext cx="2547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图片</a:t>
            </a:r>
            <a:r>
              <a:rPr lang="zh-CN" altLang="zh-CN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仅供教学使用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998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298">
        <p:cut/>
      </p:transition>
    </mc:Choice>
    <mc:Fallback xmlns="">
      <p:transition advTm="50298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58337" y="222114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34"/>
          <p:cNvSpPr txBox="1"/>
          <p:nvPr/>
        </p:nvSpPr>
        <p:spPr>
          <a:xfrm>
            <a:off x="908958" y="206330"/>
            <a:ext cx="3015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pc="300" dirty="0">
                <a:solidFill>
                  <a:srgbClr val="C00000"/>
                </a:solidFill>
                <a:cs typeface="+mn-ea"/>
                <a:sym typeface="+mn-lt"/>
              </a:rPr>
              <a:t>2.1 </a:t>
            </a:r>
            <a:r>
              <a:rPr lang="zh-CN" altLang="en-US" sz="2000" b="1" spc="300" dirty="0">
                <a:solidFill>
                  <a:srgbClr val="C00000"/>
                </a:solidFill>
                <a:cs typeface="+mn-ea"/>
                <a:sym typeface="+mn-lt"/>
              </a:rPr>
              <a:t>不得出现的情形 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3711492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4">
            <a:extLst>
              <a:ext uri="{FF2B5EF4-FFF2-40B4-BE49-F238E27FC236}">
                <a16:creationId xmlns:a16="http://schemas.microsoft.com/office/drawing/2014/main" id="{28FE67CF-9F69-82BD-6E49-F4398A07AD03}"/>
              </a:ext>
            </a:extLst>
          </p:cNvPr>
          <p:cNvSpPr txBox="1"/>
          <p:nvPr/>
        </p:nvSpPr>
        <p:spPr>
          <a:xfrm>
            <a:off x="373637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spc="300" dirty="0">
                <a:solidFill>
                  <a:srgbClr val="C00000"/>
                </a:solidFill>
                <a:cs typeface="+mn-ea"/>
                <a:sym typeface="+mn-lt"/>
              </a:rPr>
              <a:t>专家推荐</a:t>
            </a:r>
          </a:p>
        </p:txBody>
      </p:sp>
      <p:pic>
        <p:nvPicPr>
          <p:cNvPr id="2" name="video_20221204_102104_edit">
            <a:hlinkClick r:id="" action="ppaction://media"/>
            <a:extLst>
              <a:ext uri="{FF2B5EF4-FFF2-40B4-BE49-F238E27FC236}">
                <a16:creationId xmlns:a16="http://schemas.microsoft.com/office/drawing/2014/main" id="{F20D1194-435B-C4D0-EC12-119BCA2FEE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5596" y="908679"/>
            <a:ext cx="4058509" cy="24046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263F48B-B69B-8A9F-5028-BBF2E93E3537}"/>
              </a:ext>
            </a:extLst>
          </p:cNvPr>
          <p:cNvSpPr txBox="1"/>
          <p:nvPr/>
        </p:nvSpPr>
        <p:spPr>
          <a:xfrm>
            <a:off x="281311" y="4705160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12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2739994-B21B-E9F1-1F6A-6839325526AB}"/>
              </a:ext>
            </a:extLst>
          </p:cNvPr>
          <p:cNvSpPr txBox="1"/>
          <p:nvPr/>
        </p:nvSpPr>
        <p:spPr>
          <a:xfrm>
            <a:off x="1225596" y="3531167"/>
            <a:ext cx="4576156" cy="14073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200000"/>
              </a:lnSpc>
              <a:buClr>
                <a:srgbClr val="C00000"/>
              </a:buClr>
              <a:buSzPct val="150000"/>
              <a:buBlip>
                <a:blip r:embed="rId6"/>
              </a:buBlip>
              <a:defRPr sz="1500">
                <a:cs typeface="+mn-ea"/>
              </a:defRPr>
            </a:lvl1pPr>
          </a:lstStyle>
          <a:p>
            <a:pPr>
              <a:buFont typeface="Wingdings" panose="05000000000000000000" pitchFamily="2" charset="2"/>
              <a:buChar char="n"/>
            </a:pPr>
            <a:r>
              <a:rPr lang="zh-CN" altLang="zh-CN" dirty="0"/>
              <a:t>违背真实性和科学性的虚假宣传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n"/>
            </a:pPr>
            <a:r>
              <a:rPr lang="zh-CN" altLang="zh-CN" dirty="0"/>
              <a:t>威胁大众的生命安全和财产权益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dirty="0"/>
              <a:t>丑化中医药和民族药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7A8A6C1-86F4-A8B2-2C24-E9D255B2CF5A}"/>
              </a:ext>
            </a:extLst>
          </p:cNvPr>
          <p:cNvSpPr txBox="1"/>
          <p:nvPr/>
        </p:nvSpPr>
        <p:spPr>
          <a:xfrm>
            <a:off x="7355117" y="4686692"/>
            <a:ext cx="2547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kern="100" dirty="0">
                <a:ea typeface="宋体" panose="02010600030101010101" pitchFamily="2" charset="-122"/>
                <a:cs typeface="Times New Roman" panose="02020603050405020304" pitchFamily="18" charset="0"/>
              </a:rPr>
              <a:t>视频</a:t>
            </a:r>
            <a:r>
              <a:rPr lang="zh-CN" altLang="zh-CN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仅供教学使用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82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298">
        <p:cut/>
      </p:transition>
    </mc:Choice>
    <mc:Fallback xmlns="">
      <p:transition advTm="5029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02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DE2FE30E-7694-DDF8-62F3-2741891A01ED}"/>
              </a:ext>
            </a:extLst>
          </p:cNvPr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TextBox 34">
            <a:extLst>
              <a:ext uri="{FF2B5EF4-FFF2-40B4-BE49-F238E27FC236}">
                <a16:creationId xmlns:a16="http://schemas.microsoft.com/office/drawing/2014/main" id="{CBCDCE63-2103-BC62-2174-23EEA35E135A}"/>
              </a:ext>
            </a:extLst>
          </p:cNvPr>
          <p:cNvSpPr txBox="1"/>
          <p:nvPr/>
        </p:nvSpPr>
        <p:spPr>
          <a:xfrm>
            <a:off x="908957" y="206330"/>
            <a:ext cx="2938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spc="300" dirty="0">
                <a:solidFill>
                  <a:srgbClr val="C00000"/>
                </a:solidFill>
                <a:cs typeface="+mn-ea"/>
                <a:sym typeface="+mn-lt"/>
              </a:rPr>
              <a:t>2.2 </a:t>
            </a:r>
            <a:r>
              <a:rPr lang="zh-CN" altLang="en-US" sz="2000" b="1" spc="300" dirty="0">
                <a:solidFill>
                  <a:srgbClr val="C00000"/>
                </a:solidFill>
                <a:cs typeface="+mn-ea"/>
                <a:sym typeface="+mn-lt"/>
              </a:rPr>
              <a:t>不得出现的情形 </a:t>
            </a: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4E4516FE-FE92-00AD-0B93-A4655C182A7E}"/>
              </a:ext>
            </a:extLst>
          </p:cNvPr>
          <p:cNvSpPr txBox="1"/>
          <p:nvPr/>
        </p:nvSpPr>
        <p:spPr>
          <a:xfrm>
            <a:off x="3736377" y="206330"/>
            <a:ext cx="2839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spc="300" dirty="0">
                <a:solidFill>
                  <a:srgbClr val="C00000"/>
                </a:solidFill>
                <a:cs typeface="+mn-ea"/>
                <a:sym typeface="+mn-lt"/>
              </a:rPr>
              <a:t>无害无毒、保证有效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88BFD31-4822-D550-76D0-EA1E78F0C7F3}"/>
              </a:ext>
            </a:extLst>
          </p:cNvPr>
          <p:cNvGrpSpPr/>
          <p:nvPr/>
        </p:nvGrpSpPr>
        <p:grpSpPr>
          <a:xfrm>
            <a:off x="-614596" y="1602535"/>
            <a:ext cx="10270818" cy="2519285"/>
            <a:chOff x="-4272563" y="1176118"/>
            <a:chExt cx="10349615" cy="2125406"/>
          </a:xfrm>
        </p:grpSpPr>
        <p:sp>
          <p:nvSpPr>
            <p:cNvPr id="16" name="矩形 15"/>
            <p:cNvSpPr/>
            <p:nvPr/>
          </p:nvSpPr>
          <p:spPr>
            <a:xfrm>
              <a:off x="-4272563" y="1176118"/>
              <a:ext cx="10349615" cy="2125406"/>
            </a:xfrm>
            <a:prstGeom prst="rect">
              <a:avLst/>
            </a:prstGeom>
            <a:solidFill>
              <a:srgbClr val="FFFFFF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CF38BB45-7B63-29CE-480A-9AE2D9BB3EC2}"/>
                </a:ext>
              </a:extLst>
            </p:cNvPr>
            <p:cNvSpPr txBox="1"/>
            <p:nvPr/>
          </p:nvSpPr>
          <p:spPr>
            <a:xfrm>
              <a:off x="-3266798" y="1458292"/>
              <a:ext cx="5811814" cy="1261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285750" indent="-285750">
                <a:lnSpc>
                  <a:spcPct val="200000"/>
                </a:lnSpc>
                <a:buClr>
                  <a:srgbClr val="C00000"/>
                </a:buClr>
                <a:buSzPct val="150000"/>
                <a:buBlip>
                  <a:blip r:embed="rId4"/>
                </a:buBlip>
                <a:defRPr sz="1600">
                  <a:cs typeface="+mn-ea"/>
                </a:defRPr>
              </a:lvl1pPr>
            </a:lstStyle>
            <a:p>
              <a:r>
                <a:rPr lang="zh-CN" altLang="zh-CN" dirty="0">
                  <a:sym typeface="+mn-lt"/>
                </a:rPr>
                <a:t>含有“安全”“安全无毒副作用”“毒副作用小”</a:t>
              </a:r>
              <a:endParaRPr lang="en-US" altLang="zh-CN" dirty="0">
                <a:sym typeface="+mn-lt"/>
              </a:endParaRPr>
            </a:p>
            <a:p>
              <a:r>
                <a:rPr lang="zh-CN" altLang="zh-CN" dirty="0">
                  <a:sym typeface="+mn-lt"/>
                </a:rPr>
                <a:t>明示或者暗示成分为“天然”，因而安全性有保证等内容；</a:t>
              </a:r>
              <a:endParaRPr lang="en-US" altLang="zh-CN" dirty="0">
                <a:sym typeface="+mn-lt"/>
              </a:endParaRPr>
            </a:p>
            <a:p>
              <a:r>
                <a:rPr lang="zh-CN" altLang="en-US" dirty="0">
                  <a:sym typeface="+mn-lt"/>
                </a:rPr>
                <a:t>表示功效、安全性的断言或者保证；</a:t>
              </a:r>
              <a:endParaRPr lang="en-US" altLang="zh-CN" dirty="0"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826171DC-D9B2-5D31-2AED-DB47E75020C6}"/>
              </a:ext>
            </a:extLst>
          </p:cNvPr>
          <p:cNvGrpSpPr/>
          <p:nvPr/>
        </p:nvGrpSpPr>
        <p:grpSpPr>
          <a:xfrm>
            <a:off x="1652707" y="1021680"/>
            <a:ext cx="2621763" cy="4133080"/>
            <a:chOff x="4598088" y="840465"/>
            <a:chExt cx="2193627" cy="4450818"/>
          </a:xfrm>
          <a:effectLst>
            <a:outerShdw blurRad="406400" dist="546100" dir="8520000" sx="83000" sy="83000" algn="ctr" rotWithShape="0">
              <a:srgbClr val="000000">
                <a:alpha val="43000"/>
              </a:srgbClr>
            </a:outerShdw>
          </a:effectLst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7E920B9A-2011-B70B-7D25-507BF53C6A21}"/>
                </a:ext>
              </a:extLst>
            </p:cNvPr>
            <p:cNvGrpSpPr/>
            <p:nvPr/>
          </p:nvGrpSpPr>
          <p:grpSpPr>
            <a:xfrm>
              <a:off x="4710167" y="967157"/>
              <a:ext cx="1871651" cy="4096071"/>
              <a:chOff x="2300301" y="933129"/>
              <a:chExt cx="1871650" cy="4096071"/>
            </a:xfrm>
          </p:grpSpPr>
          <p:pic>
            <p:nvPicPr>
              <p:cNvPr id="3074" name="Picture 2" descr="查看源图像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97" r="2973"/>
              <a:stretch/>
            </p:blipFill>
            <p:spPr bwMode="auto">
              <a:xfrm>
                <a:off x="2305437" y="933129"/>
                <a:ext cx="1866514" cy="2650510"/>
              </a:xfrm>
              <a:prstGeom prst="round2Same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矩形: 圆顶角 40">
                <a:extLst>
                  <a:ext uri="{FF2B5EF4-FFF2-40B4-BE49-F238E27FC236}">
                    <a16:creationId xmlns:a16="http://schemas.microsoft.com/office/drawing/2014/main" id="{8CBC9933-3B24-D9DA-5A0C-8F1273E82DBC}"/>
                  </a:ext>
                </a:extLst>
              </p:cNvPr>
              <p:cNvSpPr/>
              <p:nvPr/>
            </p:nvSpPr>
            <p:spPr>
              <a:xfrm rot="10800000">
                <a:off x="2300301" y="3570424"/>
                <a:ext cx="1871649" cy="1458776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AEA2BA21-05C5-DF05-916B-F92B3D9FE0B8}"/>
                  </a:ext>
                </a:extLst>
              </p:cNvPr>
              <p:cNvCxnSpPr/>
              <p:nvPr/>
            </p:nvCxnSpPr>
            <p:spPr>
              <a:xfrm>
                <a:off x="2571750" y="3811806"/>
                <a:ext cx="241805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57F305E0-49A2-E2DA-8BFF-D444A67DF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4150" y="3964206"/>
                <a:ext cx="543145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B09C627B-7B4F-F6AF-7469-7A0DDC5F8C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5075" y="4116606"/>
                <a:ext cx="1038445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101C60F6-0524-310D-785F-FED688E7FA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3650" y="4269006"/>
                <a:ext cx="1381125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6CA040CF-4522-F7DE-2472-A3D45CDAF6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4125" y="4421406"/>
                <a:ext cx="1381125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8" name="图片 37" descr="图标&#10;&#10;中度可信度描述已自动生成">
              <a:extLst>
                <a:ext uri="{FF2B5EF4-FFF2-40B4-BE49-F238E27FC236}">
                  <a16:creationId xmlns:a16="http://schemas.microsoft.com/office/drawing/2014/main" id="{E6085250-7017-F979-C458-555BC6559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95" t="8730" r="31184" b="6389"/>
            <a:stretch/>
          </p:blipFill>
          <p:spPr>
            <a:xfrm>
              <a:off x="4598088" y="840465"/>
              <a:ext cx="2193627" cy="4450818"/>
            </a:xfrm>
            <a:prstGeom prst="round2Same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D14F0A9-9B98-AF6C-4358-3C5EE4EE2DA3}"/>
              </a:ext>
            </a:extLst>
          </p:cNvPr>
          <p:cNvSpPr txBox="1"/>
          <p:nvPr/>
        </p:nvSpPr>
        <p:spPr>
          <a:xfrm>
            <a:off x="281311" y="4705160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13</a:t>
            </a:r>
            <a:endParaRPr lang="zh-CN" altLang="en-US" dirty="0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EEFB0D9-3CCB-5FCC-1FC2-7815FA142777}"/>
              </a:ext>
            </a:extLst>
          </p:cNvPr>
          <p:cNvCxnSpPr/>
          <p:nvPr/>
        </p:nvCxnSpPr>
        <p:spPr>
          <a:xfrm>
            <a:off x="3711492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077726FE-E688-B968-04F5-EF9A31F29EFC}"/>
              </a:ext>
            </a:extLst>
          </p:cNvPr>
          <p:cNvSpPr txBox="1"/>
          <p:nvPr/>
        </p:nvSpPr>
        <p:spPr>
          <a:xfrm>
            <a:off x="7355117" y="4686692"/>
            <a:ext cx="2547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图片</a:t>
            </a:r>
            <a:r>
              <a:rPr lang="zh-CN" altLang="zh-CN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仅供教学使用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27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7170">
        <p:cut/>
      </p:transition>
    </mc:Choice>
    <mc:Fallback xmlns="">
      <p:transition advTm="6717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0.475 -0.0067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172528" y="636095"/>
            <a:ext cx="11306411" cy="4678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34"/>
          <p:cNvSpPr txBox="1"/>
          <p:nvPr/>
        </p:nvSpPr>
        <p:spPr>
          <a:xfrm>
            <a:off x="908956" y="206330"/>
            <a:ext cx="329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300" dirty="0">
                <a:cs typeface="+mn-ea"/>
                <a:sym typeface="+mn-lt"/>
              </a:rPr>
              <a:t>课堂练习    情境设定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2743200" y="636095"/>
            <a:ext cx="4203686" cy="4585392"/>
            <a:chOff x="372635" y="730485"/>
            <a:chExt cx="3950204" cy="4459305"/>
          </a:xfrm>
        </p:grpSpPr>
        <p:pic>
          <p:nvPicPr>
            <p:cNvPr id="69" name="图片 68" descr="徽标, 白板&#10;&#10;描述已自动生成">
              <a:extLst>
                <a:ext uri="{FF2B5EF4-FFF2-40B4-BE49-F238E27FC236}">
                  <a16:creationId xmlns:a16="http://schemas.microsoft.com/office/drawing/2014/main" id="{02724644-48D5-A77B-4C88-96765A7A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96" y="784672"/>
              <a:ext cx="3923310" cy="4405118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372635" y="730485"/>
              <a:ext cx="3950204" cy="4459305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D1C7F467-1D60-2E7A-907A-82AB46B78061}"/>
              </a:ext>
            </a:extLst>
          </p:cNvPr>
          <p:cNvSpPr txBox="1"/>
          <p:nvPr/>
        </p:nvSpPr>
        <p:spPr>
          <a:xfrm>
            <a:off x="515257" y="1323595"/>
            <a:ext cx="3903139" cy="2972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600" b="1" i="0" dirty="0">
                <a:effectLst/>
                <a:cs typeface="+mn-ea"/>
                <a:sym typeface="+mn-lt"/>
              </a:rPr>
              <a:t>顾客：</a:t>
            </a:r>
            <a:r>
              <a:rPr lang="zh-CN" altLang="en-US" sz="1600" dirty="0">
                <a:cs typeface="+mn-ea"/>
                <a:sym typeface="+mn-lt"/>
              </a:rPr>
              <a:t>请问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cs typeface="+mn-ea"/>
                <a:sym typeface="+mn-lt"/>
              </a:rPr>
              <a:t>你这有没有广告</a:t>
            </a:r>
            <a:r>
              <a:rPr lang="zh-CN" altLang="en-US" sz="1600" dirty="0">
                <a:solidFill>
                  <a:srgbClr val="222222"/>
                </a:solidFill>
                <a:cs typeface="+mn-ea"/>
                <a:sym typeface="+mn-lt"/>
              </a:rPr>
              <a:t>里那个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cs typeface="+mn-ea"/>
                <a:sym typeface="+mn-lt"/>
              </a:rPr>
              <a:t>神药？</a:t>
            </a:r>
          </a:p>
          <a:p>
            <a:pPr algn="just">
              <a:lnSpc>
                <a:spcPct val="200000"/>
              </a:lnSpc>
            </a:pPr>
            <a:r>
              <a:rPr lang="zh-CN" altLang="en-US" sz="1600" b="1" dirty="0">
                <a:cs typeface="+mn-ea"/>
                <a:sym typeface="+mn-lt"/>
              </a:rPr>
              <a:t>店员：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cs typeface="+mn-ea"/>
                <a:sym typeface="+mn-lt"/>
              </a:rPr>
              <a:t>什么药呀？名字是什么？</a:t>
            </a:r>
            <a:endParaRPr lang="en-US" altLang="zh-CN" sz="1600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1600" b="1" dirty="0">
                <a:cs typeface="+mn-ea"/>
                <a:sym typeface="+mn-lt"/>
              </a:rPr>
              <a:t>顾客：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cs typeface="+mn-ea"/>
                <a:sym typeface="+mn-lt"/>
              </a:rPr>
              <a:t>就是一种</a:t>
            </a:r>
            <a:r>
              <a:rPr lang="zh-CN" altLang="en-US" sz="1600" i="0" dirty="0">
                <a:solidFill>
                  <a:srgbClr val="222222"/>
                </a:solidFill>
                <a:effectLst/>
                <a:cs typeface="+mn-ea"/>
                <a:sym typeface="+mn-lt"/>
              </a:rPr>
              <a:t>很神奇的降糖药物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cs typeface="+mn-ea"/>
                <a:sym typeface="+mn-lt"/>
              </a:rPr>
              <a:t>，</a:t>
            </a:r>
            <a:r>
              <a:rPr lang="zh-CN" altLang="en-US" sz="1600" b="1" i="0" dirty="0">
                <a:solidFill>
                  <a:srgbClr val="C00000"/>
                </a:solidFill>
                <a:effectLst/>
                <a:cs typeface="+mn-ea"/>
                <a:sym typeface="+mn-lt"/>
              </a:rPr>
              <a:t>养生节目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cs typeface="+mn-ea"/>
                <a:sym typeface="+mn-lt"/>
              </a:rPr>
              <a:t>里有大</a:t>
            </a:r>
            <a:r>
              <a:rPr lang="zh-CN" altLang="en-US" sz="1600" b="1" i="0" dirty="0">
                <a:solidFill>
                  <a:srgbClr val="C00000"/>
                </a:solidFill>
                <a:effectLst/>
                <a:cs typeface="+mn-ea"/>
                <a:sym typeface="+mn-lt"/>
              </a:rPr>
              <a:t>专家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cs typeface="+mn-ea"/>
                <a:sym typeface="+mn-lt"/>
              </a:rPr>
              <a:t>讲的，说</a:t>
            </a:r>
            <a:r>
              <a:rPr lang="en-US" altLang="zh-CN" sz="1600" b="1" dirty="0">
                <a:solidFill>
                  <a:srgbClr val="C00000"/>
                </a:solidFill>
                <a:cs typeface="+mn-ea"/>
                <a:sym typeface="+mn-lt"/>
              </a:rPr>
              <a:t>100%</a:t>
            </a:r>
            <a:r>
              <a:rPr lang="zh-CN" altLang="en-US" sz="1600" b="1" i="0" dirty="0">
                <a:solidFill>
                  <a:srgbClr val="C00000"/>
                </a:solidFill>
                <a:effectLst/>
                <a:cs typeface="+mn-ea"/>
                <a:sym typeface="+mn-lt"/>
              </a:rPr>
              <a:t>有效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cs typeface="+mn-ea"/>
                <a:sym typeface="+mn-lt"/>
              </a:rPr>
              <a:t>，我这一时想不起来是什么药名了，所以过来问问，你们可有？</a:t>
            </a:r>
            <a:endParaRPr lang="zh-CN" altLang="en-US" sz="1600" b="1" i="0" dirty="0">
              <a:effectLst/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7D34C61-9BB2-3856-C046-4A359FFAB735}"/>
              </a:ext>
            </a:extLst>
          </p:cNvPr>
          <p:cNvSpPr txBox="1"/>
          <p:nvPr/>
        </p:nvSpPr>
        <p:spPr>
          <a:xfrm>
            <a:off x="281311" y="4705160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16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45C3D44-7876-E3DB-5F37-53F12E1E6297}"/>
              </a:ext>
            </a:extLst>
          </p:cNvPr>
          <p:cNvSpPr txBox="1"/>
          <p:nvPr/>
        </p:nvSpPr>
        <p:spPr>
          <a:xfrm>
            <a:off x="7355117" y="4686692"/>
            <a:ext cx="2547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图片</a:t>
            </a:r>
            <a:r>
              <a:rPr lang="zh-CN" altLang="zh-CN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仅供教学使用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5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995704"/>
            <a:ext cx="9337288" cy="3487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cs typeface="+mn-ea"/>
                <a:sym typeface="+mn-lt"/>
              </a:rPr>
              <a:t>懂法守法用法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4F1D68DD-C26A-9A1B-73DA-4D639E321286}"/>
              </a:ext>
            </a:extLst>
          </p:cNvPr>
          <p:cNvSpPr txBox="1"/>
          <p:nvPr/>
        </p:nvSpPr>
        <p:spPr>
          <a:xfrm>
            <a:off x="694478" y="1628416"/>
            <a:ext cx="4826525" cy="2222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1800" b="1" dirty="0">
                <a:cs typeface="+mn-ea"/>
                <a:sym typeface="+mn-lt"/>
              </a:rPr>
              <a:t>懂法，能辨别违法药品广告</a:t>
            </a:r>
            <a:endParaRPr lang="en-US" altLang="zh-CN" sz="1800" b="1" dirty="0">
              <a:cs typeface="+mn-ea"/>
              <a:sym typeface="+mn-lt"/>
            </a:endParaRP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1800" b="1" dirty="0">
                <a:cs typeface="+mn-ea"/>
                <a:sym typeface="+mn-lt"/>
              </a:rPr>
              <a:t>用法，帮助消费者明辨违法广告</a:t>
            </a:r>
            <a:endParaRPr lang="en-US" altLang="zh-CN" sz="1800" b="1" dirty="0">
              <a:cs typeface="+mn-ea"/>
              <a:sym typeface="+mn-lt"/>
            </a:endParaRP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1800" b="1" dirty="0">
                <a:cs typeface="+mn-ea"/>
                <a:sym typeface="+mn-lt"/>
              </a:rPr>
              <a:t>守法，能严格依规发布药品广告</a:t>
            </a:r>
            <a:endParaRPr lang="en-US" altLang="zh-CN" sz="1800" b="1" dirty="0">
              <a:cs typeface="+mn-ea"/>
              <a:sym typeface="+mn-lt"/>
            </a:endParaRP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endParaRPr lang="en-US" altLang="zh-CN" sz="1800" b="1" dirty="0">
              <a:cs typeface="+mn-ea"/>
              <a:sym typeface="+mn-lt"/>
            </a:endParaRPr>
          </a:p>
        </p:txBody>
      </p:sp>
      <p:pic>
        <p:nvPicPr>
          <p:cNvPr id="11" name="图片 10" descr="图片包含 图示&#10;&#10;描述已自动生成">
            <a:extLst>
              <a:ext uri="{FF2B5EF4-FFF2-40B4-BE49-F238E27FC236}">
                <a16:creationId xmlns:a16="http://schemas.microsoft.com/office/drawing/2014/main" id="{E146F840-7553-EEA9-F405-1AB163923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00"/>
                    </a14:imgEffect>
                    <a14:imgEffect>
                      <a14:saturation sat="1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93" y="996213"/>
            <a:ext cx="2615489" cy="348731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A13D356-45BF-AEB2-3470-3E00F6A422EE}"/>
              </a:ext>
            </a:extLst>
          </p:cNvPr>
          <p:cNvSpPr txBox="1"/>
          <p:nvPr/>
        </p:nvSpPr>
        <p:spPr>
          <a:xfrm>
            <a:off x="281311" y="4705160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17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2A78B43-C54F-A708-8AC8-127EE260B8BF}"/>
              </a:ext>
            </a:extLst>
          </p:cNvPr>
          <p:cNvSpPr txBox="1"/>
          <p:nvPr/>
        </p:nvSpPr>
        <p:spPr>
          <a:xfrm>
            <a:off x="7355117" y="4686692"/>
            <a:ext cx="2547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图片</a:t>
            </a:r>
            <a:r>
              <a:rPr lang="zh-CN" altLang="zh-CN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仅供教学使用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98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1127">
        <p:cut/>
      </p:transition>
    </mc:Choice>
    <mc:Fallback xmlns="">
      <p:transition advTm="31127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45002" y="1249593"/>
            <a:ext cx="1788430" cy="1788430"/>
            <a:chOff x="4240335" y="3008435"/>
            <a:chExt cx="3711332" cy="3711332"/>
          </a:xfrm>
        </p:grpSpPr>
        <p:sp>
          <p:nvSpPr>
            <p:cNvPr id="3" name="椭圆 2"/>
            <p:cNvSpPr/>
            <p:nvPr/>
          </p:nvSpPr>
          <p:spPr>
            <a:xfrm>
              <a:off x="4240335" y="3008435"/>
              <a:ext cx="3711332" cy="37113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5" name="椭圆 4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C00000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345502" y="2051726"/>
                <a:ext cx="2116756" cy="211675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152400" dist="635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82550" h="254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4400" b="1" dirty="0">
                    <a:solidFill>
                      <a:srgbClr val="C00000"/>
                    </a:solidFill>
                    <a:cs typeface="+mn-ea"/>
                    <a:sym typeface="+mn-lt"/>
                  </a:rPr>
                  <a:t>3</a:t>
                </a:r>
                <a:endParaRPr lang="zh-CN" altLang="en-US" sz="4400" b="1" dirty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7" name="任意多边形 6"/>
          <p:cNvSpPr/>
          <p:nvPr/>
        </p:nvSpPr>
        <p:spPr>
          <a:xfrm>
            <a:off x="-89125" y="-427943"/>
            <a:ext cx="2128342" cy="6001429"/>
          </a:xfrm>
          <a:custGeom>
            <a:avLst/>
            <a:gdLst>
              <a:gd name="connsiteX0" fmla="*/ 0 w 2837789"/>
              <a:gd name="connsiteY0" fmla="*/ 0 h 8001905"/>
              <a:gd name="connsiteX1" fmla="*/ 2837788 w 2837789"/>
              <a:gd name="connsiteY1" fmla="*/ 0 h 8001905"/>
              <a:gd name="connsiteX2" fmla="*/ 2837788 w 2837789"/>
              <a:gd name="connsiteY2" fmla="*/ 1968500 h 8001905"/>
              <a:gd name="connsiteX3" fmla="*/ 2837789 w 2837789"/>
              <a:gd name="connsiteY3" fmla="*/ 1968500 h 8001905"/>
              <a:gd name="connsiteX4" fmla="*/ 2837789 w 2837789"/>
              <a:gd name="connsiteY4" fmla="*/ 2363879 h 8001905"/>
              <a:gd name="connsiteX5" fmla="*/ 2618085 w 2837789"/>
              <a:gd name="connsiteY5" fmla="*/ 2386026 h 8001905"/>
              <a:gd name="connsiteX6" fmla="*/ 1747634 w 2837789"/>
              <a:gd name="connsiteY6" fmla="*/ 3454034 h 8001905"/>
              <a:gd name="connsiteX7" fmla="*/ 2618085 w 2837789"/>
              <a:gd name="connsiteY7" fmla="*/ 4522042 h 8001905"/>
              <a:gd name="connsiteX8" fmla="*/ 2837789 w 2837789"/>
              <a:gd name="connsiteY8" fmla="*/ 4544190 h 8001905"/>
              <a:gd name="connsiteX9" fmla="*/ 2837789 w 2837789"/>
              <a:gd name="connsiteY9" fmla="*/ 6858000 h 8001905"/>
              <a:gd name="connsiteX10" fmla="*/ 2837788 w 2837789"/>
              <a:gd name="connsiteY10" fmla="*/ 6858000 h 8001905"/>
              <a:gd name="connsiteX11" fmla="*/ 2837788 w 2837789"/>
              <a:gd name="connsiteY11" fmla="*/ 8001905 h 8001905"/>
              <a:gd name="connsiteX12" fmla="*/ 0 w 2837789"/>
              <a:gd name="connsiteY12" fmla="*/ 8001905 h 8001905"/>
              <a:gd name="connsiteX13" fmla="*/ 0 w 2837789"/>
              <a:gd name="connsiteY13" fmla="*/ 6858000 h 8001905"/>
              <a:gd name="connsiteX14" fmla="*/ 0 w 2837789"/>
              <a:gd name="connsiteY14" fmla="*/ 6376305 h 8001905"/>
              <a:gd name="connsiteX15" fmla="*/ 0 w 2837789"/>
              <a:gd name="connsiteY15" fmla="*/ 2133600 h 8001905"/>
              <a:gd name="connsiteX16" fmla="*/ 0 w 2837789"/>
              <a:gd name="connsiteY16" fmla="*/ 1968500 h 800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7789" h="8001905">
                <a:moveTo>
                  <a:pt x="0" y="0"/>
                </a:moveTo>
                <a:lnTo>
                  <a:pt x="2837788" y="0"/>
                </a:lnTo>
                <a:lnTo>
                  <a:pt x="2837788" y="1968500"/>
                </a:lnTo>
                <a:lnTo>
                  <a:pt x="2837789" y="1968500"/>
                </a:lnTo>
                <a:lnTo>
                  <a:pt x="2837789" y="2363879"/>
                </a:lnTo>
                <a:lnTo>
                  <a:pt x="2618085" y="2386026"/>
                </a:lnTo>
                <a:cubicBezTo>
                  <a:pt x="2121320" y="2487680"/>
                  <a:pt x="1747634" y="2927218"/>
                  <a:pt x="1747634" y="3454034"/>
                </a:cubicBezTo>
                <a:cubicBezTo>
                  <a:pt x="1747634" y="3980852"/>
                  <a:pt x="2121320" y="4420389"/>
                  <a:pt x="2618085" y="4522042"/>
                </a:cubicBezTo>
                <a:lnTo>
                  <a:pt x="2837789" y="4544190"/>
                </a:lnTo>
                <a:lnTo>
                  <a:pt x="2837789" y="6858000"/>
                </a:lnTo>
                <a:lnTo>
                  <a:pt x="2837788" y="6858000"/>
                </a:lnTo>
                <a:lnTo>
                  <a:pt x="2837788" y="8001905"/>
                </a:lnTo>
                <a:lnTo>
                  <a:pt x="0" y="8001905"/>
                </a:lnTo>
                <a:lnTo>
                  <a:pt x="0" y="6858000"/>
                </a:lnTo>
                <a:lnTo>
                  <a:pt x="0" y="6376305"/>
                </a:lnTo>
                <a:lnTo>
                  <a:pt x="0" y="2133600"/>
                </a:lnTo>
                <a:lnTo>
                  <a:pt x="0" y="19685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791041" y="2657292"/>
            <a:ext cx="1780960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33431" y="1801405"/>
            <a:ext cx="3603777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C00000"/>
                </a:solidFill>
                <a:cs typeface="+mn-ea"/>
              </a:defRPr>
            </a:lvl1pPr>
          </a:lstStyle>
          <a:p>
            <a:r>
              <a:rPr lang="zh-CN" altLang="en-US" sz="4800" dirty="0">
                <a:sym typeface="+mn-lt"/>
              </a:rPr>
              <a:t>小结</a:t>
            </a:r>
          </a:p>
        </p:txBody>
      </p:sp>
    </p:spTree>
    <p:extLst>
      <p:ext uri="{BB962C8B-B14F-4D97-AF65-F5344CB8AC3E}">
        <p14:creationId xmlns:p14="http://schemas.microsoft.com/office/powerpoint/2010/main" val="2555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416">
        <p:cut/>
      </p:transition>
    </mc:Choice>
    <mc:Fallback xmlns="">
      <p:transition advTm="5416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cs typeface="+mn-ea"/>
                <a:sym typeface="+mn-lt"/>
              </a:rPr>
              <a:t>本节小结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64CD334-2EE7-ABFA-C700-5C301ADE179A}"/>
              </a:ext>
            </a:extLst>
          </p:cNvPr>
          <p:cNvGrpSpPr/>
          <p:nvPr/>
        </p:nvGrpSpPr>
        <p:grpSpPr>
          <a:xfrm>
            <a:off x="4051324" y="1431580"/>
            <a:ext cx="2555716" cy="665400"/>
            <a:chOff x="4954238" y="606440"/>
            <a:chExt cx="3978311" cy="1479549"/>
          </a:xfrm>
        </p:grpSpPr>
        <p:sp>
          <p:nvSpPr>
            <p:cNvPr id="9" name="对话气泡: 圆角矩形 8">
              <a:extLst>
                <a:ext uri="{FF2B5EF4-FFF2-40B4-BE49-F238E27FC236}">
                  <a16:creationId xmlns:a16="http://schemas.microsoft.com/office/drawing/2014/main" id="{A61167C2-96D8-706E-3D98-6DB4D80FE464}"/>
                </a:ext>
              </a:extLst>
            </p:cNvPr>
            <p:cNvSpPr/>
            <p:nvPr/>
          </p:nvSpPr>
          <p:spPr>
            <a:xfrm>
              <a:off x="4954238" y="606440"/>
              <a:ext cx="3978311" cy="1479549"/>
            </a:xfrm>
            <a:prstGeom prst="wedgeRoundRectCallout">
              <a:avLst>
                <a:gd name="adj1" fmla="val -64254"/>
                <a:gd name="adj2" fmla="val 10899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0DAF13A-A995-041C-2301-1F9012E3C849}"/>
                </a:ext>
              </a:extLst>
            </p:cNvPr>
            <p:cNvSpPr txBox="1"/>
            <p:nvPr/>
          </p:nvSpPr>
          <p:spPr>
            <a:xfrm>
              <a:off x="5099869" y="847984"/>
              <a:ext cx="3687047" cy="8383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C00000"/>
                  </a:solidFill>
                  <a:cs typeface="+mn-ea"/>
                  <a:sym typeface="+mn-lt"/>
                </a:rPr>
                <a:t>真实性、科学性、合法性</a:t>
              </a:r>
            </a:p>
          </p:txBody>
        </p:sp>
      </p:grpSp>
      <p:sp>
        <p:nvSpPr>
          <p:cNvPr id="11" name="文本框 21">
            <a:extLst>
              <a:ext uri="{FF2B5EF4-FFF2-40B4-BE49-F238E27FC236}">
                <a16:creationId xmlns:a16="http://schemas.microsoft.com/office/drawing/2014/main" id="{4A06B63B-F646-E284-4C58-D1A4C014B765}"/>
              </a:ext>
            </a:extLst>
          </p:cNvPr>
          <p:cNvSpPr txBox="1"/>
          <p:nvPr/>
        </p:nvSpPr>
        <p:spPr>
          <a:xfrm>
            <a:off x="1598492" y="1338645"/>
            <a:ext cx="280797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1" dirty="0">
                <a:cs typeface="+mn-ea"/>
                <a:sym typeface="+mn-lt"/>
              </a:rPr>
              <a:t>药品广告的特点</a:t>
            </a:r>
            <a:endParaRPr lang="en-US" altLang="zh-CN" sz="2400" b="1" dirty="0">
              <a:cs typeface="+mn-ea"/>
              <a:sym typeface="+mn-lt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8946B30E-5827-D84D-A64C-B56DB1F3447E}"/>
              </a:ext>
            </a:extLst>
          </p:cNvPr>
          <p:cNvSpPr txBox="1"/>
          <p:nvPr/>
        </p:nvSpPr>
        <p:spPr>
          <a:xfrm>
            <a:off x="1547850" y="2325802"/>
            <a:ext cx="349189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1" dirty="0">
                <a:cs typeface="+mn-ea"/>
                <a:sym typeface="+mn-lt"/>
              </a:rPr>
              <a:t>药品广告的内容规定</a:t>
            </a:r>
            <a:endParaRPr lang="en-US" altLang="zh-CN" sz="2400" b="1" dirty="0"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62B6C80-4BD1-A4CB-EE67-94BD80F22A6B}"/>
              </a:ext>
            </a:extLst>
          </p:cNvPr>
          <p:cNvCxnSpPr>
            <a:cxnSpLocks/>
          </p:cNvCxnSpPr>
          <p:nvPr/>
        </p:nvCxnSpPr>
        <p:spPr>
          <a:xfrm>
            <a:off x="1111683" y="1554656"/>
            <a:ext cx="402472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7C21F769-785B-9EFB-D6D0-78B364EB6A5F}"/>
              </a:ext>
            </a:extLst>
          </p:cNvPr>
          <p:cNvCxnSpPr>
            <a:cxnSpLocks/>
          </p:cNvCxnSpPr>
          <p:nvPr/>
        </p:nvCxnSpPr>
        <p:spPr>
          <a:xfrm>
            <a:off x="1111683" y="2529700"/>
            <a:ext cx="402472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>
            <a:extLst>
              <a:ext uri="{FF2B5EF4-FFF2-40B4-BE49-F238E27FC236}">
                <a16:creationId xmlns:a16="http://schemas.microsoft.com/office/drawing/2014/main" id="{D77F4426-14A4-D3BE-06E6-30C519964E2B}"/>
              </a:ext>
            </a:extLst>
          </p:cNvPr>
          <p:cNvSpPr/>
          <p:nvPr/>
        </p:nvSpPr>
        <p:spPr>
          <a:xfrm>
            <a:off x="626780" y="1277471"/>
            <a:ext cx="486809" cy="48680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cs typeface="+mn-ea"/>
                <a:sym typeface="+mn-lt"/>
              </a:rPr>
              <a:t>1</a:t>
            </a:r>
            <a:endParaRPr lang="zh-CN" altLang="en-US" sz="1800" dirty="0">
              <a:cs typeface="+mn-ea"/>
              <a:sym typeface="+mn-lt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B84CB089-6869-78C6-8951-A0D4FAB3FE3E}"/>
              </a:ext>
            </a:extLst>
          </p:cNvPr>
          <p:cNvSpPr/>
          <p:nvPr/>
        </p:nvSpPr>
        <p:spPr>
          <a:xfrm>
            <a:off x="625683" y="2306380"/>
            <a:ext cx="486000" cy="486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cs typeface="+mn-ea"/>
                <a:sym typeface="+mn-lt"/>
              </a:rPr>
              <a:t>2</a:t>
            </a:r>
            <a:endParaRPr lang="zh-CN" altLang="en-US" sz="1800" dirty="0">
              <a:cs typeface="+mn-ea"/>
              <a:sym typeface="+mn-lt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1438BEA-7D92-800C-9D16-9EFAD139233F}"/>
              </a:ext>
            </a:extLst>
          </p:cNvPr>
          <p:cNvGrpSpPr/>
          <p:nvPr/>
        </p:nvGrpSpPr>
        <p:grpSpPr>
          <a:xfrm>
            <a:off x="778506" y="3529804"/>
            <a:ext cx="2682154" cy="970593"/>
            <a:chOff x="4638335" y="3810220"/>
            <a:chExt cx="4210460" cy="970593"/>
          </a:xfrm>
        </p:grpSpPr>
        <p:sp>
          <p:nvSpPr>
            <p:cNvPr id="26" name="对话气泡: 圆角矩形 25">
              <a:extLst>
                <a:ext uri="{FF2B5EF4-FFF2-40B4-BE49-F238E27FC236}">
                  <a16:creationId xmlns:a16="http://schemas.microsoft.com/office/drawing/2014/main" id="{A017EBEC-FB56-27D9-F9B9-0DF7271FDE52}"/>
                </a:ext>
              </a:extLst>
            </p:cNvPr>
            <p:cNvSpPr/>
            <p:nvPr/>
          </p:nvSpPr>
          <p:spPr>
            <a:xfrm>
              <a:off x="4638335" y="3810220"/>
              <a:ext cx="3978311" cy="970593"/>
            </a:xfrm>
            <a:prstGeom prst="wedgeRoundRectCallout">
              <a:avLst>
                <a:gd name="adj1" fmla="val 39551"/>
                <a:gd name="adj2" fmla="val -112980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54AD16A-112E-2F11-C819-3905EAE9F7FE}"/>
                </a:ext>
              </a:extLst>
            </p:cNvPr>
            <p:cNvSpPr txBox="1"/>
            <p:nvPr/>
          </p:nvSpPr>
          <p:spPr>
            <a:xfrm>
              <a:off x="5161748" y="3896273"/>
              <a:ext cx="3687047" cy="698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C00000"/>
                  </a:solidFill>
                  <a:cs typeface="+mn-ea"/>
                  <a:sym typeface="+mn-lt"/>
                </a:rPr>
                <a:t>不可利用专家推荐</a:t>
              </a:r>
              <a:endParaRPr lang="en-US" altLang="zh-CN" sz="1400" dirty="0">
                <a:solidFill>
                  <a:srgbClr val="C00000"/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C00000"/>
                  </a:solidFill>
                  <a:cs typeface="+mn-ea"/>
                  <a:sym typeface="+mn-lt"/>
                </a:rPr>
                <a:t>无毒无害、保证有效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7399A332-79D2-CFAB-45FA-A6D6019AD08C}"/>
              </a:ext>
            </a:extLst>
          </p:cNvPr>
          <p:cNvSpPr txBox="1"/>
          <p:nvPr/>
        </p:nvSpPr>
        <p:spPr>
          <a:xfrm>
            <a:off x="281311" y="4705160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15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9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539">
        <p:cut/>
      </p:transition>
    </mc:Choice>
    <mc:Fallback xmlns="">
      <p:transition advTm="1053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cs typeface="+mn-ea"/>
                <a:sym typeface="+mn-lt"/>
              </a:rPr>
              <a:t>课后作业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58337" y="3302522"/>
            <a:ext cx="7719786" cy="5623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Clr>
                <a:srgbClr val="1A3F6C"/>
              </a:buClr>
              <a:buFont typeface="Wingdings" panose="05000000000000000000" pitchFamily="2" charset="2"/>
              <a:buChar char="n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200000"/>
              </a:lnSpc>
              <a:buClr>
                <a:srgbClr val="C00000"/>
              </a:buClr>
            </a:pPr>
            <a:r>
              <a:rPr lang="zh-CN" altLang="en-US" sz="1800" dirty="0">
                <a:solidFill>
                  <a:schemeClr val="tx1"/>
                </a:solidFill>
                <a:cs typeface="+mn-ea"/>
                <a:sym typeface="+mn-lt"/>
              </a:rPr>
              <a:t>预习下一节执业药师职业资格制度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6DB71A3-7A55-42B5-5F4B-F3C720A19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21"/>
          <a:stretch/>
        </p:blipFill>
        <p:spPr>
          <a:xfrm>
            <a:off x="908957" y="1840978"/>
            <a:ext cx="5642429" cy="116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74B06C0-ACAE-0B44-3B9D-770AF285EF29}"/>
              </a:ext>
            </a:extLst>
          </p:cNvPr>
          <p:cNvSpPr txBox="1"/>
          <p:nvPr/>
        </p:nvSpPr>
        <p:spPr>
          <a:xfrm>
            <a:off x="664320" y="1076107"/>
            <a:ext cx="7405006" cy="5623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n"/>
              <a:defRPr sz="1800"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请大家在学习网上讨论本章节中的药品广告案例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59A70ED-D8C0-AB3F-FFF8-063BF17E1C39}"/>
              </a:ext>
            </a:extLst>
          </p:cNvPr>
          <p:cNvSpPr txBox="1"/>
          <p:nvPr/>
        </p:nvSpPr>
        <p:spPr>
          <a:xfrm>
            <a:off x="281311" y="4705160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60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962">
        <p:cut/>
      </p:transition>
    </mc:Choice>
    <mc:Fallback xmlns="">
      <p:transition advTm="7962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24A589D-D6B4-35C7-E1EC-661DC886E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8" y="430135"/>
            <a:ext cx="8425402" cy="449314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28F6B42-3A52-26B2-2A6B-D1EBE32725B9}"/>
              </a:ext>
            </a:extLst>
          </p:cNvPr>
          <p:cNvSpPr txBox="1"/>
          <p:nvPr/>
        </p:nvSpPr>
        <p:spPr>
          <a:xfrm>
            <a:off x="281311" y="4705160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41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1"/>
    </mc:Choice>
    <mc:Fallback xmlns="">
      <p:transition spd="slow" advTm="2750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885FFD2-958B-A553-3D39-273578C9E775}"/>
              </a:ext>
            </a:extLst>
          </p:cNvPr>
          <p:cNvSpPr/>
          <p:nvPr/>
        </p:nvSpPr>
        <p:spPr>
          <a:xfrm>
            <a:off x="3201929" y="1266935"/>
            <a:ext cx="6336314" cy="2489813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cs typeface="+mn-ea"/>
                <a:sym typeface="+mn-lt"/>
              </a:rPr>
              <a:t>上节回顾内容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786101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9AEFA08A-5DB9-628F-B0FC-579665FEDC04}"/>
              </a:ext>
            </a:extLst>
          </p:cNvPr>
          <p:cNvSpPr txBox="1"/>
          <p:nvPr/>
        </p:nvSpPr>
        <p:spPr>
          <a:xfrm>
            <a:off x="3427075" y="1518139"/>
            <a:ext cx="4555473" cy="198740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200000"/>
              </a:lnSpc>
              <a:buClr>
                <a:srgbClr val="1A3F6C"/>
              </a:buClr>
              <a:buFont typeface="Wingdings" panose="05000000000000000000" pitchFamily="2" charset="2"/>
              <a:buChar char="n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buClr>
                <a:srgbClr val="C00000"/>
              </a:buClr>
            </a:pP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以人为本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>
              <a:buClr>
                <a:srgbClr val="C00000"/>
              </a:buClr>
            </a:pPr>
            <a:r>
              <a:rPr lang="zh-CN" altLang="zh-CN" b="1" dirty="0">
                <a:solidFill>
                  <a:srgbClr val="C00000"/>
                </a:solidFill>
                <a:cs typeface="+mn-ea"/>
                <a:sym typeface="+mn-lt"/>
              </a:rPr>
              <a:t>公平、合理和诚信</a:t>
            </a:r>
            <a:r>
              <a:rPr lang="zh-CN" altLang="zh-CN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制定价格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>
              <a:buClr>
                <a:srgbClr val="C00000"/>
              </a:buClr>
            </a:pPr>
            <a:r>
              <a:rPr lang="zh-CN" altLang="zh-CN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禁止暴利和价格欺诈行为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>
              <a:buClr>
                <a:srgbClr val="C00000"/>
              </a:buClr>
            </a:pP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减轻人民群众用药负担</a:t>
            </a:r>
            <a:endParaRPr lang="zh-CN" altLang="zh-CN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EF069785-8948-9DFD-1639-B0678CC1C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881" y="890523"/>
            <a:ext cx="2645496" cy="3696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" name="TextBox 34">
            <a:extLst>
              <a:ext uri="{FF2B5EF4-FFF2-40B4-BE49-F238E27FC236}">
                <a16:creationId xmlns:a16="http://schemas.microsoft.com/office/drawing/2014/main" id="{60A152A8-0E68-D3F5-3F81-6CE0EB6FCB4D}"/>
              </a:ext>
            </a:extLst>
          </p:cNvPr>
          <p:cNvSpPr txBox="1"/>
          <p:nvPr/>
        </p:nvSpPr>
        <p:spPr>
          <a:xfrm>
            <a:off x="2863338" y="194669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spc="300" dirty="0">
                <a:cs typeface="+mn-ea"/>
                <a:sym typeface="+mn-lt"/>
              </a:rPr>
              <a:t>药品价格的管理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692DBBE-400D-1C48-3A5C-392E15DD1E81}"/>
              </a:ext>
            </a:extLst>
          </p:cNvPr>
          <p:cNvSpPr txBox="1"/>
          <p:nvPr/>
        </p:nvSpPr>
        <p:spPr>
          <a:xfrm>
            <a:off x="281311" y="4705160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E68A006-FFDA-D70F-868F-9641AAE368DF}"/>
              </a:ext>
            </a:extLst>
          </p:cNvPr>
          <p:cNvSpPr txBox="1"/>
          <p:nvPr/>
        </p:nvSpPr>
        <p:spPr>
          <a:xfrm>
            <a:off x="7355117" y="4686692"/>
            <a:ext cx="2547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图片</a:t>
            </a:r>
            <a:r>
              <a:rPr lang="zh-CN" altLang="zh-CN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仅供教学使用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56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4879">
        <p:cut/>
      </p:transition>
    </mc:Choice>
    <mc:Fallback xmlns="">
      <p:transition advTm="34879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7ACCBF2F-C850-B66D-768E-B91C90442A59}"/>
              </a:ext>
            </a:extLst>
          </p:cNvPr>
          <p:cNvSpPr/>
          <p:nvPr/>
        </p:nvSpPr>
        <p:spPr>
          <a:xfrm>
            <a:off x="-427220" y="3478658"/>
            <a:ext cx="9743607" cy="1557025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B42EEC8-1BB5-DE2C-0D80-4192764D28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46782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TextBox 34">
            <a:extLst>
              <a:ext uri="{FF2B5EF4-FFF2-40B4-BE49-F238E27FC236}">
                <a16:creationId xmlns:a16="http://schemas.microsoft.com/office/drawing/2014/main" id="{981C7E2E-1BB8-9E99-7CA3-FDC950567A36}"/>
              </a:ext>
            </a:extLst>
          </p:cNvPr>
          <p:cNvSpPr txBox="1"/>
          <p:nvPr/>
        </p:nvSpPr>
        <p:spPr>
          <a:xfrm>
            <a:off x="908957" y="206330"/>
            <a:ext cx="165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spc="300" dirty="0">
                <a:cs typeface="+mn-ea"/>
                <a:sym typeface="+mn-lt"/>
              </a:rPr>
              <a:t>课前想一想</a:t>
            </a:r>
          </a:p>
        </p:txBody>
      </p:sp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7D139E48-FE7D-B752-D7DB-A80CB373B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17778" r="13963" b="24291"/>
          <a:stretch/>
        </p:blipFill>
        <p:spPr bwMode="auto">
          <a:xfrm>
            <a:off x="908957" y="963273"/>
            <a:ext cx="1778314" cy="2160000"/>
          </a:xfrm>
          <a:prstGeom prst="rect">
            <a:avLst/>
          </a:prstGeom>
          <a:noFill/>
          <a:effectLst>
            <a:outerShdw blurRad="419100" dist="215900" dir="564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查看源图像">
            <a:extLst>
              <a:ext uri="{FF2B5EF4-FFF2-40B4-BE49-F238E27FC236}">
                <a16:creationId xmlns:a16="http://schemas.microsoft.com/office/drawing/2014/main" id="{A6D31600-89FC-FE07-6F32-1ECDA2D80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6275" y="1365643"/>
            <a:ext cx="1077896" cy="1302499"/>
          </a:xfrm>
          <a:prstGeom prst="rect">
            <a:avLst/>
          </a:prstGeom>
          <a:noFill/>
          <a:effectLst>
            <a:outerShdw blurRad="63500" dist="38100" dir="5400000" sx="120000" sy="12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59302D7-E854-3399-3305-7DDFD064CDAF}"/>
              </a:ext>
            </a:extLst>
          </p:cNvPr>
          <p:cNvSpPr txBox="1"/>
          <p:nvPr/>
        </p:nvSpPr>
        <p:spPr>
          <a:xfrm>
            <a:off x="334648" y="3924962"/>
            <a:ext cx="68213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950101"/>
                </a:solidFill>
                <a:cs typeface="+mn-ea"/>
                <a:sym typeface="+mn-lt"/>
              </a:rPr>
              <a:t>与普通广告相比，药品广告有什么特别之处？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C26E6AD-2630-92F7-6459-1758BE566E7F}"/>
              </a:ext>
            </a:extLst>
          </p:cNvPr>
          <p:cNvSpPr txBox="1"/>
          <p:nvPr/>
        </p:nvSpPr>
        <p:spPr>
          <a:xfrm>
            <a:off x="281311" y="4705160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464BB71-0A3C-DA8C-8A36-176BA707E131}"/>
              </a:ext>
            </a:extLst>
          </p:cNvPr>
          <p:cNvGrpSpPr/>
          <p:nvPr/>
        </p:nvGrpSpPr>
        <p:grpSpPr>
          <a:xfrm>
            <a:off x="4420091" y="963273"/>
            <a:ext cx="1778314" cy="2160000"/>
            <a:chOff x="4444583" y="1000125"/>
            <a:chExt cx="1778314" cy="2160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20C2609-5D15-C55D-728D-189C2DB0E5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15"/>
            <a:stretch/>
          </p:blipFill>
          <p:spPr bwMode="auto">
            <a:xfrm>
              <a:off x="4444583" y="1000125"/>
              <a:ext cx="1778314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2D3BDD7-CD6C-A874-6617-0D841701FE2F}"/>
                </a:ext>
              </a:extLst>
            </p:cNvPr>
            <p:cNvSpPr/>
            <p:nvPr/>
          </p:nvSpPr>
          <p:spPr>
            <a:xfrm>
              <a:off x="4931228" y="1681843"/>
              <a:ext cx="342899" cy="453230"/>
            </a:xfrm>
            <a:prstGeom prst="rect">
              <a:avLst/>
            </a:prstGeom>
            <a:solidFill>
              <a:srgbClr val="F3E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D06C4CE-F93B-5704-C125-44A1A753E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4414" y="3720119"/>
            <a:ext cx="1134570" cy="110818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40646CD-C152-9B74-2F67-F2A57934A22C}"/>
              </a:ext>
            </a:extLst>
          </p:cNvPr>
          <p:cNvSpPr txBox="1"/>
          <p:nvPr/>
        </p:nvSpPr>
        <p:spPr>
          <a:xfrm>
            <a:off x="7505016" y="3050150"/>
            <a:ext cx="2547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图片</a:t>
            </a:r>
            <a:r>
              <a:rPr lang="zh-CN" altLang="zh-CN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仅供教学使用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0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944">
        <p:cut/>
      </p:transition>
    </mc:Choice>
    <mc:Fallback xmlns="">
      <p:transition advTm="15944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cs typeface="+mn-ea"/>
                <a:sym typeface="+mn-lt"/>
              </a:rPr>
              <a:t>教学目标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21">
            <a:extLst>
              <a:ext uri="{FF2B5EF4-FFF2-40B4-BE49-F238E27FC236}">
                <a16:creationId xmlns:a16="http://schemas.microsoft.com/office/drawing/2014/main" id="{8B259038-0A24-3E3F-B575-17B6A95287D3}"/>
              </a:ext>
            </a:extLst>
          </p:cNvPr>
          <p:cNvSpPr txBox="1"/>
          <p:nvPr/>
        </p:nvSpPr>
        <p:spPr>
          <a:xfrm>
            <a:off x="1723220" y="1655880"/>
            <a:ext cx="484519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1" dirty="0">
                <a:cs typeface="+mn-ea"/>
                <a:sym typeface="+mn-lt"/>
              </a:rPr>
              <a:t>药品广告的特点</a:t>
            </a:r>
            <a:endParaRPr lang="en-US" altLang="zh-CN" sz="2400" b="1" dirty="0">
              <a:cs typeface="+mn-ea"/>
              <a:sym typeface="+mn-lt"/>
            </a:endParaRPr>
          </a:p>
        </p:txBody>
      </p:sp>
      <p:sp>
        <p:nvSpPr>
          <p:cNvPr id="50" name="文本框 22">
            <a:extLst>
              <a:ext uri="{FF2B5EF4-FFF2-40B4-BE49-F238E27FC236}">
                <a16:creationId xmlns:a16="http://schemas.microsoft.com/office/drawing/2014/main" id="{1165B177-AE7F-D8C9-ED8A-E124571CC7C1}"/>
              </a:ext>
            </a:extLst>
          </p:cNvPr>
          <p:cNvSpPr txBox="1"/>
          <p:nvPr/>
        </p:nvSpPr>
        <p:spPr>
          <a:xfrm>
            <a:off x="1682338" y="2674313"/>
            <a:ext cx="349189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1" dirty="0">
                <a:cs typeface="+mn-ea"/>
                <a:sym typeface="+mn-lt"/>
              </a:rPr>
              <a:t>药品广告的内容规定</a:t>
            </a:r>
            <a:endParaRPr lang="en-US" altLang="zh-CN" sz="2400" b="1" dirty="0">
              <a:cs typeface="+mn-ea"/>
              <a:sym typeface="+mn-lt"/>
            </a:endParaRP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23DC87E0-3C1B-85BA-77BC-B4C5454D3AFE}"/>
              </a:ext>
            </a:extLst>
          </p:cNvPr>
          <p:cNvCxnSpPr>
            <a:cxnSpLocks/>
          </p:cNvCxnSpPr>
          <p:nvPr/>
        </p:nvCxnSpPr>
        <p:spPr>
          <a:xfrm>
            <a:off x="1099236" y="1875171"/>
            <a:ext cx="514792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椭圆 76">
            <a:extLst>
              <a:ext uri="{FF2B5EF4-FFF2-40B4-BE49-F238E27FC236}">
                <a16:creationId xmlns:a16="http://schemas.microsoft.com/office/drawing/2014/main" id="{AD83F1F2-09B5-3ADD-35F4-B5550111B28D}"/>
              </a:ext>
            </a:extLst>
          </p:cNvPr>
          <p:cNvSpPr/>
          <p:nvPr/>
        </p:nvSpPr>
        <p:spPr>
          <a:xfrm>
            <a:off x="614333" y="1597986"/>
            <a:ext cx="486809" cy="48680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cs typeface="+mn-ea"/>
                <a:sym typeface="+mn-lt"/>
              </a:rPr>
              <a:t>1</a:t>
            </a:r>
            <a:endParaRPr lang="zh-CN" altLang="en-US" sz="1800" dirty="0">
              <a:cs typeface="+mn-ea"/>
              <a:sym typeface="+mn-lt"/>
            </a:endParaRPr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B90F4189-4A45-3539-B84B-53446E97D1E0}"/>
              </a:ext>
            </a:extLst>
          </p:cNvPr>
          <p:cNvSpPr/>
          <p:nvPr/>
        </p:nvSpPr>
        <p:spPr>
          <a:xfrm>
            <a:off x="613236" y="2626895"/>
            <a:ext cx="486000" cy="486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cs typeface="+mn-ea"/>
                <a:sym typeface="+mn-lt"/>
              </a:rPr>
              <a:t>2</a:t>
            </a:r>
            <a:endParaRPr lang="zh-CN" altLang="en-US" sz="1800" dirty="0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C606EA2-6D5B-5082-5F1A-EE3BB59355EE}"/>
              </a:ext>
            </a:extLst>
          </p:cNvPr>
          <p:cNvSpPr txBox="1"/>
          <p:nvPr/>
        </p:nvSpPr>
        <p:spPr>
          <a:xfrm>
            <a:off x="281311" y="4705160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</a:t>
            </a:r>
            <a:endParaRPr lang="zh-CN" altLang="en-US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3EA8D86-89EF-9ECA-D3DC-B0BB8B732120}"/>
              </a:ext>
            </a:extLst>
          </p:cNvPr>
          <p:cNvCxnSpPr>
            <a:cxnSpLocks/>
          </p:cNvCxnSpPr>
          <p:nvPr/>
        </p:nvCxnSpPr>
        <p:spPr>
          <a:xfrm>
            <a:off x="1099236" y="2869895"/>
            <a:ext cx="514792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BFD84B27-4E56-38E7-B07C-7030B19C0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599" y="1078280"/>
            <a:ext cx="1902117" cy="1292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DF2DEC1-C591-A00D-D44D-B11F0B634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088" y="2238227"/>
            <a:ext cx="1902117" cy="1310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38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2322">
        <p:cut/>
      </p:transition>
    </mc:Choice>
    <mc:Fallback xmlns="">
      <p:transition advTm="12322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4788" y="1249593"/>
            <a:ext cx="1788430" cy="1788430"/>
            <a:chOff x="4240335" y="3008435"/>
            <a:chExt cx="3711332" cy="3711332"/>
          </a:xfrm>
        </p:grpSpPr>
        <p:sp>
          <p:nvSpPr>
            <p:cNvPr id="5" name="椭圆 4"/>
            <p:cNvSpPr/>
            <p:nvPr/>
          </p:nvSpPr>
          <p:spPr>
            <a:xfrm>
              <a:off x="4240335" y="3008435"/>
              <a:ext cx="3711332" cy="37113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7" name="椭圆 6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C00000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345502" y="2051726"/>
                <a:ext cx="2116756" cy="211675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152400" dist="635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82550" h="254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4400" b="1" dirty="0">
                    <a:solidFill>
                      <a:srgbClr val="C00000"/>
                    </a:solidFill>
                    <a:cs typeface="+mn-ea"/>
                    <a:sym typeface="+mn-lt"/>
                  </a:rPr>
                  <a:t>1</a:t>
                </a:r>
                <a:endParaRPr lang="zh-CN" altLang="en-US" sz="4400" b="1" dirty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0" name="圆角矩形 9"/>
          <p:cNvSpPr/>
          <p:nvPr/>
        </p:nvSpPr>
        <p:spPr>
          <a:xfrm>
            <a:off x="2083846" y="2765898"/>
            <a:ext cx="4153668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53217" y="1560012"/>
            <a:ext cx="5818948" cy="9641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C00000"/>
                </a:solidFill>
                <a:cs typeface="+mn-ea"/>
                <a:sym typeface="+mn-lt"/>
              </a:rPr>
              <a:t>药品广告的特点</a:t>
            </a:r>
          </a:p>
        </p:txBody>
      </p:sp>
      <p:sp>
        <p:nvSpPr>
          <p:cNvPr id="14" name="任意多边形 8">
            <a:extLst>
              <a:ext uri="{FF2B5EF4-FFF2-40B4-BE49-F238E27FC236}">
                <a16:creationId xmlns:a16="http://schemas.microsoft.com/office/drawing/2014/main" id="{63F1E253-D354-FB69-B3D7-8BCA0B69E57E}"/>
              </a:ext>
            </a:extLst>
          </p:cNvPr>
          <p:cNvSpPr/>
          <p:nvPr/>
        </p:nvSpPr>
        <p:spPr>
          <a:xfrm>
            <a:off x="-1115824" y="-428965"/>
            <a:ext cx="2128342" cy="6001429"/>
          </a:xfrm>
          <a:custGeom>
            <a:avLst/>
            <a:gdLst>
              <a:gd name="connsiteX0" fmla="*/ 0 w 2837789"/>
              <a:gd name="connsiteY0" fmla="*/ 0 h 8001905"/>
              <a:gd name="connsiteX1" fmla="*/ 2837788 w 2837789"/>
              <a:gd name="connsiteY1" fmla="*/ 0 h 8001905"/>
              <a:gd name="connsiteX2" fmla="*/ 2837788 w 2837789"/>
              <a:gd name="connsiteY2" fmla="*/ 1968500 h 8001905"/>
              <a:gd name="connsiteX3" fmla="*/ 2837789 w 2837789"/>
              <a:gd name="connsiteY3" fmla="*/ 1968500 h 8001905"/>
              <a:gd name="connsiteX4" fmla="*/ 2837789 w 2837789"/>
              <a:gd name="connsiteY4" fmla="*/ 2363879 h 8001905"/>
              <a:gd name="connsiteX5" fmla="*/ 2618085 w 2837789"/>
              <a:gd name="connsiteY5" fmla="*/ 2386026 h 8001905"/>
              <a:gd name="connsiteX6" fmla="*/ 1747634 w 2837789"/>
              <a:gd name="connsiteY6" fmla="*/ 3454034 h 8001905"/>
              <a:gd name="connsiteX7" fmla="*/ 2618085 w 2837789"/>
              <a:gd name="connsiteY7" fmla="*/ 4522042 h 8001905"/>
              <a:gd name="connsiteX8" fmla="*/ 2837789 w 2837789"/>
              <a:gd name="connsiteY8" fmla="*/ 4544190 h 8001905"/>
              <a:gd name="connsiteX9" fmla="*/ 2837789 w 2837789"/>
              <a:gd name="connsiteY9" fmla="*/ 6858000 h 8001905"/>
              <a:gd name="connsiteX10" fmla="*/ 2837788 w 2837789"/>
              <a:gd name="connsiteY10" fmla="*/ 6858000 h 8001905"/>
              <a:gd name="connsiteX11" fmla="*/ 2837788 w 2837789"/>
              <a:gd name="connsiteY11" fmla="*/ 8001905 h 8001905"/>
              <a:gd name="connsiteX12" fmla="*/ 0 w 2837789"/>
              <a:gd name="connsiteY12" fmla="*/ 8001905 h 8001905"/>
              <a:gd name="connsiteX13" fmla="*/ 0 w 2837789"/>
              <a:gd name="connsiteY13" fmla="*/ 6858000 h 8001905"/>
              <a:gd name="connsiteX14" fmla="*/ 0 w 2837789"/>
              <a:gd name="connsiteY14" fmla="*/ 6376305 h 8001905"/>
              <a:gd name="connsiteX15" fmla="*/ 0 w 2837789"/>
              <a:gd name="connsiteY15" fmla="*/ 2133600 h 8001905"/>
              <a:gd name="connsiteX16" fmla="*/ 0 w 2837789"/>
              <a:gd name="connsiteY16" fmla="*/ 1968500 h 800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7789" h="8001905">
                <a:moveTo>
                  <a:pt x="0" y="0"/>
                </a:moveTo>
                <a:lnTo>
                  <a:pt x="2837788" y="0"/>
                </a:lnTo>
                <a:lnTo>
                  <a:pt x="2837788" y="1968500"/>
                </a:lnTo>
                <a:lnTo>
                  <a:pt x="2837789" y="1968500"/>
                </a:lnTo>
                <a:lnTo>
                  <a:pt x="2837789" y="2363879"/>
                </a:lnTo>
                <a:lnTo>
                  <a:pt x="2618085" y="2386026"/>
                </a:lnTo>
                <a:cubicBezTo>
                  <a:pt x="2121320" y="2487680"/>
                  <a:pt x="1747634" y="2927218"/>
                  <a:pt x="1747634" y="3454034"/>
                </a:cubicBezTo>
                <a:cubicBezTo>
                  <a:pt x="1747634" y="3980852"/>
                  <a:pt x="2121320" y="4420389"/>
                  <a:pt x="2618085" y="4522042"/>
                </a:cubicBezTo>
                <a:lnTo>
                  <a:pt x="2837789" y="4544190"/>
                </a:lnTo>
                <a:lnTo>
                  <a:pt x="2837789" y="6858000"/>
                </a:lnTo>
                <a:lnTo>
                  <a:pt x="2837788" y="6858000"/>
                </a:lnTo>
                <a:lnTo>
                  <a:pt x="2837788" y="8001905"/>
                </a:lnTo>
                <a:lnTo>
                  <a:pt x="0" y="8001905"/>
                </a:lnTo>
                <a:lnTo>
                  <a:pt x="0" y="6858000"/>
                </a:lnTo>
                <a:lnTo>
                  <a:pt x="0" y="6376305"/>
                </a:lnTo>
                <a:lnTo>
                  <a:pt x="0" y="2133600"/>
                </a:lnTo>
                <a:lnTo>
                  <a:pt x="0" y="19685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D781132-1D1E-DF37-EDDD-D92051640D73}"/>
              </a:ext>
            </a:extLst>
          </p:cNvPr>
          <p:cNvSpPr txBox="1"/>
          <p:nvPr/>
        </p:nvSpPr>
        <p:spPr>
          <a:xfrm>
            <a:off x="8396613" y="452554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6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10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3885">
        <p:cut/>
      </p:transition>
    </mc:Choice>
    <mc:Fallback xmlns="">
      <p:transition advTm="13885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B8DB22D4-F399-D945-40E7-E5E4F4B92D34}"/>
              </a:ext>
            </a:extLst>
          </p:cNvPr>
          <p:cNvSpPr/>
          <p:nvPr/>
        </p:nvSpPr>
        <p:spPr>
          <a:xfrm>
            <a:off x="-1072269" y="1169581"/>
            <a:ext cx="11600120" cy="3349805"/>
          </a:xfrm>
          <a:prstGeom prst="rect">
            <a:avLst/>
          </a:prstGeom>
          <a:solidFill>
            <a:srgbClr val="FFFFFF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8118FDA-4D1D-3CB0-01BD-E483BFCF8BEC}"/>
              </a:ext>
            </a:extLst>
          </p:cNvPr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38B21925-1A17-DCFA-18A1-1D41B2E710B4}"/>
              </a:ext>
            </a:extLst>
          </p:cNvPr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06F46C5-0453-69BA-1B6F-6FBA8B06EBBD}"/>
              </a:ext>
            </a:extLst>
          </p:cNvPr>
          <p:cNvCxnSpPr/>
          <p:nvPr/>
        </p:nvCxnSpPr>
        <p:spPr>
          <a:xfrm>
            <a:off x="33612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34">
            <a:extLst>
              <a:ext uri="{FF2B5EF4-FFF2-40B4-BE49-F238E27FC236}">
                <a16:creationId xmlns:a16="http://schemas.microsoft.com/office/drawing/2014/main" id="{8BCCB991-F551-1F18-C733-2D50F71A2742}"/>
              </a:ext>
            </a:extLst>
          </p:cNvPr>
          <p:cNvSpPr txBox="1"/>
          <p:nvPr/>
        </p:nvSpPr>
        <p:spPr>
          <a:xfrm>
            <a:off x="1026075" y="170432"/>
            <a:ext cx="165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cs typeface="+mn-ea"/>
                <a:sym typeface="+mn-lt"/>
              </a:rPr>
              <a:t>药品的特点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76DBA7-B838-9C01-814C-9C44FCDC8C73}"/>
              </a:ext>
            </a:extLst>
          </p:cNvPr>
          <p:cNvSpPr txBox="1"/>
          <p:nvPr/>
        </p:nvSpPr>
        <p:spPr>
          <a:xfrm>
            <a:off x="281311" y="4705160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7</a:t>
            </a:r>
            <a:endParaRPr lang="zh-CN" altLang="en-US" dirty="0"/>
          </a:p>
        </p:txBody>
      </p:sp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FB538555-ADA1-2426-DD4D-47C5200C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89" y="1169579"/>
            <a:ext cx="3876217" cy="283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1CAB7D9D-3982-1B82-CA6C-C0A5FEED2666}"/>
              </a:ext>
            </a:extLst>
          </p:cNvPr>
          <p:cNvSpPr txBox="1"/>
          <p:nvPr/>
        </p:nvSpPr>
        <p:spPr>
          <a:xfrm>
            <a:off x="3718130" y="1427141"/>
            <a:ext cx="3467303" cy="7189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200000"/>
              </a:lnSpc>
              <a:buClr>
                <a:srgbClr val="1A3F6C"/>
              </a:buClr>
              <a:buFont typeface="Wingdings" panose="05000000000000000000" pitchFamily="2" charset="2"/>
              <a:buChar char="n"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marL="0" indent="0">
              <a:buNone/>
            </a:pP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治病救人     毒副作用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2B9361F-6733-65B6-67D7-0A9B3600D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843" y="2844483"/>
            <a:ext cx="2536156" cy="859611"/>
          </a:xfrm>
          <a:prstGeom prst="rect">
            <a:avLst/>
          </a:prstGeom>
        </p:spPr>
      </p:pic>
      <p:sp>
        <p:nvSpPr>
          <p:cNvPr id="12" name="sketched-right-arrow_37071">
            <a:extLst>
              <a:ext uri="{FF2B5EF4-FFF2-40B4-BE49-F238E27FC236}">
                <a16:creationId xmlns:a16="http://schemas.microsoft.com/office/drawing/2014/main" id="{7FF7753C-FD61-55CF-7824-15043EEEE661}"/>
              </a:ext>
            </a:extLst>
          </p:cNvPr>
          <p:cNvSpPr/>
          <p:nvPr/>
        </p:nvSpPr>
        <p:spPr>
          <a:xfrm rot="5400000">
            <a:off x="5038598" y="2406769"/>
            <a:ext cx="496647" cy="329719"/>
          </a:xfrm>
          <a:custGeom>
            <a:avLst/>
            <a:gdLst>
              <a:gd name="connsiteX0" fmla="*/ 359049 w 599972"/>
              <a:gd name="connsiteY0" fmla="*/ 349705 h 398667"/>
              <a:gd name="connsiteX1" fmla="*/ 362846 w 599972"/>
              <a:gd name="connsiteY1" fmla="*/ 382327 h 398667"/>
              <a:gd name="connsiteX2" fmla="*/ 363606 w 599972"/>
              <a:gd name="connsiteY2" fmla="*/ 382327 h 398667"/>
              <a:gd name="connsiteX3" fmla="*/ 366860 w 599972"/>
              <a:gd name="connsiteY3" fmla="*/ 386879 h 398667"/>
              <a:gd name="connsiteX4" fmla="*/ 365124 w 599972"/>
              <a:gd name="connsiteY4" fmla="*/ 386879 h 398667"/>
              <a:gd name="connsiteX5" fmla="*/ 367402 w 599972"/>
              <a:gd name="connsiteY5" fmla="*/ 387637 h 398667"/>
              <a:gd name="connsiteX6" fmla="*/ 366860 w 599972"/>
              <a:gd name="connsiteY6" fmla="*/ 386879 h 398667"/>
              <a:gd name="connsiteX7" fmla="*/ 371959 w 599972"/>
              <a:gd name="connsiteY7" fmla="*/ 386879 h 398667"/>
              <a:gd name="connsiteX8" fmla="*/ 392462 w 599972"/>
              <a:gd name="connsiteY8" fmla="*/ 369430 h 398667"/>
              <a:gd name="connsiteX9" fmla="*/ 382590 w 599972"/>
              <a:gd name="connsiteY9" fmla="*/ 366396 h 398667"/>
              <a:gd name="connsiteX10" fmla="*/ 364365 w 599972"/>
              <a:gd name="connsiteY10" fmla="*/ 355016 h 398667"/>
              <a:gd name="connsiteX11" fmla="*/ 359049 w 599972"/>
              <a:gd name="connsiteY11" fmla="*/ 349705 h 398667"/>
              <a:gd name="connsiteX12" fmla="*/ 352974 w 599972"/>
              <a:gd name="connsiteY12" fmla="*/ 311774 h 398667"/>
              <a:gd name="connsiteX13" fmla="*/ 358290 w 599972"/>
              <a:gd name="connsiteY13" fmla="*/ 333774 h 398667"/>
              <a:gd name="connsiteX14" fmla="*/ 364365 w 599972"/>
              <a:gd name="connsiteY14" fmla="*/ 337567 h 398667"/>
              <a:gd name="connsiteX15" fmla="*/ 393981 w 599972"/>
              <a:gd name="connsiteY15" fmla="*/ 356533 h 398667"/>
              <a:gd name="connsiteX16" fmla="*/ 399296 w 599972"/>
              <a:gd name="connsiteY16" fmla="*/ 364120 h 398667"/>
              <a:gd name="connsiteX17" fmla="*/ 406890 w 599972"/>
              <a:gd name="connsiteY17" fmla="*/ 357292 h 398667"/>
              <a:gd name="connsiteX18" fmla="*/ 419800 w 599972"/>
              <a:gd name="connsiteY18" fmla="*/ 346671 h 398667"/>
              <a:gd name="connsiteX19" fmla="*/ 407649 w 599972"/>
              <a:gd name="connsiteY19" fmla="*/ 345154 h 398667"/>
              <a:gd name="connsiteX20" fmla="*/ 361327 w 599972"/>
              <a:gd name="connsiteY20" fmla="*/ 318601 h 398667"/>
              <a:gd name="connsiteX21" fmla="*/ 352974 w 599972"/>
              <a:gd name="connsiteY21" fmla="*/ 311774 h 398667"/>
              <a:gd name="connsiteX22" fmla="*/ 109123 w 599972"/>
              <a:gd name="connsiteY22" fmla="*/ 286740 h 398667"/>
              <a:gd name="connsiteX23" fmla="*/ 121475 w 599972"/>
              <a:gd name="connsiteY23" fmla="*/ 292050 h 398667"/>
              <a:gd name="connsiteX24" fmla="*/ 130698 w 599972"/>
              <a:gd name="connsiteY24" fmla="*/ 292494 h 398667"/>
              <a:gd name="connsiteX25" fmla="*/ 132688 w 599972"/>
              <a:gd name="connsiteY25" fmla="*/ 292809 h 398667"/>
              <a:gd name="connsiteX26" fmla="*/ 137248 w 599972"/>
              <a:gd name="connsiteY26" fmla="*/ 292809 h 398667"/>
              <a:gd name="connsiteX27" fmla="*/ 130698 w 599972"/>
              <a:gd name="connsiteY27" fmla="*/ 292494 h 398667"/>
              <a:gd name="connsiteX28" fmla="*/ 120715 w 599972"/>
              <a:gd name="connsiteY28" fmla="*/ 290912 h 398667"/>
              <a:gd name="connsiteX29" fmla="*/ 109883 w 599972"/>
              <a:gd name="connsiteY29" fmla="*/ 286740 h 398667"/>
              <a:gd name="connsiteX30" fmla="*/ 109123 w 599972"/>
              <a:gd name="connsiteY30" fmla="*/ 286740 h 398667"/>
              <a:gd name="connsiteX31" fmla="*/ 20258 w 599972"/>
              <a:gd name="connsiteY31" fmla="*/ 285960 h 398667"/>
              <a:gd name="connsiteX32" fmla="*/ 21777 w 599972"/>
              <a:gd name="connsiteY32" fmla="*/ 286719 h 398667"/>
              <a:gd name="connsiteX33" fmla="*/ 44566 w 599972"/>
              <a:gd name="connsiteY33" fmla="*/ 292786 h 398667"/>
              <a:gd name="connsiteX34" fmla="*/ 20258 w 599972"/>
              <a:gd name="connsiteY34" fmla="*/ 285960 h 398667"/>
              <a:gd name="connsiteX35" fmla="*/ 194216 w 599972"/>
              <a:gd name="connsiteY35" fmla="*/ 284468 h 398667"/>
              <a:gd name="connsiteX36" fmla="*/ 197254 w 599972"/>
              <a:gd name="connsiteY36" fmla="*/ 285985 h 398667"/>
              <a:gd name="connsiteX37" fmla="*/ 197300 w 599972"/>
              <a:gd name="connsiteY37" fmla="*/ 285997 h 398667"/>
              <a:gd name="connsiteX38" fmla="*/ 208174 w 599972"/>
              <a:gd name="connsiteY38" fmla="*/ 291389 h 398667"/>
              <a:gd name="connsiteX39" fmla="*/ 219064 w 599972"/>
              <a:gd name="connsiteY39" fmla="*/ 291791 h 398667"/>
              <a:gd name="connsiteX40" fmla="*/ 220044 w 599972"/>
              <a:gd name="connsiteY40" fmla="*/ 292052 h 398667"/>
              <a:gd name="connsiteX41" fmla="*/ 226121 w 599972"/>
              <a:gd name="connsiteY41" fmla="*/ 292052 h 398667"/>
              <a:gd name="connsiteX42" fmla="*/ 219064 w 599972"/>
              <a:gd name="connsiteY42" fmla="*/ 291791 h 398667"/>
              <a:gd name="connsiteX43" fmla="*/ 197300 w 599972"/>
              <a:gd name="connsiteY43" fmla="*/ 285997 h 398667"/>
              <a:gd name="connsiteX44" fmla="*/ 289186 w 599972"/>
              <a:gd name="connsiteY44" fmla="*/ 275359 h 398667"/>
              <a:gd name="connsiteX45" fmla="*/ 295261 w 599972"/>
              <a:gd name="connsiteY45" fmla="*/ 281428 h 398667"/>
              <a:gd name="connsiteX46" fmla="*/ 303615 w 599972"/>
              <a:gd name="connsiteY46" fmla="*/ 285980 h 398667"/>
              <a:gd name="connsiteX47" fmla="*/ 306652 w 599972"/>
              <a:gd name="connsiteY47" fmla="*/ 287497 h 398667"/>
              <a:gd name="connsiteX48" fmla="*/ 289186 w 599972"/>
              <a:gd name="connsiteY48" fmla="*/ 275359 h 398667"/>
              <a:gd name="connsiteX49" fmla="*/ 105322 w 599972"/>
              <a:gd name="connsiteY49" fmla="*/ 210883 h 398667"/>
              <a:gd name="connsiteX50" fmla="*/ 105322 w 599972"/>
              <a:gd name="connsiteY50" fmla="*/ 234398 h 398667"/>
              <a:gd name="connsiteX51" fmla="*/ 105322 w 599972"/>
              <a:gd name="connsiteY51" fmla="*/ 255639 h 398667"/>
              <a:gd name="connsiteX52" fmla="*/ 109883 w 599972"/>
              <a:gd name="connsiteY52" fmla="*/ 256397 h 398667"/>
              <a:gd name="connsiteX53" fmla="*/ 150171 w 599972"/>
              <a:gd name="connsiteY53" fmla="*/ 279154 h 398667"/>
              <a:gd name="connsiteX54" fmla="*/ 155492 w 599972"/>
              <a:gd name="connsiteY54" fmla="*/ 283706 h 398667"/>
              <a:gd name="connsiteX55" fmla="*/ 156252 w 599972"/>
              <a:gd name="connsiteY55" fmla="*/ 281430 h 398667"/>
              <a:gd name="connsiteX56" fmla="*/ 156252 w 599972"/>
              <a:gd name="connsiteY56" fmla="*/ 240467 h 398667"/>
              <a:gd name="connsiteX57" fmla="*/ 151691 w 599972"/>
              <a:gd name="connsiteY57" fmla="*/ 238191 h 398667"/>
              <a:gd name="connsiteX58" fmla="*/ 109883 w 599972"/>
              <a:gd name="connsiteY58" fmla="*/ 214676 h 398667"/>
              <a:gd name="connsiteX59" fmla="*/ 105322 w 599972"/>
              <a:gd name="connsiteY59" fmla="*/ 210883 h 398667"/>
              <a:gd name="connsiteX60" fmla="*/ 191177 w 599972"/>
              <a:gd name="connsiteY60" fmla="*/ 209378 h 398667"/>
              <a:gd name="connsiteX61" fmla="*/ 191177 w 599972"/>
              <a:gd name="connsiteY61" fmla="*/ 234408 h 398667"/>
              <a:gd name="connsiteX62" fmla="*/ 191177 w 599972"/>
              <a:gd name="connsiteY62" fmla="*/ 254887 h 398667"/>
              <a:gd name="connsiteX63" fmla="*/ 197254 w 599972"/>
              <a:gd name="connsiteY63" fmla="*/ 256404 h 398667"/>
              <a:gd name="connsiteX64" fmla="*/ 237516 w 599972"/>
              <a:gd name="connsiteY64" fmla="*/ 279158 h 398667"/>
              <a:gd name="connsiteX65" fmla="*/ 243593 w 599972"/>
              <a:gd name="connsiteY65" fmla="*/ 284468 h 398667"/>
              <a:gd name="connsiteX66" fmla="*/ 245112 w 599972"/>
              <a:gd name="connsiteY66" fmla="*/ 281434 h 398667"/>
              <a:gd name="connsiteX67" fmla="*/ 245112 w 599972"/>
              <a:gd name="connsiteY67" fmla="*/ 239717 h 398667"/>
              <a:gd name="connsiteX68" fmla="*/ 239035 w 599972"/>
              <a:gd name="connsiteY68" fmla="*/ 238200 h 398667"/>
              <a:gd name="connsiteX69" fmla="*/ 197254 w 599972"/>
              <a:gd name="connsiteY69" fmla="*/ 214687 h 398667"/>
              <a:gd name="connsiteX70" fmla="*/ 191177 w 599972"/>
              <a:gd name="connsiteY70" fmla="*/ 209378 h 398667"/>
              <a:gd name="connsiteX71" fmla="*/ 16459 w 599972"/>
              <a:gd name="connsiteY71" fmla="*/ 209363 h 398667"/>
              <a:gd name="connsiteX72" fmla="*/ 16459 w 599972"/>
              <a:gd name="connsiteY72" fmla="*/ 234390 h 398667"/>
              <a:gd name="connsiteX73" fmla="*/ 16459 w 599972"/>
              <a:gd name="connsiteY73" fmla="*/ 255625 h 398667"/>
              <a:gd name="connsiteX74" fmla="*/ 22536 w 599972"/>
              <a:gd name="connsiteY74" fmla="*/ 257141 h 398667"/>
              <a:gd name="connsiteX75" fmla="*/ 62798 w 599972"/>
              <a:gd name="connsiteY75" fmla="*/ 279893 h 398667"/>
              <a:gd name="connsiteX76" fmla="*/ 68115 w 599972"/>
              <a:gd name="connsiteY76" fmla="*/ 284443 h 398667"/>
              <a:gd name="connsiteX77" fmla="*/ 70394 w 599972"/>
              <a:gd name="connsiteY77" fmla="*/ 281410 h 398667"/>
              <a:gd name="connsiteX78" fmla="*/ 70394 w 599972"/>
              <a:gd name="connsiteY78" fmla="*/ 240457 h 398667"/>
              <a:gd name="connsiteX79" fmla="*/ 64317 w 599972"/>
              <a:gd name="connsiteY79" fmla="*/ 238940 h 398667"/>
              <a:gd name="connsiteX80" fmla="*/ 22536 w 599972"/>
              <a:gd name="connsiteY80" fmla="*/ 215430 h 398667"/>
              <a:gd name="connsiteX81" fmla="*/ 16459 w 599972"/>
              <a:gd name="connsiteY81" fmla="*/ 209363 h 398667"/>
              <a:gd name="connsiteX82" fmla="*/ 105322 w 599972"/>
              <a:gd name="connsiteY82" fmla="*/ 170678 h 398667"/>
              <a:gd name="connsiteX83" fmla="*/ 105322 w 599972"/>
              <a:gd name="connsiteY83" fmla="*/ 190401 h 398667"/>
              <a:gd name="connsiteX84" fmla="*/ 109123 w 599972"/>
              <a:gd name="connsiteY84" fmla="*/ 191918 h 398667"/>
              <a:gd name="connsiteX85" fmla="*/ 152451 w 599972"/>
              <a:gd name="connsiteY85" fmla="*/ 219986 h 398667"/>
              <a:gd name="connsiteX86" fmla="*/ 156252 w 599972"/>
              <a:gd name="connsiteY86" fmla="*/ 223778 h 398667"/>
              <a:gd name="connsiteX87" fmla="*/ 156252 w 599972"/>
              <a:gd name="connsiteY87" fmla="*/ 203297 h 398667"/>
              <a:gd name="connsiteX88" fmla="*/ 152451 w 599972"/>
              <a:gd name="connsiteY88" fmla="*/ 201021 h 398667"/>
              <a:gd name="connsiteX89" fmla="*/ 109123 w 599972"/>
              <a:gd name="connsiteY89" fmla="*/ 173712 h 398667"/>
              <a:gd name="connsiteX90" fmla="*/ 105322 w 599972"/>
              <a:gd name="connsiteY90" fmla="*/ 170678 h 398667"/>
              <a:gd name="connsiteX91" fmla="*/ 191177 w 599972"/>
              <a:gd name="connsiteY91" fmla="*/ 169178 h 398667"/>
              <a:gd name="connsiteX92" fmla="*/ 191177 w 599972"/>
              <a:gd name="connsiteY92" fmla="*/ 190416 h 398667"/>
              <a:gd name="connsiteX93" fmla="*/ 196495 w 599972"/>
              <a:gd name="connsiteY93" fmla="*/ 191933 h 398667"/>
              <a:gd name="connsiteX94" fmla="*/ 239795 w 599972"/>
              <a:gd name="connsiteY94" fmla="*/ 219997 h 398667"/>
              <a:gd name="connsiteX95" fmla="*/ 245112 w 599972"/>
              <a:gd name="connsiteY95" fmla="*/ 225306 h 398667"/>
              <a:gd name="connsiteX96" fmla="*/ 245112 w 599972"/>
              <a:gd name="connsiteY96" fmla="*/ 203310 h 398667"/>
              <a:gd name="connsiteX97" fmla="*/ 239795 w 599972"/>
              <a:gd name="connsiteY97" fmla="*/ 201035 h 398667"/>
              <a:gd name="connsiteX98" fmla="*/ 196495 w 599972"/>
              <a:gd name="connsiteY98" fmla="*/ 173729 h 398667"/>
              <a:gd name="connsiteX99" fmla="*/ 191177 w 599972"/>
              <a:gd name="connsiteY99" fmla="*/ 169178 h 398667"/>
              <a:gd name="connsiteX100" fmla="*/ 16459 w 599972"/>
              <a:gd name="connsiteY100" fmla="*/ 169168 h 398667"/>
              <a:gd name="connsiteX101" fmla="*/ 16459 w 599972"/>
              <a:gd name="connsiteY101" fmla="*/ 190403 h 398667"/>
              <a:gd name="connsiteX102" fmla="*/ 21777 w 599972"/>
              <a:gd name="connsiteY102" fmla="*/ 191920 h 398667"/>
              <a:gd name="connsiteX103" fmla="*/ 65077 w 599972"/>
              <a:gd name="connsiteY103" fmla="*/ 220739 h 398667"/>
              <a:gd name="connsiteX104" fmla="*/ 70394 w 599972"/>
              <a:gd name="connsiteY104" fmla="*/ 225289 h 398667"/>
              <a:gd name="connsiteX105" fmla="*/ 70394 w 599972"/>
              <a:gd name="connsiteY105" fmla="*/ 203296 h 398667"/>
              <a:gd name="connsiteX106" fmla="*/ 64317 w 599972"/>
              <a:gd name="connsiteY106" fmla="*/ 201021 h 398667"/>
              <a:gd name="connsiteX107" fmla="*/ 21777 w 599972"/>
              <a:gd name="connsiteY107" fmla="*/ 174477 h 398667"/>
              <a:gd name="connsiteX108" fmla="*/ 16459 w 599972"/>
              <a:gd name="connsiteY108" fmla="*/ 169168 h 398667"/>
              <a:gd name="connsiteX109" fmla="*/ 311968 w 599972"/>
              <a:gd name="connsiteY109" fmla="*/ 154735 h 398667"/>
              <a:gd name="connsiteX110" fmla="*/ 407649 w 599972"/>
              <a:gd name="connsiteY110" fmla="*/ 215426 h 398667"/>
              <a:gd name="connsiteX111" fmla="*/ 493459 w 599972"/>
              <a:gd name="connsiteY111" fmla="*/ 265497 h 398667"/>
              <a:gd name="connsiteX112" fmla="*/ 494219 w 599972"/>
              <a:gd name="connsiteY112" fmla="*/ 265497 h 398667"/>
              <a:gd name="connsiteX113" fmla="*/ 311968 w 599972"/>
              <a:gd name="connsiteY113" fmla="*/ 154735 h 398667"/>
              <a:gd name="connsiteX114" fmla="*/ 105322 w 599972"/>
              <a:gd name="connsiteY114" fmla="*/ 153231 h 398667"/>
              <a:gd name="connsiteX115" fmla="*/ 105322 w 599972"/>
              <a:gd name="connsiteY115" fmla="*/ 156265 h 398667"/>
              <a:gd name="connsiteX116" fmla="*/ 109123 w 599972"/>
              <a:gd name="connsiteY116" fmla="*/ 157782 h 398667"/>
              <a:gd name="connsiteX117" fmla="*/ 153972 w 599972"/>
              <a:gd name="connsiteY117" fmla="*/ 185850 h 398667"/>
              <a:gd name="connsiteX118" fmla="*/ 156252 w 599972"/>
              <a:gd name="connsiteY118" fmla="*/ 187367 h 398667"/>
              <a:gd name="connsiteX119" fmla="*/ 156252 w 599972"/>
              <a:gd name="connsiteY119" fmla="*/ 184332 h 398667"/>
              <a:gd name="connsiteX120" fmla="*/ 152451 w 599972"/>
              <a:gd name="connsiteY120" fmla="*/ 182815 h 398667"/>
              <a:gd name="connsiteX121" fmla="*/ 109883 w 599972"/>
              <a:gd name="connsiteY121" fmla="*/ 157024 h 398667"/>
              <a:gd name="connsiteX122" fmla="*/ 105322 w 599972"/>
              <a:gd name="connsiteY122" fmla="*/ 153231 h 398667"/>
              <a:gd name="connsiteX123" fmla="*/ 191177 w 599972"/>
              <a:gd name="connsiteY123" fmla="*/ 151733 h 398667"/>
              <a:gd name="connsiteX124" fmla="*/ 191177 w 599972"/>
              <a:gd name="connsiteY124" fmla="*/ 155526 h 398667"/>
              <a:gd name="connsiteX125" fmla="*/ 197254 w 599972"/>
              <a:gd name="connsiteY125" fmla="*/ 157801 h 398667"/>
              <a:gd name="connsiteX126" fmla="*/ 241314 w 599972"/>
              <a:gd name="connsiteY126" fmla="*/ 185865 h 398667"/>
              <a:gd name="connsiteX127" fmla="*/ 245112 w 599972"/>
              <a:gd name="connsiteY127" fmla="*/ 188141 h 398667"/>
              <a:gd name="connsiteX128" fmla="*/ 245112 w 599972"/>
              <a:gd name="connsiteY128" fmla="*/ 184348 h 398667"/>
              <a:gd name="connsiteX129" fmla="*/ 239795 w 599972"/>
              <a:gd name="connsiteY129" fmla="*/ 182831 h 398667"/>
              <a:gd name="connsiteX130" fmla="*/ 197254 w 599972"/>
              <a:gd name="connsiteY130" fmla="*/ 156284 h 398667"/>
              <a:gd name="connsiteX131" fmla="*/ 191177 w 599972"/>
              <a:gd name="connsiteY131" fmla="*/ 151733 h 398667"/>
              <a:gd name="connsiteX132" fmla="*/ 16459 w 599972"/>
              <a:gd name="connsiteY132" fmla="*/ 151726 h 398667"/>
              <a:gd name="connsiteX133" fmla="*/ 16459 w 599972"/>
              <a:gd name="connsiteY133" fmla="*/ 156276 h 398667"/>
              <a:gd name="connsiteX134" fmla="*/ 21777 w 599972"/>
              <a:gd name="connsiteY134" fmla="*/ 158551 h 398667"/>
              <a:gd name="connsiteX135" fmla="*/ 66596 w 599972"/>
              <a:gd name="connsiteY135" fmla="*/ 185853 h 398667"/>
              <a:gd name="connsiteX136" fmla="*/ 70394 w 599972"/>
              <a:gd name="connsiteY136" fmla="*/ 188128 h 398667"/>
              <a:gd name="connsiteX137" fmla="*/ 70394 w 599972"/>
              <a:gd name="connsiteY137" fmla="*/ 185095 h 398667"/>
              <a:gd name="connsiteX138" fmla="*/ 64317 w 599972"/>
              <a:gd name="connsiteY138" fmla="*/ 182819 h 398667"/>
              <a:gd name="connsiteX139" fmla="*/ 21777 w 599972"/>
              <a:gd name="connsiteY139" fmla="*/ 157034 h 398667"/>
              <a:gd name="connsiteX140" fmla="*/ 16459 w 599972"/>
              <a:gd name="connsiteY140" fmla="*/ 151726 h 398667"/>
              <a:gd name="connsiteX141" fmla="*/ 285390 w 599972"/>
              <a:gd name="connsiteY141" fmla="*/ 147907 h 398667"/>
              <a:gd name="connsiteX142" fmla="*/ 286908 w 599972"/>
              <a:gd name="connsiteY142" fmla="*/ 250324 h 398667"/>
              <a:gd name="connsiteX143" fmla="*/ 295261 w 599972"/>
              <a:gd name="connsiteY143" fmla="*/ 249565 h 398667"/>
              <a:gd name="connsiteX144" fmla="*/ 430431 w 599972"/>
              <a:gd name="connsiteY144" fmla="*/ 326946 h 398667"/>
              <a:gd name="connsiteX145" fmla="*/ 434228 w 599972"/>
              <a:gd name="connsiteY145" fmla="*/ 334533 h 398667"/>
              <a:gd name="connsiteX146" fmla="*/ 470678 w 599972"/>
              <a:gd name="connsiteY146" fmla="*/ 303428 h 398667"/>
              <a:gd name="connsiteX147" fmla="*/ 460047 w 599972"/>
              <a:gd name="connsiteY147" fmla="*/ 301153 h 398667"/>
              <a:gd name="connsiteX148" fmla="*/ 429671 w 599972"/>
              <a:gd name="connsiteY148" fmla="*/ 282945 h 398667"/>
              <a:gd name="connsiteX149" fmla="*/ 295261 w 599972"/>
              <a:gd name="connsiteY149" fmla="*/ 209357 h 398667"/>
              <a:gd name="connsiteX150" fmla="*/ 285390 w 599972"/>
              <a:gd name="connsiteY150" fmla="*/ 195702 h 398667"/>
              <a:gd name="connsiteX151" fmla="*/ 289186 w 599972"/>
              <a:gd name="connsiteY151" fmla="*/ 188874 h 398667"/>
              <a:gd name="connsiteX152" fmla="*/ 289186 w 599972"/>
              <a:gd name="connsiteY152" fmla="*/ 188115 h 398667"/>
              <a:gd name="connsiteX153" fmla="*/ 285390 w 599972"/>
              <a:gd name="connsiteY153" fmla="*/ 176736 h 398667"/>
              <a:gd name="connsiteX154" fmla="*/ 294502 w 599972"/>
              <a:gd name="connsiteY154" fmla="*/ 175218 h 398667"/>
              <a:gd name="connsiteX155" fmla="*/ 428912 w 599972"/>
              <a:gd name="connsiteY155" fmla="*/ 265497 h 398667"/>
              <a:gd name="connsiteX156" fmla="*/ 472956 w 599972"/>
              <a:gd name="connsiteY156" fmla="*/ 290532 h 398667"/>
              <a:gd name="connsiteX157" fmla="*/ 478272 w 599972"/>
              <a:gd name="connsiteY157" fmla="*/ 297359 h 398667"/>
              <a:gd name="connsiteX158" fmla="*/ 498015 w 599972"/>
              <a:gd name="connsiteY158" fmla="*/ 280669 h 398667"/>
              <a:gd name="connsiteX159" fmla="*/ 486625 w 599972"/>
              <a:gd name="connsiteY159" fmla="*/ 279152 h 398667"/>
              <a:gd name="connsiteX160" fmla="*/ 436506 w 599972"/>
              <a:gd name="connsiteY160" fmla="*/ 249565 h 398667"/>
              <a:gd name="connsiteX161" fmla="*/ 295261 w 599972"/>
              <a:gd name="connsiteY161" fmla="*/ 160804 h 398667"/>
              <a:gd name="connsiteX162" fmla="*/ 285390 w 599972"/>
              <a:gd name="connsiteY162" fmla="*/ 147907 h 398667"/>
              <a:gd name="connsiteX163" fmla="*/ 286149 w 599972"/>
              <a:gd name="connsiteY163" fmla="*/ 137287 h 398667"/>
              <a:gd name="connsiteX164" fmla="*/ 286149 w 599972"/>
              <a:gd name="connsiteY164" fmla="*/ 142597 h 398667"/>
              <a:gd name="connsiteX165" fmla="*/ 287668 w 599972"/>
              <a:gd name="connsiteY165" fmla="*/ 140321 h 398667"/>
              <a:gd name="connsiteX166" fmla="*/ 287668 w 599972"/>
              <a:gd name="connsiteY166" fmla="*/ 139562 h 398667"/>
              <a:gd name="connsiteX167" fmla="*/ 286149 w 599972"/>
              <a:gd name="connsiteY167" fmla="*/ 137287 h 398667"/>
              <a:gd name="connsiteX168" fmla="*/ 384868 w 599972"/>
              <a:gd name="connsiteY168" fmla="*/ 133493 h 398667"/>
              <a:gd name="connsiteX169" fmla="*/ 384109 w 599972"/>
              <a:gd name="connsiteY169" fmla="*/ 135011 h 398667"/>
              <a:gd name="connsiteX170" fmla="*/ 533706 w 599972"/>
              <a:gd name="connsiteY170" fmla="*/ 233634 h 398667"/>
              <a:gd name="connsiteX171" fmla="*/ 540541 w 599972"/>
              <a:gd name="connsiteY171" fmla="*/ 237427 h 398667"/>
              <a:gd name="connsiteX172" fmla="*/ 544338 w 599972"/>
              <a:gd name="connsiteY172" fmla="*/ 241979 h 398667"/>
              <a:gd name="connsiteX173" fmla="*/ 555728 w 599972"/>
              <a:gd name="connsiteY173" fmla="*/ 233634 h 398667"/>
              <a:gd name="connsiteX174" fmla="*/ 544338 w 599972"/>
              <a:gd name="connsiteY174" fmla="*/ 230599 h 398667"/>
              <a:gd name="connsiteX175" fmla="*/ 407649 w 599972"/>
              <a:gd name="connsiteY175" fmla="*/ 144114 h 398667"/>
              <a:gd name="connsiteX176" fmla="*/ 384868 w 599972"/>
              <a:gd name="connsiteY176" fmla="*/ 133493 h 398667"/>
              <a:gd name="connsiteX177" fmla="*/ 105322 w 599972"/>
              <a:gd name="connsiteY177" fmla="*/ 124405 h 398667"/>
              <a:gd name="connsiteX178" fmla="*/ 105322 w 599972"/>
              <a:gd name="connsiteY178" fmla="*/ 138059 h 398667"/>
              <a:gd name="connsiteX179" fmla="*/ 109883 w 599972"/>
              <a:gd name="connsiteY179" fmla="*/ 140335 h 398667"/>
              <a:gd name="connsiteX180" fmla="*/ 152451 w 599972"/>
              <a:gd name="connsiteY180" fmla="*/ 166127 h 398667"/>
              <a:gd name="connsiteX181" fmla="*/ 156252 w 599972"/>
              <a:gd name="connsiteY181" fmla="*/ 169920 h 398667"/>
              <a:gd name="connsiteX182" fmla="*/ 156252 w 599972"/>
              <a:gd name="connsiteY182" fmla="*/ 151714 h 398667"/>
              <a:gd name="connsiteX183" fmla="*/ 151691 w 599972"/>
              <a:gd name="connsiteY183" fmla="*/ 150955 h 398667"/>
              <a:gd name="connsiteX184" fmla="*/ 110643 w 599972"/>
              <a:gd name="connsiteY184" fmla="*/ 128956 h 398667"/>
              <a:gd name="connsiteX185" fmla="*/ 105322 w 599972"/>
              <a:gd name="connsiteY185" fmla="*/ 124405 h 398667"/>
              <a:gd name="connsiteX186" fmla="*/ 191177 w 599972"/>
              <a:gd name="connsiteY186" fmla="*/ 122153 h 398667"/>
              <a:gd name="connsiteX187" fmla="*/ 191177 w 599972"/>
              <a:gd name="connsiteY187" fmla="*/ 138081 h 398667"/>
              <a:gd name="connsiteX188" fmla="*/ 197254 w 599972"/>
              <a:gd name="connsiteY188" fmla="*/ 139598 h 398667"/>
              <a:gd name="connsiteX189" fmla="*/ 239795 w 599972"/>
              <a:gd name="connsiteY189" fmla="*/ 166145 h 398667"/>
              <a:gd name="connsiteX190" fmla="*/ 245112 w 599972"/>
              <a:gd name="connsiteY190" fmla="*/ 170695 h 398667"/>
              <a:gd name="connsiteX191" fmla="*/ 245112 w 599972"/>
              <a:gd name="connsiteY191" fmla="*/ 151733 h 398667"/>
              <a:gd name="connsiteX192" fmla="*/ 239035 w 599972"/>
              <a:gd name="connsiteY192" fmla="*/ 150216 h 398667"/>
              <a:gd name="connsiteX193" fmla="*/ 198014 w 599972"/>
              <a:gd name="connsiteY193" fmla="*/ 128979 h 398667"/>
              <a:gd name="connsiteX194" fmla="*/ 191177 w 599972"/>
              <a:gd name="connsiteY194" fmla="*/ 122153 h 398667"/>
              <a:gd name="connsiteX195" fmla="*/ 16459 w 599972"/>
              <a:gd name="connsiteY195" fmla="*/ 122148 h 398667"/>
              <a:gd name="connsiteX196" fmla="*/ 16459 w 599972"/>
              <a:gd name="connsiteY196" fmla="*/ 138075 h 398667"/>
              <a:gd name="connsiteX197" fmla="*/ 21777 w 599972"/>
              <a:gd name="connsiteY197" fmla="*/ 140350 h 398667"/>
              <a:gd name="connsiteX198" fmla="*/ 64317 w 599972"/>
              <a:gd name="connsiteY198" fmla="*/ 166135 h 398667"/>
              <a:gd name="connsiteX199" fmla="*/ 70394 w 599972"/>
              <a:gd name="connsiteY199" fmla="*/ 170685 h 398667"/>
              <a:gd name="connsiteX200" fmla="*/ 70394 w 599972"/>
              <a:gd name="connsiteY200" fmla="*/ 152484 h 398667"/>
              <a:gd name="connsiteX201" fmla="*/ 64317 w 599972"/>
              <a:gd name="connsiteY201" fmla="*/ 150967 h 398667"/>
              <a:gd name="connsiteX202" fmla="*/ 23296 w 599972"/>
              <a:gd name="connsiteY202" fmla="*/ 128974 h 398667"/>
              <a:gd name="connsiteX203" fmla="*/ 16459 w 599972"/>
              <a:gd name="connsiteY203" fmla="*/ 122148 h 398667"/>
              <a:gd name="connsiteX204" fmla="*/ 290705 w 599972"/>
              <a:gd name="connsiteY204" fmla="*/ 116045 h 398667"/>
              <a:gd name="connsiteX205" fmla="*/ 287668 w 599972"/>
              <a:gd name="connsiteY205" fmla="*/ 125907 h 398667"/>
              <a:gd name="connsiteX206" fmla="*/ 295261 w 599972"/>
              <a:gd name="connsiteY206" fmla="*/ 127424 h 398667"/>
              <a:gd name="connsiteX207" fmla="*/ 510925 w 599972"/>
              <a:gd name="connsiteY207" fmla="*/ 258669 h 398667"/>
              <a:gd name="connsiteX208" fmla="*/ 514722 w 599972"/>
              <a:gd name="connsiteY208" fmla="*/ 266255 h 398667"/>
              <a:gd name="connsiteX209" fmla="*/ 534466 w 599972"/>
              <a:gd name="connsiteY209" fmla="*/ 249565 h 398667"/>
              <a:gd name="connsiteX210" fmla="*/ 530669 w 599972"/>
              <a:gd name="connsiteY210" fmla="*/ 249565 h 398667"/>
              <a:gd name="connsiteX211" fmla="*/ 525353 w 599972"/>
              <a:gd name="connsiteY211" fmla="*/ 246531 h 398667"/>
              <a:gd name="connsiteX212" fmla="*/ 486625 w 599972"/>
              <a:gd name="connsiteY212" fmla="*/ 223771 h 398667"/>
              <a:gd name="connsiteX213" fmla="*/ 442581 w 599972"/>
              <a:gd name="connsiteY213" fmla="*/ 198736 h 398667"/>
              <a:gd name="connsiteX214" fmla="*/ 296780 w 599972"/>
              <a:gd name="connsiteY214" fmla="*/ 122114 h 398667"/>
              <a:gd name="connsiteX215" fmla="*/ 290705 w 599972"/>
              <a:gd name="connsiteY215" fmla="*/ 116045 h 398667"/>
              <a:gd name="connsiteX216" fmla="*/ 125846 w 599972"/>
              <a:gd name="connsiteY216" fmla="*/ 106104 h 398667"/>
              <a:gd name="connsiteX217" fmla="*/ 105322 w 599972"/>
              <a:gd name="connsiteY217" fmla="*/ 116819 h 398667"/>
              <a:gd name="connsiteX218" fmla="*/ 112924 w 599972"/>
              <a:gd name="connsiteY218" fmla="*/ 114544 h 398667"/>
              <a:gd name="connsiteX219" fmla="*/ 127367 w 599972"/>
              <a:gd name="connsiteY219" fmla="*/ 114544 h 398667"/>
              <a:gd name="connsiteX220" fmla="*/ 150171 w 599972"/>
              <a:gd name="connsiteY220" fmla="*/ 121371 h 398667"/>
              <a:gd name="connsiteX221" fmla="*/ 152451 w 599972"/>
              <a:gd name="connsiteY221" fmla="*/ 122888 h 398667"/>
              <a:gd name="connsiteX222" fmla="*/ 156252 w 599972"/>
              <a:gd name="connsiteY222" fmla="*/ 126681 h 398667"/>
              <a:gd name="connsiteX223" fmla="*/ 156252 w 599972"/>
              <a:gd name="connsiteY223" fmla="*/ 122888 h 398667"/>
              <a:gd name="connsiteX224" fmla="*/ 155492 w 599972"/>
              <a:gd name="connsiteY224" fmla="*/ 118336 h 398667"/>
              <a:gd name="connsiteX225" fmla="*/ 153212 w 599972"/>
              <a:gd name="connsiteY225" fmla="*/ 117578 h 398667"/>
              <a:gd name="connsiteX226" fmla="*/ 150171 w 599972"/>
              <a:gd name="connsiteY226" fmla="*/ 116061 h 398667"/>
              <a:gd name="connsiteX227" fmla="*/ 147891 w 599972"/>
              <a:gd name="connsiteY227" fmla="*/ 114544 h 398667"/>
              <a:gd name="connsiteX228" fmla="*/ 148651 w 599972"/>
              <a:gd name="connsiteY228" fmla="*/ 114544 h 398667"/>
              <a:gd name="connsiteX229" fmla="*/ 153212 w 599972"/>
              <a:gd name="connsiteY229" fmla="*/ 115302 h 398667"/>
              <a:gd name="connsiteX230" fmla="*/ 125846 w 599972"/>
              <a:gd name="connsiteY230" fmla="*/ 106104 h 398667"/>
              <a:gd name="connsiteX231" fmla="*/ 38299 w 599972"/>
              <a:gd name="connsiteY231" fmla="*/ 106032 h 398667"/>
              <a:gd name="connsiteX232" fmla="*/ 16459 w 599972"/>
              <a:gd name="connsiteY232" fmla="*/ 117598 h 398667"/>
              <a:gd name="connsiteX233" fmla="*/ 16459 w 599972"/>
              <a:gd name="connsiteY233" fmla="*/ 118357 h 398667"/>
              <a:gd name="connsiteX234" fmla="*/ 17219 w 599972"/>
              <a:gd name="connsiteY234" fmla="*/ 116840 h 398667"/>
              <a:gd name="connsiteX235" fmla="*/ 25575 w 599972"/>
              <a:gd name="connsiteY235" fmla="*/ 114565 h 398667"/>
              <a:gd name="connsiteX236" fmla="*/ 39249 w 599972"/>
              <a:gd name="connsiteY236" fmla="*/ 114565 h 398667"/>
              <a:gd name="connsiteX237" fmla="*/ 62798 w 599972"/>
              <a:gd name="connsiteY237" fmla="*/ 121390 h 398667"/>
              <a:gd name="connsiteX238" fmla="*/ 65077 w 599972"/>
              <a:gd name="connsiteY238" fmla="*/ 122907 h 398667"/>
              <a:gd name="connsiteX239" fmla="*/ 70394 w 599972"/>
              <a:gd name="connsiteY239" fmla="*/ 128216 h 398667"/>
              <a:gd name="connsiteX240" fmla="*/ 70394 w 599972"/>
              <a:gd name="connsiteY240" fmla="*/ 122907 h 398667"/>
              <a:gd name="connsiteX241" fmla="*/ 69634 w 599972"/>
              <a:gd name="connsiteY241" fmla="*/ 119873 h 398667"/>
              <a:gd name="connsiteX242" fmla="*/ 65836 w 599972"/>
              <a:gd name="connsiteY242" fmla="*/ 117598 h 398667"/>
              <a:gd name="connsiteX243" fmla="*/ 62798 w 599972"/>
              <a:gd name="connsiteY243" fmla="*/ 116081 h 398667"/>
              <a:gd name="connsiteX244" fmla="*/ 60519 w 599972"/>
              <a:gd name="connsiteY244" fmla="*/ 114565 h 398667"/>
              <a:gd name="connsiteX245" fmla="*/ 61278 w 599972"/>
              <a:gd name="connsiteY245" fmla="*/ 114565 h 398667"/>
              <a:gd name="connsiteX246" fmla="*/ 68115 w 599972"/>
              <a:gd name="connsiteY246" fmla="*/ 116081 h 398667"/>
              <a:gd name="connsiteX247" fmla="*/ 38299 w 599972"/>
              <a:gd name="connsiteY247" fmla="*/ 106032 h 398667"/>
              <a:gd name="connsiteX248" fmla="*/ 212637 w 599972"/>
              <a:gd name="connsiteY248" fmla="*/ 105940 h 398667"/>
              <a:gd name="connsiteX249" fmla="*/ 191177 w 599972"/>
              <a:gd name="connsiteY249" fmla="*/ 117602 h 398667"/>
              <a:gd name="connsiteX250" fmla="*/ 192697 w 599972"/>
              <a:gd name="connsiteY250" fmla="*/ 116843 h 398667"/>
              <a:gd name="connsiteX251" fmla="*/ 200293 w 599972"/>
              <a:gd name="connsiteY251" fmla="*/ 113809 h 398667"/>
              <a:gd name="connsiteX252" fmla="*/ 214726 w 599972"/>
              <a:gd name="connsiteY252" fmla="*/ 113809 h 398667"/>
              <a:gd name="connsiteX253" fmla="*/ 237516 w 599972"/>
              <a:gd name="connsiteY253" fmla="*/ 120636 h 398667"/>
              <a:gd name="connsiteX254" fmla="*/ 239795 w 599972"/>
              <a:gd name="connsiteY254" fmla="*/ 122153 h 398667"/>
              <a:gd name="connsiteX255" fmla="*/ 245112 w 599972"/>
              <a:gd name="connsiteY255" fmla="*/ 127462 h 398667"/>
              <a:gd name="connsiteX256" fmla="*/ 245112 w 599972"/>
              <a:gd name="connsiteY256" fmla="*/ 122911 h 398667"/>
              <a:gd name="connsiteX257" fmla="*/ 244352 w 599972"/>
              <a:gd name="connsiteY257" fmla="*/ 119119 h 398667"/>
              <a:gd name="connsiteX258" fmla="*/ 241314 w 599972"/>
              <a:gd name="connsiteY258" fmla="*/ 116843 h 398667"/>
              <a:gd name="connsiteX259" fmla="*/ 237516 w 599972"/>
              <a:gd name="connsiteY259" fmla="*/ 115326 h 398667"/>
              <a:gd name="connsiteX260" fmla="*/ 235237 w 599972"/>
              <a:gd name="connsiteY260" fmla="*/ 113809 h 398667"/>
              <a:gd name="connsiteX261" fmla="*/ 235996 w 599972"/>
              <a:gd name="connsiteY261" fmla="*/ 113809 h 398667"/>
              <a:gd name="connsiteX262" fmla="*/ 242073 w 599972"/>
              <a:gd name="connsiteY262" fmla="*/ 115326 h 398667"/>
              <a:gd name="connsiteX263" fmla="*/ 212637 w 599972"/>
              <a:gd name="connsiteY263" fmla="*/ 105940 h 398667"/>
              <a:gd name="connsiteX264" fmla="*/ 474475 w 599972"/>
              <a:gd name="connsiteY264" fmla="*/ 104665 h 398667"/>
              <a:gd name="connsiteX265" fmla="*/ 473715 w 599972"/>
              <a:gd name="connsiteY265" fmla="*/ 106182 h 398667"/>
              <a:gd name="connsiteX266" fmla="*/ 489662 w 599972"/>
              <a:gd name="connsiteY266" fmla="*/ 115286 h 398667"/>
              <a:gd name="connsiteX267" fmla="*/ 496497 w 599972"/>
              <a:gd name="connsiteY267" fmla="*/ 119079 h 398667"/>
              <a:gd name="connsiteX268" fmla="*/ 482828 w 599972"/>
              <a:gd name="connsiteY268" fmla="*/ 107700 h 398667"/>
              <a:gd name="connsiteX269" fmla="*/ 482069 w 599972"/>
              <a:gd name="connsiteY269" fmla="*/ 106941 h 398667"/>
              <a:gd name="connsiteX270" fmla="*/ 474475 w 599972"/>
              <a:gd name="connsiteY270" fmla="*/ 104665 h 398667"/>
              <a:gd name="connsiteX271" fmla="*/ 133923 w 599972"/>
              <a:gd name="connsiteY271" fmla="*/ 97286 h 398667"/>
              <a:gd name="connsiteX272" fmla="*/ 171455 w 599972"/>
              <a:gd name="connsiteY272" fmla="*/ 123646 h 398667"/>
              <a:gd name="connsiteX273" fmla="*/ 171455 w 599972"/>
              <a:gd name="connsiteY273" fmla="*/ 278396 h 398667"/>
              <a:gd name="connsiteX274" fmla="*/ 170695 w 599972"/>
              <a:gd name="connsiteY274" fmla="*/ 278396 h 398667"/>
              <a:gd name="connsiteX275" fmla="*/ 171455 w 599972"/>
              <a:gd name="connsiteY275" fmla="*/ 279154 h 398667"/>
              <a:gd name="connsiteX276" fmla="*/ 90119 w 599972"/>
              <a:gd name="connsiteY276" fmla="*/ 275362 h 398667"/>
              <a:gd name="connsiteX277" fmla="*/ 90119 w 599972"/>
              <a:gd name="connsiteY277" fmla="*/ 179022 h 398667"/>
              <a:gd name="connsiteX278" fmla="*/ 90119 w 599972"/>
              <a:gd name="connsiteY278" fmla="*/ 119854 h 398667"/>
              <a:gd name="connsiteX279" fmla="*/ 133923 w 599972"/>
              <a:gd name="connsiteY279" fmla="*/ 97286 h 398667"/>
              <a:gd name="connsiteX280" fmla="*/ 221278 w 599972"/>
              <a:gd name="connsiteY280" fmla="*/ 97028 h 398667"/>
              <a:gd name="connsiteX281" fmla="*/ 259545 w 599972"/>
              <a:gd name="connsiteY281" fmla="*/ 123670 h 398667"/>
              <a:gd name="connsiteX282" fmla="*/ 259545 w 599972"/>
              <a:gd name="connsiteY282" fmla="*/ 278400 h 398667"/>
              <a:gd name="connsiteX283" fmla="*/ 259545 w 599972"/>
              <a:gd name="connsiteY283" fmla="*/ 279158 h 398667"/>
              <a:gd name="connsiteX284" fmla="*/ 176744 w 599972"/>
              <a:gd name="connsiteY284" fmla="*/ 275366 h 398667"/>
              <a:gd name="connsiteX285" fmla="*/ 176744 w 599972"/>
              <a:gd name="connsiteY285" fmla="*/ 179039 h 398667"/>
              <a:gd name="connsiteX286" fmla="*/ 176744 w 599972"/>
              <a:gd name="connsiteY286" fmla="*/ 119877 h 398667"/>
              <a:gd name="connsiteX287" fmla="*/ 221278 w 599972"/>
              <a:gd name="connsiteY287" fmla="*/ 97028 h 398667"/>
              <a:gd name="connsiteX288" fmla="*/ 46560 w 599972"/>
              <a:gd name="connsiteY288" fmla="*/ 96742 h 398667"/>
              <a:gd name="connsiteX289" fmla="*/ 84827 w 599972"/>
              <a:gd name="connsiteY289" fmla="*/ 123665 h 398667"/>
              <a:gd name="connsiteX290" fmla="*/ 84827 w 599972"/>
              <a:gd name="connsiteY290" fmla="*/ 278376 h 398667"/>
              <a:gd name="connsiteX291" fmla="*/ 84827 w 599972"/>
              <a:gd name="connsiteY291" fmla="*/ 279135 h 398667"/>
              <a:gd name="connsiteX292" fmla="*/ 2026 w 599972"/>
              <a:gd name="connsiteY292" fmla="*/ 275343 h 398667"/>
              <a:gd name="connsiteX293" fmla="*/ 2026 w 599972"/>
              <a:gd name="connsiteY293" fmla="*/ 179028 h 398667"/>
              <a:gd name="connsiteX294" fmla="*/ 2026 w 599972"/>
              <a:gd name="connsiteY294" fmla="*/ 119873 h 398667"/>
              <a:gd name="connsiteX295" fmla="*/ 46560 w 599972"/>
              <a:gd name="connsiteY295" fmla="*/ 96742 h 398667"/>
              <a:gd name="connsiteX296" fmla="*/ 357531 w 599972"/>
              <a:gd name="connsiteY296" fmla="*/ 56871 h 398667"/>
              <a:gd name="connsiteX297" fmla="*/ 316524 w 599972"/>
              <a:gd name="connsiteY297" fmla="*/ 107700 h 398667"/>
              <a:gd name="connsiteX298" fmla="*/ 327155 w 599972"/>
              <a:gd name="connsiteY298" fmla="*/ 107700 h 398667"/>
              <a:gd name="connsiteX299" fmla="*/ 341584 w 599972"/>
              <a:gd name="connsiteY299" fmla="*/ 101631 h 398667"/>
              <a:gd name="connsiteX300" fmla="*/ 358290 w 599972"/>
              <a:gd name="connsiteY300" fmla="*/ 98596 h 398667"/>
              <a:gd name="connsiteX301" fmla="*/ 403853 w 599972"/>
              <a:gd name="connsiteY301" fmla="*/ 125148 h 398667"/>
              <a:gd name="connsiteX302" fmla="*/ 555728 w 599972"/>
              <a:gd name="connsiteY302" fmla="*/ 221495 h 398667"/>
              <a:gd name="connsiteX303" fmla="*/ 560284 w 599972"/>
              <a:gd name="connsiteY303" fmla="*/ 224530 h 398667"/>
              <a:gd name="connsiteX304" fmla="*/ 561044 w 599972"/>
              <a:gd name="connsiteY304" fmla="*/ 229840 h 398667"/>
              <a:gd name="connsiteX305" fmla="*/ 571675 w 599972"/>
              <a:gd name="connsiteY305" fmla="*/ 182046 h 398667"/>
              <a:gd name="connsiteX306" fmla="*/ 570916 w 599972"/>
              <a:gd name="connsiteY306" fmla="*/ 181288 h 398667"/>
              <a:gd name="connsiteX307" fmla="*/ 384109 w 599972"/>
              <a:gd name="connsiteY307" fmla="*/ 74320 h 398667"/>
              <a:gd name="connsiteX308" fmla="*/ 364365 w 599972"/>
              <a:gd name="connsiteY308" fmla="*/ 63699 h 398667"/>
              <a:gd name="connsiteX309" fmla="*/ 357531 w 599972"/>
              <a:gd name="connsiteY309" fmla="*/ 56871 h 398667"/>
              <a:gd name="connsiteX310" fmla="*/ 358290 w 599972"/>
              <a:gd name="connsiteY310" fmla="*/ 33353 h 398667"/>
              <a:gd name="connsiteX311" fmla="*/ 358290 w 599972"/>
              <a:gd name="connsiteY311" fmla="*/ 41698 h 398667"/>
              <a:gd name="connsiteX312" fmla="*/ 359049 w 599972"/>
              <a:gd name="connsiteY312" fmla="*/ 42457 h 398667"/>
              <a:gd name="connsiteX313" fmla="*/ 374237 w 599972"/>
              <a:gd name="connsiteY313" fmla="*/ 49284 h 398667"/>
              <a:gd name="connsiteX314" fmla="*/ 417521 w 599972"/>
              <a:gd name="connsiteY314" fmla="*/ 66733 h 398667"/>
              <a:gd name="connsiteX315" fmla="*/ 418281 w 599972"/>
              <a:gd name="connsiteY315" fmla="*/ 65216 h 398667"/>
              <a:gd name="connsiteX316" fmla="*/ 365124 w 599972"/>
              <a:gd name="connsiteY316" fmla="*/ 37146 h 398667"/>
              <a:gd name="connsiteX317" fmla="*/ 358290 w 599972"/>
              <a:gd name="connsiteY317" fmla="*/ 33353 h 398667"/>
              <a:gd name="connsiteX318" fmla="*/ 365884 w 599972"/>
              <a:gd name="connsiteY318" fmla="*/ 15904 h 398667"/>
              <a:gd name="connsiteX319" fmla="*/ 358290 w 599972"/>
              <a:gd name="connsiteY319" fmla="*/ 18180 h 398667"/>
              <a:gd name="connsiteX320" fmla="*/ 358290 w 599972"/>
              <a:gd name="connsiteY320" fmla="*/ 18939 h 398667"/>
              <a:gd name="connsiteX321" fmla="*/ 368921 w 599972"/>
              <a:gd name="connsiteY321" fmla="*/ 21215 h 398667"/>
              <a:gd name="connsiteX322" fmla="*/ 402334 w 599972"/>
              <a:gd name="connsiteY322" fmla="*/ 38663 h 398667"/>
              <a:gd name="connsiteX323" fmla="*/ 384868 w 599972"/>
              <a:gd name="connsiteY323" fmla="*/ 25767 h 398667"/>
              <a:gd name="connsiteX324" fmla="*/ 371199 w 599972"/>
              <a:gd name="connsiteY324" fmla="*/ 18939 h 398667"/>
              <a:gd name="connsiteX325" fmla="*/ 365884 w 599972"/>
              <a:gd name="connsiteY325" fmla="*/ 15904 h 398667"/>
              <a:gd name="connsiteX326" fmla="*/ 358053 w 599972"/>
              <a:gd name="connsiteY326" fmla="*/ 862 h 398667"/>
              <a:gd name="connsiteX327" fmla="*/ 411446 w 599972"/>
              <a:gd name="connsiteY327" fmla="*/ 29560 h 398667"/>
              <a:gd name="connsiteX328" fmla="*/ 564081 w 599972"/>
              <a:gd name="connsiteY328" fmla="*/ 158528 h 398667"/>
              <a:gd name="connsiteX329" fmla="*/ 588381 w 599972"/>
              <a:gd name="connsiteY329" fmla="*/ 218461 h 398667"/>
              <a:gd name="connsiteX330" fmla="*/ 449415 w 599972"/>
              <a:gd name="connsiteY330" fmla="*/ 335291 h 398667"/>
              <a:gd name="connsiteX331" fmla="*/ 355252 w 599972"/>
              <a:gd name="connsiteY331" fmla="*/ 397500 h 398667"/>
              <a:gd name="connsiteX332" fmla="*/ 343862 w 599972"/>
              <a:gd name="connsiteY332" fmla="*/ 346671 h 398667"/>
              <a:gd name="connsiteX333" fmla="*/ 292224 w 599972"/>
              <a:gd name="connsiteY333" fmla="*/ 299635 h 398667"/>
              <a:gd name="connsiteX334" fmla="*/ 277036 w 599972"/>
              <a:gd name="connsiteY334" fmla="*/ 292808 h 398667"/>
              <a:gd name="connsiteX335" fmla="*/ 272480 w 599972"/>
              <a:gd name="connsiteY335" fmla="*/ 229840 h 398667"/>
              <a:gd name="connsiteX336" fmla="*/ 272480 w 599972"/>
              <a:gd name="connsiteY336" fmla="*/ 131217 h 398667"/>
              <a:gd name="connsiteX337" fmla="*/ 292983 w 599972"/>
              <a:gd name="connsiteY337" fmla="*/ 99355 h 398667"/>
              <a:gd name="connsiteX338" fmla="*/ 338546 w 599972"/>
              <a:gd name="connsiteY338" fmla="*/ 85699 h 398667"/>
              <a:gd name="connsiteX339" fmla="*/ 343862 w 599972"/>
              <a:gd name="connsiteY339" fmla="*/ 21973 h 398667"/>
              <a:gd name="connsiteX340" fmla="*/ 343862 w 599972"/>
              <a:gd name="connsiteY340" fmla="*/ 19698 h 398667"/>
              <a:gd name="connsiteX341" fmla="*/ 344621 w 599972"/>
              <a:gd name="connsiteY341" fmla="*/ 17422 h 398667"/>
              <a:gd name="connsiteX342" fmla="*/ 358053 w 599972"/>
              <a:gd name="connsiteY342" fmla="*/ 862 h 39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</a:cxnLst>
            <a:rect l="l" t="t" r="r" b="b"/>
            <a:pathLst>
              <a:path w="599972" h="398667">
                <a:moveTo>
                  <a:pt x="359049" y="349705"/>
                </a:moveTo>
                <a:cubicBezTo>
                  <a:pt x="359049" y="360326"/>
                  <a:pt x="359809" y="373982"/>
                  <a:pt x="362846" y="382327"/>
                </a:cubicBezTo>
                <a:cubicBezTo>
                  <a:pt x="362846" y="382327"/>
                  <a:pt x="363606" y="382327"/>
                  <a:pt x="363606" y="382327"/>
                </a:cubicBezTo>
                <a:lnTo>
                  <a:pt x="366860" y="386879"/>
                </a:lnTo>
                <a:lnTo>
                  <a:pt x="365124" y="386879"/>
                </a:lnTo>
                <a:cubicBezTo>
                  <a:pt x="365884" y="386879"/>
                  <a:pt x="366643" y="387637"/>
                  <a:pt x="367402" y="387637"/>
                </a:cubicBezTo>
                <a:lnTo>
                  <a:pt x="366860" y="386879"/>
                </a:lnTo>
                <a:lnTo>
                  <a:pt x="371959" y="386879"/>
                </a:lnTo>
                <a:cubicBezTo>
                  <a:pt x="378793" y="380810"/>
                  <a:pt x="385627" y="374741"/>
                  <a:pt x="392462" y="369430"/>
                </a:cubicBezTo>
                <a:cubicBezTo>
                  <a:pt x="389424" y="369430"/>
                  <a:pt x="385627" y="368671"/>
                  <a:pt x="382590" y="366396"/>
                </a:cubicBezTo>
                <a:cubicBezTo>
                  <a:pt x="376515" y="362602"/>
                  <a:pt x="370440" y="358809"/>
                  <a:pt x="364365" y="355016"/>
                </a:cubicBezTo>
                <a:cubicBezTo>
                  <a:pt x="362087" y="353499"/>
                  <a:pt x="360568" y="351981"/>
                  <a:pt x="359049" y="349705"/>
                </a:cubicBezTo>
                <a:close/>
                <a:moveTo>
                  <a:pt x="352974" y="311774"/>
                </a:moveTo>
                <a:cubicBezTo>
                  <a:pt x="356012" y="318601"/>
                  <a:pt x="357531" y="326188"/>
                  <a:pt x="358290" y="333774"/>
                </a:cubicBezTo>
                <a:cubicBezTo>
                  <a:pt x="359809" y="335291"/>
                  <a:pt x="362087" y="336050"/>
                  <a:pt x="364365" y="337567"/>
                </a:cubicBezTo>
                <a:cubicBezTo>
                  <a:pt x="374237" y="343636"/>
                  <a:pt x="384109" y="350464"/>
                  <a:pt x="393981" y="356533"/>
                </a:cubicBezTo>
                <a:cubicBezTo>
                  <a:pt x="397018" y="358809"/>
                  <a:pt x="398537" y="361844"/>
                  <a:pt x="399296" y="364120"/>
                </a:cubicBezTo>
                <a:cubicBezTo>
                  <a:pt x="401574" y="361844"/>
                  <a:pt x="404612" y="359568"/>
                  <a:pt x="406890" y="357292"/>
                </a:cubicBezTo>
                <a:cubicBezTo>
                  <a:pt x="411446" y="353499"/>
                  <a:pt x="415243" y="350464"/>
                  <a:pt x="419800" y="346671"/>
                </a:cubicBezTo>
                <a:cubicBezTo>
                  <a:pt x="416003" y="347430"/>
                  <a:pt x="411446" y="347430"/>
                  <a:pt x="407649" y="345154"/>
                </a:cubicBezTo>
                <a:cubicBezTo>
                  <a:pt x="392462" y="336050"/>
                  <a:pt x="376515" y="327705"/>
                  <a:pt x="361327" y="318601"/>
                </a:cubicBezTo>
                <a:cubicBezTo>
                  <a:pt x="358290" y="317084"/>
                  <a:pt x="355252" y="314049"/>
                  <a:pt x="352974" y="311774"/>
                </a:cubicBezTo>
                <a:close/>
                <a:moveTo>
                  <a:pt x="109123" y="286740"/>
                </a:moveTo>
                <a:cubicBezTo>
                  <a:pt x="112164" y="289395"/>
                  <a:pt x="116534" y="291102"/>
                  <a:pt x="121475" y="292050"/>
                </a:cubicBezTo>
                <a:lnTo>
                  <a:pt x="130698" y="292494"/>
                </a:lnTo>
                <a:lnTo>
                  <a:pt x="132688" y="292809"/>
                </a:lnTo>
                <a:lnTo>
                  <a:pt x="137248" y="292809"/>
                </a:lnTo>
                <a:lnTo>
                  <a:pt x="130698" y="292494"/>
                </a:lnTo>
                <a:lnTo>
                  <a:pt x="120715" y="290912"/>
                </a:lnTo>
                <a:cubicBezTo>
                  <a:pt x="116535" y="289774"/>
                  <a:pt x="112544" y="288257"/>
                  <a:pt x="109883" y="286740"/>
                </a:cubicBezTo>
                <a:cubicBezTo>
                  <a:pt x="109123" y="286740"/>
                  <a:pt x="109123" y="286740"/>
                  <a:pt x="109123" y="286740"/>
                </a:cubicBezTo>
                <a:close/>
                <a:moveTo>
                  <a:pt x="20258" y="285960"/>
                </a:moveTo>
                <a:cubicBezTo>
                  <a:pt x="21017" y="285960"/>
                  <a:pt x="21777" y="285960"/>
                  <a:pt x="21777" y="286719"/>
                </a:cubicBezTo>
                <a:cubicBezTo>
                  <a:pt x="27854" y="289752"/>
                  <a:pt x="37729" y="292786"/>
                  <a:pt x="44566" y="292786"/>
                </a:cubicBezTo>
                <a:cubicBezTo>
                  <a:pt x="35450" y="292786"/>
                  <a:pt x="25575" y="290511"/>
                  <a:pt x="20258" y="285960"/>
                </a:cubicBezTo>
                <a:close/>
                <a:moveTo>
                  <a:pt x="194216" y="284468"/>
                </a:moveTo>
                <a:cubicBezTo>
                  <a:pt x="194976" y="285226"/>
                  <a:pt x="195735" y="285985"/>
                  <a:pt x="197254" y="285985"/>
                </a:cubicBezTo>
                <a:lnTo>
                  <a:pt x="197300" y="285997"/>
                </a:lnTo>
                <a:lnTo>
                  <a:pt x="208174" y="291389"/>
                </a:lnTo>
                <a:lnTo>
                  <a:pt x="219064" y="291791"/>
                </a:lnTo>
                <a:lnTo>
                  <a:pt x="220044" y="292052"/>
                </a:lnTo>
                <a:lnTo>
                  <a:pt x="226121" y="292052"/>
                </a:lnTo>
                <a:lnTo>
                  <a:pt x="219064" y="291791"/>
                </a:lnTo>
                <a:lnTo>
                  <a:pt x="197300" y="285997"/>
                </a:lnTo>
                <a:close/>
                <a:moveTo>
                  <a:pt x="289186" y="275359"/>
                </a:moveTo>
                <a:cubicBezTo>
                  <a:pt x="291465" y="278393"/>
                  <a:pt x="292983" y="279911"/>
                  <a:pt x="295261" y="281428"/>
                </a:cubicBezTo>
                <a:cubicBezTo>
                  <a:pt x="298299" y="282945"/>
                  <a:pt x="300577" y="284462"/>
                  <a:pt x="303615" y="285980"/>
                </a:cubicBezTo>
                <a:cubicBezTo>
                  <a:pt x="304374" y="286738"/>
                  <a:pt x="305133" y="286738"/>
                  <a:pt x="306652" y="287497"/>
                </a:cubicBezTo>
                <a:cubicBezTo>
                  <a:pt x="297540" y="285980"/>
                  <a:pt x="292224" y="282945"/>
                  <a:pt x="289186" y="275359"/>
                </a:cubicBezTo>
                <a:close/>
                <a:moveTo>
                  <a:pt x="105322" y="210883"/>
                </a:moveTo>
                <a:lnTo>
                  <a:pt x="105322" y="234398"/>
                </a:lnTo>
                <a:lnTo>
                  <a:pt x="105322" y="255639"/>
                </a:lnTo>
                <a:cubicBezTo>
                  <a:pt x="106842" y="255639"/>
                  <a:pt x="108363" y="255639"/>
                  <a:pt x="109883" y="256397"/>
                </a:cubicBezTo>
                <a:cubicBezTo>
                  <a:pt x="122806" y="263983"/>
                  <a:pt x="136488" y="271569"/>
                  <a:pt x="150171" y="279154"/>
                </a:cubicBezTo>
                <a:cubicBezTo>
                  <a:pt x="152451" y="280672"/>
                  <a:pt x="153972" y="282189"/>
                  <a:pt x="155492" y="283706"/>
                </a:cubicBezTo>
                <a:cubicBezTo>
                  <a:pt x="155492" y="282947"/>
                  <a:pt x="156252" y="282189"/>
                  <a:pt x="156252" y="281430"/>
                </a:cubicBezTo>
                <a:lnTo>
                  <a:pt x="156252" y="240467"/>
                </a:lnTo>
                <a:cubicBezTo>
                  <a:pt x="154732" y="239708"/>
                  <a:pt x="153212" y="239708"/>
                  <a:pt x="151691" y="238191"/>
                </a:cubicBezTo>
                <a:cubicBezTo>
                  <a:pt x="138009" y="230606"/>
                  <a:pt x="123566" y="222261"/>
                  <a:pt x="109883" y="214676"/>
                </a:cubicBezTo>
                <a:cubicBezTo>
                  <a:pt x="108363" y="213917"/>
                  <a:pt x="106842" y="212400"/>
                  <a:pt x="105322" y="210883"/>
                </a:cubicBezTo>
                <a:close/>
                <a:moveTo>
                  <a:pt x="191177" y="209378"/>
                </a:moveTo>
                <a:lnTo>
                  <a:pt x="191177" y="234408"/>
                </a:lnTo>
                <a:cubicBezTo>
                  <a:pt x="191177" y="241234"/>
                  <a:pt x="191177" y="248061"/>
                  <a:pt x="191177" y="254887"/>
                </a:cubicBezTo>
                <a:cubicBezTo>
                  <a:pt x="193456" y="254887"/>
                  <a:pt x="194976" y="255645"/>
                  <a:pt x="197254" y="256404"/>
                </a:cubicBezTo>
                <a:cubicBezTo>
                  <a:pt x="210928" y="263989"/>
                  <a:pt x="223842" y="271573"/>
                  <a:pt x="237516" y="279158"/>
                </a:cubicBezTo>
                <a:cubicBezTo>
                  <a:pt x="239795" y="280675"/>
                  <a:pt x="242073" y="282192"/>
                  <a:pt x="243593" y="284468"/>
                </a:cubicBezTo>
                <a:cubicBezTo>
                  <a:pt x="244352" y="283709"/>
                  <a:pt x="244352" y="282192"/>
                  <a:pt x="245112" y="281434"/>
                </a:cubicBezTo>
                <a:lnTo>
                  <a:pt x="245112" y="239717"/>
                </a:lnTo>
                <a:cubicBezTo>
                  <a:pt x="243593" y="239717"/>
                  <a:pt x="241314" y="239717"/>
                  <a:pt x="239035" y="238200"/>
                </a:cubicBezTo>
                <a:cubicBezTo>
                  <a:pt x="225361" y="230615"/>
                  <a:pt x="211688" y="222272"/>
                  <a:pt x="197254" y="214687"/>
                </a:cubicBezTo>
                <a:cubicBezTo>
                  <a:pt x="194976" y="213170"/>
                  <a:pt x="193456" y="211653"/>
                  <a:pt x="191177" y="209378"/>
                </a:cubicBezTo>
                <a:close/>
                <a:moveTo>
                  <a:pt x="16459" y="209363"/>
                </a:moveTo>
                <a:lnTo>
                  <a:pt x="16459" y="234390"/>
                </a:lnTo>
                <a:cubicBezTo>
                  <a:pt x="16459" y="241215"/>
                  <a:pt x="16459" y="248041"/>
                  <a:pt x="16459" y="255625"/>
                </a:cubicBezTo>
                <a:cubicBezTo>
                  <a:pt x="17979" y="255625"/>
                  <a:pt x="20258" y="255625"/>
                  <a:pt x="22536" y="257141"/>
                </a:cubicBezTo>
                <a:cubicBezTo>
                  <a:pt x="35450" y="264725"/>
                  <a:pt x="49124" y="272309"/>
                  <a:pt x="62798" y="279893"/>
                </a:cubicBezTo>
                <a:cubicBezTo>
                  <a:pt x="65077" y="280651"/>
                  <a:pt x="67355" y="282927"/>
                  <a:pt x="68115" y="284443"/>
                </a:cubicBezTo>
                <a:cubicBezTo>
                  <a:pt x="68875" y="283685"/>
                  <a:pt x="69634" y="282168"/>
                  <a:pt x="70394" y="281410"/>
                </a:cubicBezTo>
                <a:lnTo>
                  <a:pt x="70394" y="240457"/>
                </a:lnTo>
                <a:cubicBezTo>
                  <a:pt x="68115" y="240457"/>
                  <a:pt x="66596" y="239699"/>
                  <a:pt x="64317" y="238940"/>
                </a:cubicBezTo>
                <a:cubicBezTo>
                  <a:pt x="50643" y="230598"/>
                  <a:pt x="36210" y="223014"/>
                  <a:pt x="22536" y="215430"/>
                </a:cubicBezTo>
                <a:cubicBezTo>
                  <a:pt x="20258" y="213913"/>
                  <a:pt x="17979" y="211638"/>
                  <a:pt x="16459" y="209363"/>
                </a:cubicBezTo>
                <a:close/>
                <a:moveTo>
                  <a:pt x="105322" y="170678"/>
                </a:moveTo>
                <a:lnTo>
                  <a:pt x="105322" y="190401"/>
                </a:lnTo>
                <a:cubicBezTo>
                  <a:pt x="106082" y="190401"/>
                  <a:pt x="107603" y="191160"/>
                  <a:pt x="109123" y="191918"/>
                </a:cubicBezTo>
                <a:cubicBezTo>
                  <a:pt x="123566" y="201780"/>
                  <a:pt x="138009" y="210883"/>
                  <a:pt x="152451" y="219986"/>
                </a:cubicBezTo>
                <a:cubicBezTo>
                  <a:pt x="153972" y="221503"/>
                  <a:pt x="155492" y="222261"/>
                  <a:pt x="156252" y="223778"/>
                </a:cubicBezTo>
                <a:lnTo>
                  <a:pt x="156252" y="203297"/>
                </a:lnTo>
                <a:cubicBezTo>
                  <a:pt x="155492" y="202538"/>
                  <a:pt x="153972" y="201780"/>
                  <a:pt x="152451" y="201021"/>
                </a:cubicBezTo>
                <a:cubicBezTo>
                  <a:pt x="138009" y="191918"/>
                  <a:pt x="123566" y="182815"/>
                  <a:pt x="109123" y="173712"/>
                </a:cubicBezTo>
                <a:cubicBezTo>
                  <a:pt x="107603" y="172954"/>
                  <a:pt x="106082" y="172195"/>
                  <a:pt x="105322" y="170678"/>
                </a:cubicBezTo>
                <a:close/>
                <a:moveTo>
                  <a:pt x="191177" y="169178"/>
                </a:moveTo>
                <a:lnTo>
                  <a:pt x="191177" y="190416"/>
                </a:lnTo>
                <a:cubicBezTo>
                  <a:pt x="193456" y="190416"/>
                  <a:pt x="194976" y="190416"/>
                  <a:pt x="196495" y="191933"/>
                </a:cubicBezTo>
                <a:cubicBezTo>
                  <a:pt x="210928" y="201035"/>
                  <a:pt x="225361" y="210895"/>
                  <a:pt x="239795" y="219997"/>
                </a:cubicBezTo>
                <a:cubicBezTo>
                  <a:pt x="241314" y="221514"/>
                  <a:pt x="243593" y="223031"/>
                  <a:pt x="245112" y="225306"/>
                </a:cubicBezTo>
                <a:lnTo>
                  <a:pt x="245112" y="203310"/>
                </a:lnTo>
                <a:cubicBezTo>
                  <a:pt x="243593" y="202552"/>
                  <a:pt x="241314" y="202552"/>
                  <a:pt x="239795" y="201035"/>
                </a:cubicBezTo>
                <a:cubicBezTo>
                  <a:pt x="225361" y="191933"/>
                  <a:pt x="210928" y="182831"/>
                  <a:pt x="196495" y="173729"/>
                </a:cubicBezTo>
                <a:cubicBezTo>
                  <a:pt x="194976" y="172212"/>
                  <a:pt x="193456" y="170695"/>
                  <a:pt x="191177" y="169178"/>
                </a:cubicBezTo>
                <a:close/>
                <a:moveTo>
                  <a:pt x="16459" y="169168"/>
                </a:moveTo>
                <a:lnTo>
                  <a:pt x="16459" y="190403"/>
                </a:lnTo>
                <a:cubicBezTo>
                  <a:pt x="17979" y="190403"/>
                  <a:pt x="19498" y="191162"/>
                  <a:pt x="21777" y="191920"/>
                </a:cubicBezTo>
                <a:cubicBezTo>
                  <a:pt x="36210" y="201779"/>
                  <a:pt x="50643" y="211638"/>
                  <a:pt x="65077" y="220739"/>
                </a:cubicBezTo>
                <a:cubicBezTo>
                  <a:pt x="66596" y="221497"/>
                  <a:pt x="68875" y="223772"/>
                  <a:pt x="70394" y="225289"/>
                </a:cubicBezTo>
                <a:lnTo>
                  <a:pt x="70394" y="203296"/>
                </a:lnTo>
                <a:cubicBezTo>
                  <a:pt x="68115" y="203296"/>
                  <a:pt x="66596" y="202538"/>
                  <a:pt x="64317" y="201021"/>
                </a:cubicBezTo>
                <a:cubicBezTo>
                  <a:pt x="50643" y="192679"/>
                  <a:pt x="36210" y="183578"/>
                  <a:pt x="21777" y="174477"/>
                </a:cubicBezTo>
                <a:cubicBezTo>
                  <a:pt x="20258" y="172960"/>
                  <a:pt x="17979" y="171444"/>
                  <a:pt x="16459" y="169168"/>
                </a:cubicBezTo>
                <a:close/>
                <a:moveTo>
                  <a:pt x="311968" y="154735"/>
                </a:moveTo>
                <a:cubicBezTo>
                  <a:pt x="343862" y="174460"/>
                  <a:pt x="375756" y="195702"/>
                  <a:pt x="407649" y="215426"/>
                </a:cubicBezTo>
                <a:cubicBezTo>
                  <a:pt x="436506" y="232116"/>
                  <a:pt x="464603" y="249565"/>
                  <a:pt x="493459" y="265497"/>
                </a:cubicBezTo>
                <a:cubicBezTo>
                  <a:pt x="499534" y="268531"/>
                  <a:pt x="499534" y="268531"/>
                  <a:pt x="494219" y="265497"/>
                </a:cubicBezTo>
                <a:cubicBezTo>
                  <a:pt x="433468" y="228323"/>
                  <a:pt x="372718" y="191909"/>
                  <a:pt x="311968" y="154735"/>
                </a:cubicBezTo>
                <a:close/>
                <a:moveTo>
                  <a:pt x="105322" y="153231"/>
                </a:moveTo>
                <a:lnTo>
                  <a:pt x="105322" y="156265"/>
                </a:lnTo>
                <a:cubicBezTo>
                  <a:pt x="106082" y="156265"/>
                  <a:pt x="107603" y="157024"/>
                  <a:pt x="109123" y="157782"/>
                </a:cubicBezTo>
                <a:cubicBezTo>
                  <a:pt x="124326" y="167644"/>
                  <a:pt x="138769" y="176747"/>
                  <a:pt x="153972" y="185850"/>
                </a:cubicBezTo>
                <a:cubicBezTo>
                  <a:pt x="154732" y="186608"/>
                  <a:pt x="155492" y="186608"/>
                  <a:pt x="156252" y="187367"/>
                </a:cubicBezTo>
                <a:lnTo>
                  <a:pt x="156252" y="184332"/>
                </a:lnTo>
                <a:cubicBezTo>
                  <a:pt x="155492" y="184332"/>
                  <a:pt x="153972" y="183574"/>
                  <a:pt x="152451" y="182815"/>
                </a:cubicBezTo>
                <a:cubicBezTo>
                  <a:pt x="138009" y="173712"/>
                  <a:pt x="123566" y="165368"/>
                  <a:pt x="109883" y="157024"/>
                </a:cubicBezTo>
                <a:cubicBezTo>
                  <a:pt x="107603" y="155507"/>
                  <a:pt x="106842" y="154748"/>
                  <a:pt x="105322" y="153231"/>
                </a:cubicBezTo>
                <a:close/>
                <a:moveTo>
                  <a:pt x="191177" y="151733"/>
                </a:moveTo>
                <a:cubicBezTo>
                  <a:pt x="191177" y="153250"/>
                  <a:pt x="191177" y="154009"/>
                  <a:pt x="191177" y="155526"/>
                </a:cubicBezTo>
                <a:cubicBezTo>
                  <a:pt x="193456" y="155526"/>
                  <a:pt x="194976" y="156284"/>
                  <a:pt x="197254" y="157801"/>
                </a:cubicBezTo>
                <a:cubicBezTo>
                  <a:pt x="211688" y="166903"/>
                  <a:pt x="226121" y="176763"/>
                  <a:pt x="241314" y="185865"/>
                </a:cubicBezTo>
                <a:cubicBezTo>
                  <a:pt x="242833" y="186624"/>
                  <a:pt x="243593" y="187382"/>
                  <a:pt x="245112" y="188141"/>
                </a:cubicBezTo>
                <a:lnTo>
                  <a:pt x="245112" y="184348"/>
                </a:lnTo>
                <a:cubicBezTo>
                  <a:pt x="243593" y="184348"/>
                  <a:pt x="241314" y="183590"/>
                  <a:pt x="239795" y="182831"/>
                </a:cubicBezTo>
                <a:cubicBezTo>
                  <a:pt x="225361" y="173729"/>
                  <a:pt x="210928" y="165386"/>
                  <a:pt x="197254" y="156284"/>
                </a:cubicBezTo>
                <a:cubicBezTo>
                  <a:pt x="194976" y="155526"/>
                  <a:pt x="193456" y="153250"/>
                  <a:pt x="191177" y="151733"/>
                </a:cubicBezTo>
                <a:close/>
                <a:moveTo>
                  <a:pt x="16459" y="151726"/>
                </a:moveTo>
                <a:lnTo>
                  <a:pt x="16459" y="156276"/>
                </a:lnTo>
                <a:cubicBezTo>
                  <a:pt x="17979" y="156276"/>
                  <a:pt x="20258" y="157034"/>
                  <a:pt x="21777" y="158551"/>
                </a:cubicBezTo>
                <a:cubicBezTo>
                  <a:pt x="36970" y="167652"/>
                  <a:pt x="51403" y="176752"/>
                  <a:pt x="66596" y="185853"/>
                </a:cubicBezTo>
                <a:cubicBezTo>
                  <a:pt x="67355" y="186611"/>
                  <a:pt x="68875" y="187370"/>
                  <a:pt x="70394" y="188128"/>
                </a:cubicBezTo>
                <a:lnTo>
                  <a:pt x="70394" y="185095"/>
                </a:lnTo>
                <a:cubicBezTo>
                  <a:pt x="68115" y="185095"/>
                  <a:pt x="66596" y="184336"/>
                  <a:pt x="64317" y="182819"/>
                </a:cubicBezTo>
                <a:cubicBezTo>
                  <a:pt x="50643" y="174477"/>
                  <a:pt x="36210" y="165377"/>
                  <a:pt x="21777" y="157034"/>
                </a:cubicBezTo>
                <a:cubicBezTo>
                  <a:pt x="20258" y="155518"/>
                  <a:pt x="17979" y="154001"/>
                  <a:pt x="16459" y="151726"/>
                </a:cubicBezTo>
                <a:close/>
                <a:moveTo>
                  <a:pt x="285390" y="147907"/>
                </a:moveTo>
                <a:cubicBezTo>
                  <a:pt x="283871" y="183564"/>
                  <a:pt x="286149" y="234392"/>
                  <a:pt x="286908" y="250324"/>
                </a:cubicBezTo>
                <a:cubicBezTo>
                  <a:pt x="288427" y="248048"/>
                  <a:pt x="291465" y="248048"/>
                  <a:pt x="295261" y="249565"/>
                </a:cubicBezTo>
                <a:cubicBezTo>
                  <a:pt x="339305" y="276117"/>
                  <a:pt x="384868" y="301153"/>
                  <a:pt x="430431" y="326946"/>
                </a:cubicBezTo>
                <a:cubicBezTo>
                  <a:pt x="433468" y="328464"/>
                  <a:pt x="434987" y="331498"/>
                  <a:pt x="434228" y="334533"/>
                </a:cubicBezTo>
                <a:cubicBezTo>
                  <a:pt x="446378" y="323912"/>
                  <a:pt x="458528" y="314049"/>
                  <a:pt x="470678" y="303428"/>
                </a:cubicBezTo>
                <a:cubicBezTo>
                  <a:pt x="466881" y="304187"/>
                  <a:pt x="463084" y="303428"/>
                  <a:pt x="460047" y="301153"/>
                </a:cubicBezTo>
                <a:cubicBezTo>
                  <a:pt x="450175" y="295083"/>
                  <a:pt x="439543" y="289014"/>
                  <a:pt x="429671" y="282945"/>
                </a:cubicBezTo>
                <a:cubicBezTo>
                  <a:pt x="385627" y="257910"/>
                  <a:pt x="340824" y="232875"/>
                  <a:pt x="295261" y="209357"/>
                </a:cubicBezTo>
                <a:cubicBezTo>
                  <a:pt x="289946" y="207081"/>
                  <a:pt x="285390" y="200254"/>
                  <a:pt x="285390" y="195702"/>
                </a:cubicBezTo>
                <a:cubicBezTo>
                  <a:pt x="285390" y="191150"/>
                  <a:pt x="286908" y="188115"/>
                  <a:pt x="289186" y="188874"/>
                </a:cubicBezTo>
                <a:cubicBezTo>
                  <a:pt x="291465" y="190391"/>
                  <a:pt x="291465" y="189633"/>
                  <a:pt x="289186" y="188115"/>
                </a:cubicBezTo>
                <a:cubicBezTo>
                  <a:pt x="286908" y="186598"/>
                  <a:pt x="285390" y="182046"/>
                  <a:pt x="285390" y="176736"/>
                </a:cubicBezTo>
                <a:cubicBezTo>
                  <a:pt x="285390" y="172184"/>
                  <a:pt x="289186" y="171425"/>
                  <a:pt x="294502" y="175218"/>
                </a:cubicBezTo>
                <a:cubicBezTo>
                  <a:pt x="338546" y="207081"/>
                  <a:pt x="383349" y="236668"/>
                  <a:pt x="428912" y="265497"/>
                </a:cubicBezTo>
                <a:cubicBezTo>
                  <a:pt x="444100" y="273842"/>
                  <a:pt x="458528" y="282187"/>
                  <a:pt x="472956" y="290532"/>
                </a:cubicBezTo>
                <a:cubicBezTo>
                  <a:pt x="475994" y="292808"/>
                  <a:pt x="478272" y="295083"/>
                  <a:pt x="478272" y="297359"/>
                </a:cubicBezTo>
                <a:cubicBezTo>
                  <a:pt x="485106" y="292049"/>
                  <a:pt x="491181" y="285980"/>
                  <a:pt x="498015" y="280669"/>
                </a:cubicBezTo>
                <a:cubicBezTo>
                  <a:pt x="494219" y="281428"/>
                  <a:pt x="490422" y="280669"/>
                  <a:pt x="486625" y="279152"/>
                </a:cubicBezTo>
                <a:cubicBezTo>
                  <a:pt x="469918" y="269290"/>
                  <a:pt x="453212" y="259427"/>
                  <a:pt x="436506" y="249565"/>
                </a:cubicBezTo>
                <a:cubicBezTo>
                  <a:pt x="388665" y="221495"/>
                  <a:pt x="343102" y="189633"/>
                  <a:pt x="295261" y="160804"/>
                </a:cubicBezTo>
                <a:cubicBezTo>
                  <a:pt x="289946" y="157770"/>
                  <a:pt x="286149" y="152459"/>
                  <a:pt x="285390" y="147907"/>
                </a:cubicBezTo>
                <a:close/>
                <a:moveTo>
                  <a:pt x="286149" y="137287"/>
                </a:moveTo>
                <a:cubicBezTo>
                  <a:pt x="286149" y="138804"/>
                  <a:pt x="286149" y="140321"/>
                  <a:pt x="286149" y="142597"/>
                </a:cubicBezTo>
                <a:cubicBezTo>
                  <a:pt x="286149" y="140321"/>
                  <a:pt x="286908" y="139562"/>
                  <a:pt x="287668" y="140321"/>
                </a:cubicBezTo>
                <a:cubicBezTo>
                  <a:pt x="289186" y="141080"/>
                  <a:pt x="289186" y="141080"/>
                  <a:pt x="287668" y="139562"/>
                </a:cubicBezTo>
                <a:cubicBezTo>
                  <a:pt x="286908" y="139562"/>
                  <a:pt x="286908" y="138804"/>
                  <a:pt x="286149" y="137287"/>
                </a:cubicBezTo>
                <a:close/>
                <a:moveTo>
                  <a:pt x="384868" y="133493"/>
                </a:moveTo>
                <a:cubicBezTo>
                  <a:pt x="378793" y="131217"/>
                  <a:pt x="378793" y="131976"/>
                  <a:pt x="384109" y="135011"/>
                </a:cubicBezTo>
                <a:cubicBezTo>
                  <a:pt x="433468" y="168391"/>
                  <a:pt x="483587" y="200254"/>
                  <a:pt x="533706" y="233634"/>
                </a:cubicBezTo>
                <a:cubicBezTo>
                  <a:pt x="535984" y="234392"/>
                  <a:pt x="538263" y="235910"/>
                  <a:pt x="540541" y="237427"/>
                </a:cubicBezTo>
                <a:cubicBezTo>
                  <a:pt x="542819" y="238944"/>
                  <a:pt x="544338" y="240461"/>
                  <a:pt x="544338" y="241979"/>
                </a:cubicBezTo>
                <a:cubicBezTo>
                  <a:pt x="548134" y="239703"/>
                  <a:pt x="551931" y="236668"/>
                  <a:pt x="555728" y="233634"/>
                </a:cubicBezTo>
                <a:cubicBezTo>
                  <a:pt x="552691" y="234392"/>
                  <a:pt x="548134" y="232875"/>
                  <a:pt x="544338" y="230599"/>
                </a:cubicBezTo>
                <a:cubicBezTo>
                  <a:pt x="500294" y="199495"/>
                  <a:pt x="453972" y="171425"/>
                  <a:pt x="407649" y="144114"/>
                </a:cubicBezTo>
                <a:cubicBezTo>
                  <a:pt x="400056" y="140321"/>
                  <a:pt x="392462" y="137287"/>
                  <a:pt x="384868" y="133493"/>
                </a:cubicBezTo>
                <a:close/>
                <a:moveTo>
                  <a:pt x="105322" y="124405"/>
                </a:moveTo>
                <a:lnTo>
                  <a:pt x="105322" y="138059"/>
                </a:lnTo>
                <a:cubicBezTo>
                  <a:pt x="106842" y="138818"/>
                  <a:pt x="107603" y="138818"/>
                  <a:pt x="109883" y="140335"/>
                </a:cubicBezTo>
                <a:cubicBezTo>
                  <a:pt x="123566" y="148679"/>
                  <a:pt x="138009" y="157782"/>
                  <a:pt x="152451" y="166127"/>
                </a:cubicBezTo>
                <a:cubicBezTo>
                  <a:pt x="153972" y="166885"/>
                  <a:pt x="155492" y="168402"/>
                  <a:pt x="156252" y="169920"/>
                </a:cubicBezTo>
                <a:lnTo>
                  <a:pt x="156252" y="151714"/>
                </a:lnTo>
                <a:cubicBezTo>
                  <a:pt x="154732" y="151714"/>
                  <a:pt x="153212" y="151714"/>
                  <a:pt x="151691" y="150955"/>
                </a:cubicBezTo>
                <a:cubicBezTo>
                  <a:pt x="138009" y="143369"/>
                  <a:pt x="124326" y="136542"/>
                  <a:pt x="110643" y="128956"/>
                </a:cubicBezTo>
                <a:cubicBezTo>
                  <a:pt x="108363" y="127439"/>
                  <a:pt x="106842" y="125922"/>
                  <a:pt x="105322" y="124405"/>
                </a:cubicBezTo>
                <a:close/>
                <a:moveTo>
                  <a:pt x="191177" y="122153"/>
                </a:moveTo>
                <a:cubicBezTo>
                  <a:pt x="191177" y="127462"/>
                  <a:pt x="191177" y="132771"/>
                  <a:pt x="191177" y="138081"/>
                </a:cubicBezTo>
                <a:cubicBezTo>
                  <a:pt x="193456" y="138081"/>
                  <a:pt x="194976" y="138839"/>
                  <a:pt x="197254" y="139598"/>
                </a:cubicBezTo>
                <a:cubicBezTo>
                  <a:pt x="210928" y="148700"/>
                  <a:pt x="225361" y="157043"/>
                  <a:pt x="239795" y="166145"/>
                </a:cubicBezTo>
                <a:cubicBezTo>
                  <a:pt x="241314" y="166903"/>
                  <a:pt x="243593" y="168420"/>
                  <a:pt x="245112" y="170695"/>
                </a:cubicBezTo>
                <a:lnTo>
                  <a:pt x="245112" y="151733"/>
                </a:lnTo>
                <a:cubicBezTo>
                  <a:pt x="243593" y="151733"/>
                  <a:pt x="241314" y="151733"/>
                  <a:pt x="239035" y="150216"/>
                </a:cubicBezTo>
                <a:cubicBezTo>
                  <a:pt x="225361" y="143390"/>
                  <a:pt x="211688" y="135805"/>
                  <a:pt x="198014" y="128979"/>
                </a:cubicBezTo>
                <a:cubicBezTo>
                  <a:pt x="194976" y="127462"/>
                  <a:pt x="192697" y="124428"/>
                  <a:pt x="191177" y="122153"/>
                </a:cubicBezTo>
                <a:close/>
                <a:moveTo>
                  <a:pt x="16459" y="122148"/>
                </a:moveTo>
                <a:cubicBezTo>
                  <a:pt x="16459" y="127457"/>
                  <a:pt x="16459" y="132766"/>
                  <a:pt x="16459" y="138075"/>
                </a:cubicBezTo>
                <a:cubicBezTo>
                  <a:pt x="17979" y="138833"/>
                  <a:pt x="20258" y="138833"/>
                  <a:pt x="21777" y="140350"/>
                </a:cubicBezTo>
                <a:cubicBezTo>
                  <a:pt x="36210" y="148692"/>
                  <a:pt x="50643" y="157793"/>
                  <a:pt x="64317" y="166135"/>
                </a:cubicBezTo>
                <a:cubicBezTo>
                  <a:pt x="66596" y="167652"/>
                  <a:pt x="68115" y="169168"/>
                  <a:pt x="70394" y="170685"/>
                </a:cubicBezTo>
                <a:lnTo>
                  <a:pt x="70394" y="152484"/>
                </a:lnTo>
                <a:cubicBezTo>
                  <a:pt x="68115" y="152484"/>
                  <a:pt x="66596" y="152484"/>
                  <a:pt x="64317" y="150967"/>
                </a:cubicBezTo>
                <a:cubicBezTo>
                  <a:pt x="50643" y="143383"/>
                  <a:pt x="36970" y="136558"/>
                  <a:pt x="23296" y="128974"/>
                </a:cubicBezTo>
                <a:cubicBezTo>
                  <a:pt x="20258" y="127457"/>
                  <a:pt x="17219" y="124424"/>
                  <a:pt x="16459" y="122148"/>
                </a:cubicBezTo>
                <a:close/>
                <a:moveTo>
                  <a:pt x="290705" y="116045"/>
                </a:moveTo>
                <a:cubicBezTo>
                  <a:pt x="289186" y="119079"/>
                  <a:pt x="288427" y="122114"/>
                  <a:pt x="287668" y="125907"/>
                </a:cubicBezTo>
                <a:cubicBezTo>
                  <a:pt x="289946" y="125148"/>
                  <a:pt x="292224" y="125907"/>
                  <a:pt x="295261" y="127424"/>
                </a:cubicBezTo>
                <a:cubicBezTo>
                  <a:pt x="367402" y="171425"/>
                  <a:pt x="438784" y="214668"/>
                  <a:pt x="510925" y="258669"/>
                </a:cubicBezTo>
                <a:cubicBezTo>
                  <a:pt x="513962" y="260945"/>
                  <a:pt x="515481" y="263221"/>
                  <a:pt x="514722" y="266255"/>
                </a:cubicBezTo>
                <a:cubicBezTo>
                  <a:pt x="521556" y="260945"/>
                  <a:pt x="527631" y="255634"/>
                  <a:pt x="534466" y="249565"/>
                </a:cubicBezTo>
                <a:cubicBezTo>
                  <a:pt x="532947" y="250324"/>
                  <a:pt x="531428" y="249565"/>
                  <a:pt x="530669" y="249565"/>
                </a:cubicBezTo>
                <a:cubicBezTo>
                  <a:pt x="528391" y="248048"/>
                  <a:pt x="526872" y="247289"/>
                  <a:pt x="525353" y="246531"/>
                </a:cubicBezTo>
                <a:cubicBezTo>
                  <a:pt x="512444" y="238944"/>
                  <a:pt x="499534" y="231358"/>
                  <a:pt x="486625" y="223771"/>
                </a:cubicBezTo>
                <a:cubicBezTo>
                  <a:pt x="472197" y="215426"/>
                  <a:pt x="457009" y="207081"/>
                  <a:pt x="442581" y="198736"/>
                </a:cubicBezTo>
                <a:cubicBezTo>
                  <a:pt x="393981" y="172184"/>
                  <a:pt x="345380" y="147149"/>
                  <a:pt x="296780" y="122114"/>
                </a:cubicBezTo>
                <a:cubicBezTo>
                  <a:pt x="293743" y="120596"/>
                  <a:pt x="291465" y="118321"/>
                  <a:pt x="290705" y="116045"/>
                </a:cubicBezTo>
                <a:close/>
                <a:moveTo>
                  <a:pt x="125846" y="106104"/>
                </a:moveTo>
                <a:cubicBezTo>
                  <a:pt x="115394" y="106199"/>
                  <a:pt x="106082" y="109613"/>
                  <a:pt x="105322" y="116819"/>
                </a:cubicBezTo>
                <a:cubicBezTo>
                  <a:pt x="107603" y="115302"/>
                  <a:pt x="109883" y="114544"/>
                  <a:pt x="112924" y="114544"/>
                </a:cubicBezTo>
                <a:lnTo>
                  <a:pt x="127367" y="114544"/>
                </a:lnTo>
                <a:cubicBezTo>
                  <a:pt x="134208" y="114544"/>
                  <a:pt x="144090" y="117578"/>
                  <a:pt x="150171" y="121371"/>
                </a:cubicBezTo>
                <a:cubicBezTo>
                  <a:pt x="150931" y="121371"/>
                  <a:pt x="151691" y="122129"/>
                  <a:pt x="152451" y="122888"/>
                </a:cubicBezTo>
                <a:cubicBezTo>
                  <a:pt x="153972" y="123646"/>
                  <a:pt x="155492" y="125164"/>
                  <a:pt x="156252" y="126681"/>
                </a:cubicBezTo>
                <a:lnTo>
                  <a:pt x="156252" y="122888"/>
                </a:lnTo>
                <a:cubicBezTo>
                  <a:pt x="156252" y="121371"/>
                  <a:pt x="156252" y="119854"/>
                  <a:pt x="155492" y="118336"/>
                </a:cubicBezTo>
                <a:cubicBezTo>
                  <a:pt x="154732" y="118336"/>
                  <a:pt x="153972" y="117578"/>
                  <a:pt x="153212" y="117578"/>
                </a:cubicBezTo>
                <a:cubicBezTo>
                  <a:pt x="152451" y="116819"/>
                  <a:pt x="151691" y="116061"/>
                  <a:pt x="150171" y="116061"/>
                </a:cubicBezTo>
                <a:cubicBezTo>
                  <a:pt x="148651" y="115302"/>
                  <a:pt x="147130" y="114544"/>
                  <a:pt x="147891" y="114544"/>
                </a:cubicBezTo>
                <a:lnTo>
                  <a:pt x="148651" y="114544"/>
                </a:lnTo>
                <a:cubicBezTo>
                  <a:pt x="150171" y="114544"/>
                  <a:pt x="151691" y="114544"/>
                  <a:pt x="153212" y="115302"/>
                </a:cubicBezTo>
                <a:cubicBezTo>
                  <a:pt x="147891" y="109234"/>
                  <a:pt x="136298" y="106010"/>
                  <a:pt x="125846" y="106104"/>
                </a:cubicBezTo>
                <a:close/>
                <a:moveTo>
                  <a:pt x="38299" y="106032"/>
                </a:moveTo>
                <a:cubicBezTo>
                  <a:pt x="26715" y="106222"/>
                  <a:pt x="16459" y="110014"/>
                  <a:pt x="16459" y="117598"/>
                </a:cubicBezTo>
                <a:lnTo>
                  <a:pt x="16459" y="118357"/>
                </a:lnTo>
                <a:cubicBezTo>
                  <a:pt x="16459" y="117598"/>
                  <a:pt x="17219" y="117598"/>
                  <a:pt x="17219" y="116840"/>
                </a:cubicBezTo>
                <a:cubicBezTo>
                  <a:pt x="19498" y="115323"/>
                  <a:pt x="22536" y="114565"/>
                  <a:pt x="25575" y="114565"/>
                </a:cubicBezTo>
                <a:lnTo>
                  <a:pt x="39249" y="114565"/>
                </a:lnTo>
                <a:cubicBezTo>
                  <a:pt x="46845" y="114565"/>
                  <a:pt x="56720" y="117598"/>
                  <a:pt x="62798" y="121390"/>
                </a:cubicBezTo>
                <a:cubicBezTo>
                  <a:pt x="63557" y="122148"/>
                  <a:pt x="64317" y="122148"/>
                  <a:pt x="65077" y="122907"/>
                </a:cubicBezTo>
                <a:cubicBezTo>
                  <a:pt x="66596" y="124424"/>
                  <a:pt x="68875" y="125940"/>
                  <a:pt x="70394" y="128216"/>
                </a:cubicBezTo>
                <a:lnTo>
                  <a:pt x="70394" y="122907"/>
                </a:lnTo>
                <a:cubicBezTo>
                  <a:pt x="70394" y="121390"/>
                  <a:pt x="69634" y="120632"/>
                  <a:pt x="69634" y="119873"/>
                </a:cubicBezTo>
                <a:cubicBezTo>
                  <a:pt x="68115" y="119115"/>
                  <a:pt x="67355" y="118357"/>
                  <a:pt x="65836" y="117598"/>
                </a:cubicBezTo>
                <a:cubicBezTo>
                  <a:pt x="65077" y="116840"/>
                  <a:pt x="63557" y="116840"/>
                  <a:pt x="62798" y="116081"/>
                </a:cubicBezTo>
                <a:cubicBezTo>
                  <a:pt x="61278" y="115323"/>
                  <a:pt x="59759" y="114565"/>
                  <a:pt x="60519" y="114565"/>
                </a:cubicBezTo>
                <a:lnTo>
                  <a:pt x="61278" y="114565"/>
                </a:lnTo>
                <a:cubicBezTo>
                  <a:pt x="63557" y="114565"/>
                  <a:pt x="65836" y="115323"/>
                  <a:pt x="68115" y="116081"/>
                </a:cubicBezTo>
                <a:cubicBezTo>
                  <a:pt x="62798" y="109256"/>
                  <a:pt x="49884" y="105843"/>
                  <a:pt x="38299" y="106032"/>
                </a:cubicBezTo>
                <a:close/>
                <a:moveTo>
                  <a:pt x="212637" y="105940"/>
                </a:moveTo>
                <a:cubicBezTo>
                  <a:pt x="201242" y="106225"/>
                  <a:pt x="191177" y="110017"/>
                  <a:pt x="191177" y="117602"/>
                </a:cubicBezTo>
                <a:cubicBezTo>
                  <a:pt x="191937" y="116843"/>
                  <a:pt x="191937" y="116843"/>
                  <a:pt x="192697" y="116843"/>
                </a:cubicBezTo>
                <a:cubicBezTo>
                  <a:pt x="194216" y="114568"/>
                  <a:pt x="197254" y="113809"/>
                  <a:pt x="200293" y="113809"/>
                </a:cubicBezTo>
                <a:lnTo>
                  <a:pt x="214726" y="113809"/>
                </a:lnTo>
                <a:cubicBezTo>
                  <a:pt x="221563" y="113809"/>
                  <a:pt x="231438" y="116843"/>
                  <a:pt x="237516" y="120636"/>
                </a:cubicBezTo>
                <a:cubicBezTo>
                  <a:pt x="238275" y="121394"/>
                  <a:pt x="239035" y="122153"/>
                  <a:pt x="239795" y="122153"/>
                </a:cubicBezTo>
                <a:cubicBezTo>
                  <a:pt x="242073" y="123670"/>
                  <a:pt x="243593" y="125945"/>
                  <a:pt x="245112" y="127462"/>
                </a:cubicBezTo>
                <a:lnTo>
                  <a:pt x="245112" y="122911"/>
                </a:lnTo>
                <a:cubicBezTo>
                  <a:pt x="245112" y="121394"/>
                  <a:pt x="245112" y="119877"/>
                  <a:pt x="244352" y="119119"/>
                </a:cubicBezTo>
                <a:cubicBezTo>
                  <a:pt x="243593" y="118360"/>
                  <a:pt x="242073" y="117602"/>
                  <a:pt x="241314" y="116843"/>
                </a:cubicBezTo>
                <a:cubicBezTo>
                  <a:pt x="239795" y="116843"/>
                  <a:pt x="239035" y="116085"/>
                  <a:pt x="237516" y="115326"/>
                </a:cubicBezTo>
                <a:cubicBezTo>
                  <a:pt x="235996" y="114568"/>
                  <a:pt x="235237" y="113809"/>
                  <a:pt x="235237" y="113809"/>
                </a:cubicBezTo>
                <a:lnTo>
                  <a:pt x="235996" y="113809"/>
                </a:lnTo>
                <a:cubicBezTo>
                  <a:pt x="238275" y="113809"/>
                  <a:pt x="240554" y="114568"/>
                  <a:pt x="242073" y="115326"/>
                </a:cubicBezTo>
                <a:cubicBezTo>
                  <a:pt x="236756" y="108879"/>
                  <a:pt x="224032" y="105656"/>
                  <a:pt x="212637" y="105940"/>
                </a:cubicBezTo>
                <a:close/>
                <a:moveTo>
                  <a:pt x="474475" y="104665"/>
                </a:moveTo>
                <a:cubicBezTo>
                  <a:pt x="468400" y="102389"/>
                  <a:pt x="468400" y="103148"/>
                  <a:pt x="473715" y="106182"/>
                </a:cubicBezTo>
                <a:cubicBezTo>
                  <a:pt x="479031" y="109217"/>
                  <a:pt x="484347" y="112251"/>
                  <a:pt x="489662" y="115286"/>
                </a:cubicBezTo>
                <a:cubicBezTo>
                  <a:pt x="491940" y="116803"/>
                  <a:pt x="494219" y="117562"/>
                  <a:pt x="496497" y="119079"/>
                </a:cubicBezTo>
                <a:cubicBezTo>
                  <a:pt x="491940" y="115286"/>
                  <a:pt x="487384" y="111493"/>
                  <a:pt x="482828" y="107700"/>
                </a:cubicBezTo>
                <a:cubicBezTo>
                  <a:pt x="482828" y="107700"/>
                  <a:pt x="482828" y="107700"/>
                  <a:pt x="482069" y="106941"/>
                </a:cubicBezTo>
                <a:cubicBezTo>
                  <a:pt x="479790" y="106182"/>
                  <a:pt x="476753" y="105424"/>
                  <a:pt x="474475" y="104665"/>
                </a:cubicBezTo>
                <a:close/>
                <a:moveTo>
                  <a:pt x="133923" y="97286"/>
                </a:moveTo>
                <a:cubicBezTo>
                  <a:pt x="153212" y="97665"/>
                  <a:pt x="171455" y="106199"/>
                  <a:pt x="171455" y="123646"/>
                </a:cubicBezTo>
                <a:lnTo>
                  <a:pt x="171455" y="278396"/>
                </a:lnTo>
                <a:cubicBezTo>
                  <a:pt x="171455" y="278396"/>
                  <a:pt x="170695" y="278396"/>
                  <a:pt x="170695" y="278396"/>
                </a:cubicBezTo>
                <a:cubicBezTo>
                  <a:pt x="170695" y="278396"/>
                  <a:pt x="171455" y="278396"/>
                  <a:pt x="171455" y="279154"/>
                </a:cubicBezTo>
                <a:cubicBezTo>
                  <a:pt x="163094" y="309497"/>
                  <a:pt x="90119" y="310256"/>
                  <a:pt x="90119" y="275362"/>
                </a:cubicBezTo>
                <a:lnTo>
                  <a:pt x="90119" y="179022"/>
                </a:lnTo>
                <a:cubicBezTo>
                  <a:pt x="90119" y="161575"/>
                  <a:pt x="85558" y="137301"/>
                  <a:pt x="90119" y="119854"/>
                </a:cubicBezTo>
                <a:cubicBezTo>
                  <a:pt x="94300" y="104683"/>
                  <a:pt x="114634" y="96907"/>
                  <a:pt x="133923" y="97286"/>
                </a:cubicBezTo>
                <a:close/>
                <a:moveTo>
                  <a:pt x="221278" y="97028"/>
                </a:moveTo>
                <a:cubicBezTo>
                  <a:pt x="240934" y="97313"/>
                  <a:pt x="259545" y="105846"/>
                  <a:pt x="259545" y="123670"/>
                </a:cubicBezTo>
                <a:lnTo>
                  <a:pt x="259545" y="278400"/>
                </a:lnTo>
                <a:cubicBezTo>
                  <a:pt x="259545" y="278400"/>
                  <a:pt x="259545" y="279158"/>
                  <a:pt x="259545" y="279158"/>
                </a:cubicBezTo>
                <a:cubicBezTo>
                  <a:pt x="251189" y="309498"/>
                  <a:pt x="176744" y="310256"/>
                  <a:pt x="176744" y="275366"/>
                </a:cubicBezTo>
                <a:lnTo>
                  <a:pt x="176744" y="179039"/>
                </a:lnTo>
                <a:cubicBezTo>
                  <a:pt x="176744" y="161594"/>
                  <a:pt x="172186" y="137322"/>
                  <a:pt x="176744" y="119877"/>
                </a:cubicBezTo>
                <a:cubicBezTo>
                  <a:pt x="180922" y="104708"/>
                  <a:pt x="201622" y="96744"/>
                  <a:pt x="221278" y="97028"/>
                </a:cubicBezTo>
                <a:close/>
                <a:moveTo>
                  <a:pt x="46560" y="96742"/>
                </a:moveTo>
                <a:cubicBezTo>
                  <a:pt x="66216" y="97122"/>
                  <a:pt x="84827" y="105843"/>
                  <a:pt x="84827" y="123665"/>
                </a:cubicBezTo>
                <a:lnTo>
                  <a:pt x="84827" y="278376"/>
                </a:lnTo>
                <a:cubicBezTo>
                  <a:pt x="84827" y="278376"/>
                  <a:pt x="84827" y="279135"/>
                  <a:pt x="84827" y="279135"/>
                </a:cubicBezTo>
                <a:cubicBezTo>
                  <a:pt x="76471" y="309470"/>
                  <a:pt x="2026" y="310987"/>
                  <a:pt x="2026" y="275343"/>
                </a:cubicBezTo>
                <a:cubicBezTo>
                  <a:pt x="2026" y="242732"/>
                  <a:pt x="2026" y="210880"/>
                  <a:pt x="2026" y="179028"/>
                </a:cubicBezTo>
                <a:cubicBezTo>
                  <a:pt x="2026" y="161585"/>
                  <a:pt x="-2532" y="137316"/>
                  <a:pt x="2026" y="119873"/>
                </a:cubicBezTo>
                <a:cubicBezTo>
                  <a:pt x="6204" y="104326"/>
                  <a:pt x="26905" y="96363"/>
                  <a:pt x="46560" y="96742"/>
                </a:cubicBezTo>
                <a:close/>
                <a:moveTo>
                  <a:pt x="357531" y="56871"/>
                </a:moveTo>
                <a:cubicBezTo>
                  <a:pt x="354493" y="84940"/>
                  <a:pt x="346140" y="102389"/>
                  <a:pt x="316524" y="107700"/>
                </a:cubicBezTo>
                <a:lnTo>
                  <a:pt x="327155" y="107700"/>
                </a:lnTo>
                <a:cubicBezTo>
                  <a:pt x="332471" y="107700"/>
                  <a:pt x="337027" y="105424"/>
                  <a:pt x="341584" y="101631"/>
                </a:cubicBezTo>
                <a:cubicBezTo>
                  <a:pt x="346140" y="97837"/>
                  <a:pt x="352215" y="95561"/>
                  <a:pt x="358290" y="98596"/>
                </a:cubicBezTo>
                <a:cubicBezTo>
                  <a:pt x="373477" y="106941"/>
                  <a:pt x="388665" y="116045"/>
                  <a:pt x="403853" y="125148"/>
                </a:cubicBezTo>
                <a:cubicBezTo>
                  <a:pt x="457009" y="151701"/>
                  <a:pt x="507128" y="185839"/>
                  <a:pt x="555728" y="221495"/>
                </a:cubicBezTo>
                <a:cubicBezTo>
                  <a:pt x="557247" y="222254"/>
                  <a:pt x="558766" y="223771"/>
                  <a:pt x="560284" y="224530"/>
                </a:cubicBezTo>
                <a:cubicBezTo>
                  <a:pt x="561803" y="226047"/>
                  <a:pt x="561803" y="227565"/>
                  <a:pt x="561044" y="229840"/>
                </a:cubicBezTo>
                <a:cubicBezTo>
                  <a:pt x="578510" y="215426"/>
                  <a:pt x="592938" y="199495"/>
                  <a:pt x="571675" y="182046"/>
                </a:cubicBezTo>
                <a:cubicBezTo>
                  <a:pt x="571675" y="182046"/>
                  <a:pt x="570916" y="182046"/>
                  <a:pt x="570916" y="181288"/>
                </a:cubicBezTo>
                <a:cubicBezTo>
                  <a:pt x="507887" y="146390"/>
                  <a:pt x="445618" y="110734"/>
                  <a:pt x="384109" y="74320"/>
                </a:cubicBezTo>
                <a:cubicBezTo>
                  <a:pt x="378034" y="70526"/>
                  <a:pt x="371199" y="67492"/>
                  <a:pt x="364365" y="63699"/>
                </a:cubicBezTo>
                <a:cubicBezTo>
                  <a:pt x="362087" y="62181"/>
                  <a:pt x="359049" y="59905"/>
                  <a:pt x="357531" y="56871"/>
                </a:cubicBezTo>
                <a:close/>
                <a:moveTo>
                  <a:pt x="358290" y="33353"/>
                </a:moveTo>
                <a:cubicBezTo>
                  <a:pt x="358290" y="36388"/>
                  <a:pt x="358290" y="39422"/>
                  <a:pt x="358290" y="41698"/>
                </a:cubicBezTo>
                <a:cubicBezTo>
                  <a:pt x="358290" y="41698"/>
                  <a:pt x="359049" y="41698"/>
                  <a:pt x="359049" y="42457"/>
                </a:cubicBezTo>
                <a:cubicBezTo>
                  <a:pt x="361327" y="43974"/>
                  <a:pt x="368162" y="47009"/>
                  <a:pt x="374237" y="49284"/>
                </a:cubicBezTo>
                <a:cubicBezTo>
                  <a:pt x="388665" y="55354"/>
                  <a:pt x="403093" y="61423"/>
                  <a:pt x="417521" y="66733"/>
                </a:cubicBezTo>
                <a:cubicBezTo>
                  <a:pt x="423596" y="69009"/>
                  <a:pt x="423596" y="68250"/>
                  <a:pt x="418281" y="65216"/>
                </a:cubicBezTo>
                <a:cubicBezTo>
                  <a:pt x="400815" y="55354"/>
                  <a:pt x="382590" y="46250"/>
                  <a:pt x="365124" y="37146"/>
                </a:cubicBezTo>
                <a:cubicBezTo>
                  <a:pt x="362087" y="36388"/>
                  <a:pt x="360568" y="34870"/>
                  <a:pt x="358290" y="33353"/>
                </a:cubicBezTo>
                <a:close/>
                <a:moveTo>
                  <a:pt x="365884" y="15904"/>
                </a:moveTo>
                <a:cubicBezTo>
                  <a:pt x="362087" y="15146"/>
                  <a:pt x="359049" y="15904"/>
                  <a:pt x="358290" y="18180"/>
                </a:cubicBezTo>
                <a:cubicBezTo>
                  <a:pt x="358290" y="18939"/>
                  <a:pt x="358290" y="18939"/>
                  <a:pt x="358290" y="18939"/>
                </a:cubicBezTo>
                <a:cubicBezTo>
                  <a:pt x="361327" y="18939"/>
                  <a:pt x="365124" y="19698"/>
                  <a:pt x="368921" y="21215"/>
                </a:cubicBezTo>
                <a:cubicBezTo>
                  <a:pt x="380312" y="27284"/>
                  <a:pt x="391703" y="32594"/>
                  <a:pt x="402334" y="38663"/>
                </a:cubicBezTo>
                <a:cubicBezTo>
                  <a:pt x="396259" y="34112"/>
                  <a:pt x="390184" y="29560"/>
                  <a:pt x="384868" y="25767"/>
                </a:cubicBezTo>
                <a:cubicBezTo>
                  <a:pt x="380312" y="23491"/>
                  <a:pt x="375756" y="21215"/>
                  <a:pt x="371199" y="18939"/>
                </a:cubicBezTo>
                <a:cubicBezTo>
                  <a:pt x="368921" y="18180"/>
                  <a:pt x="367402" y="16663"/>
                  <a:pt x="365884" y="15904"/>
                </a:cubicBezTo>
                <a:close/>
                <a:moveTo>
                  <a:pt x="358053" y="862"/>
                </a:moveTo>
                <a:cubicBezTo>
                  <a:pt x="374569" y="-4721"/>
                  <a:pt x="398347" y="18180"/>
                  <a:pt x="411446" y="29560"/>
                </a:cubicBezTo>
                <a:cubicBezTo>
                  <a:pt x="462325" y="72802"/>
                  <a:pt x="513203" y="115286"/>
                  <a:pt x="564081" y="158528"/>
                </a:cubicBezTo>
                <a:cubicBezTo>
                  <a:pt x="583825" y="174460"/>
                  <a:pt x="617997" y="193426"/>
                  <a:pt x="588381" y="218461"/>
                </a:cubicBezTo>
                <a:cubicBezTo>
                  <a:pt x="542059" y="257152"/>
                  <a:pt x="495737" y="296601"/>
                  <a:pt x="449415" y="335291"/>
                </a:cubicBezTo>
                <a:cubicBezTo>
                  <a:pt x="430431" y="351981"/>
                  <a:pt x="386387" y="407362"/>
                  <a:pt x="355252" y="397500"/>
                </a:cubicBezTo>
                <a:cubicBezTo>
                  <a:pt x="337027" y="392189"/>
                  <a:pt x="343862" y="358809"/>
                  <a:pt x="343862" y="346671"/>
                </a:cubicBezTo>
                <a:cubicBezTo>
                  <a:pt x="343862" y="314808"/>
                  <a:pt x="321080" y="302670"/>
                  <a:pt x="292224" y="299635"/>
                </a:cubicBezTo>
                <a:cubicBezTo>
                  <a:pt x="287668" y="299635"/>
                  <a:pt x="278555" y="297359"/>
                  <a:pt x="277036" y="292808"/>
                </a:cubicBezTo>
                <a:cubicBezTo>
                  <a:pt x="268683" y="273083"/>
                  <a:pt x="272480" y="250324"/>
                  <a:pt x="272480" y="229840"/>
                </a:cubicBezTo>
                <a:lnTo>
                  <a:pt x="272480" y="131217"/>
                </a:lnTo>
                <a:cubicBezTo>
                  <a:pt x="272480" y="114527"/>
                  <a:pt x="274758" y="103906"/>
                  <a:pt x="292983" y="99355"/>
                </a:cubicBezTo>
                <a:cubicBezTo>
                  <a:pt x="307412" y="95561"/>
                  <a:pt x="330952" y="107700"/>
                  <a:pt x="338546" y="85699"/>
                </a:cubicBezTo>
                <a:cubicBezTo>
                  <a:pt x="346140" y="65216"/>
                  <a:pt x="343862" y="43215"/>
                  <a:pt x="343862" y="21973"/>
                </a:cubicBezTo>
                <a:cubicBezTo>
                  <a:pt x="343862" y="21215"/>
                  <a:pt x="343102" y="20456"/>
                  <a:pt x="343862" y="19698"/>
                </a:cubicBezTo>
                <a:cubicBezTo>
                  <a:pt x="343862" y="18939"/>
                  <a:pt x="343862" y="18180"/>
                  <a:pt x="344621" y="17422"/>
                </a:cubicBezTo>
                <a:cubicBezTo>
                  <a:pt x="347849" y="7749"/>
                  <a:pt x="352547" y="2723"/>
                  <a:pt x="358053" y="86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74AD374-709F-7879-4B55-AC59DD80140F}"/>
              </a:ext>
            </a:extLst>
          </p:cNvPr>
          <p:cNvSpPr txBox="1"/>
          <p:nvPr/>
        </p:nvSpPr>
        <p:spPr>
          <a:xfrm>
            <a:off x="7355117" y="4686692"/>
            <a:ext cx="2547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图片</a:t>
            </a:r>
            <a:r>
              <a:rPr lang="zh-CN" altLang="zh-CN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仅供教学使用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3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1"/>
    </mc:Choice>
    <mc:Fallback xmlns="">
      <p:transition spd="slow" advTm="3032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cs typeface="+mn-ea"/>
                <a:sym typeface="+mn-lt"/>
              </a:rPr>
              <a:t>药品广告的特点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33612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F6384714-7FF7-B425-83A2-CC63299DC999}"/>
              </a:ext>
            </a:extLst>
          </p:cNvPr>
          <p:cNvSpPr/>
          <p:nvPr/>
        </p:nvSpPr>
        <p:spPr>
          <a:xfrm>
            <a:off x="2838809" y="1365737"/>
            <a:ext cx="1404000" cy="140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b="1" dirty="0">
                <a:cs typeface="+mn-ea"/>
                <a:sym typeface="+mn-lt"/>
              </a:rPr>
              <a:t>科学性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26416E2-E65F-9CBB-C619-A9CC19B01ED9}"/>
              </a:ext>
            </a:extLst>
          </p:cNvPr>
          <p:cNvSpPr/>
          <p:nvPr/>
        </p:nvSpPr>
        <p:spPr>
          <a:xfrm>
            <a:off x="4956151" y="1365737"/>
            <a:ext cx="1404000" cy="140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b="1" dirty="0">
                <a:cs typeface="+mn-ea"/>
                <a:sym typeface="+mn-lt"/>
              </a:rPr>
              <a:t>合法性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8E2A3A16-5F52-D490-F60A-05ED41205B9C}"/>
              </a:ext>
            </a:extLst>
          </p:cNvPr>
          <p:cNvSpPr/>
          <p:nvPr/>
        </p:nvSpPr>
        <p:spPr>
          <a:xfrm>
            <a:off x="760293" y="1365737"/>
            <a:ext cx="1404000" cy="140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b="1" dirty="0">
                <a:cs typeface="+mn-ea"/>
                <a:sym typeface="+mn-lt"/>
              </a:rPr>
              <a:t>真实性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CB15972-4AC1-0528-573E-F76893B0F5E8}"/>
              </a:ext>
            </a:extLst>
          </p:cNvPr>
          <p:cNvGrpSpPr/>
          <p:nvPr/>
        </p:nvGrpSpPr>
        <p:grpSpPr>
          <a:xfrm>
            <a:off x="515257" y="3347450"/>
            <a:ext cx="1703823" cy="1257080"/>
            <a:chOff x="520948" y="3055094"/>
            <a:chExt cx="1703823" cy="125708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7631636-73D3-BE82-756C-B8E32170816D}"/>
                </a:ext>
              </a:extLst>
            </p:cNvPr>
            <p:cNvSpPr txBox="1"/>
            <p:nvPr/>
          </p:nvSpPr>
          <p:spPr>
            <a:xfrm>
              <a:off x="564067" y="3150185"/>
              <a:ext cx="1660704" cy="8739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必须以核准的说明书为准</a:t>
              </a:r>
              <a:endPara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7" name="矩形 93">
              <a:extLst>
                <a:ext uri="{FF2B5EF4-FFF2-40B4-BE49-F238E27FC236}">
                  <a16:creationId xmlns:a16="http://schemas.microsoft.com/office/drawing/2014/main" id="{E771181E-E726-AF3F-0912-511F053AD338}"/>
                </a:ext>
              </a:extLst>
            </p:cNvPr>
            <p:cNvSpPr/>
            <p:nvPr/>
          </p:nvSpPr>
          <p:spPr>
            <a:xfrm>
              <a:off x="520948" y="3055094"/>
              <a:ext cx="288032" cy="288032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矩形 93">
              <a:extLst>
                <a:ext uri="{FF2B5EF4-FFF2-40B4-BE49-F238E27FC236}">
                  <a16:creationId xmlns:a16="http://schemas.microsoft.com/office/drawing/2014/main" id="{5AC342C0-E231-E744-573F-021EF77B981A}"/>
                </a:ext>
              </a:extLst>
            </p:cNvPr>
            <p:cNvSpPr/>
            <p:nvPr/>
          </p:nvSpPr>
          <p:spPr>
            <a:xfrm rot="10800000">
              <a:off x="1789134" y="4024142"/>
              <a:ext cx="288032" cy="288032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0799F7D-0A12-593F-3EB4-25A6BF1102F3}"/>
              </a:ext>
            </a:extLst>
          </p:cNvPr>
          <p:cNvGrpSpPr/>
          <p:nvPr/>
        </p:nvGrpSpPr>
        <p:grpSpPr>
          <a:xfrm>
            <a:off x="4743537" y="3347450"/>
            <a:ext cx="1728992" cy="1345126"/>
            <a:chOff x="5587224" y="3046123"/>
            <a:chExt cx="1728992" cy="13451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A877061-15E3-5C30-D061-F1CEF515742A}"/>
                </a:ext>
              </a:extLst>
            </p:cNvPr>
            <p:cNvSpPr txBox="1"/>
            <p:nvPr/>
          </p:nvSpPr>
          <p:spPr>
            <a:xfrm>
              <a:off x="5688958" y="3101793"/>
              <a:ext cx="1627258" cy="1289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spcAft>
                  <a:spcPts val="0"/>
                </a:spcAft>
                <a:defRPr sz="20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合法合规，未经审查不得发布</a:t>
              </a:r>
            </a:p>
          </p:txBody>
        </p:sp>
        <p:sp>
          <p:nvSpPr>
            <p:cNvPr id="22" name="矩形 93">
              <a:extLst>
                <a:ext uri="{FF2B5EF4-FFF2-40B4-BE49-F238E27FC236}">
                  <a16:creationId xmlns:a16="http://schemas.microsoft.com/office/drawing/2014/main" id="{E22685AF-914A-D07F-3249-F6DC375EB233}"/>
                </a:ext>
              </a:extLst>
            </p:cNvPr>
            <p:cNvSpPr/>
            <p:nvPr/>
          </p:nvSpPr>
          <p:spPr>
            <a:xfrm>
              <a:off x="5587224" y="3046123"/>
              <a:ext cx="288032" cy="288032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 93">
              <a:extLst>
                <a:ext uri="{FF2B5EF4-FFF2-40B4-BE49-F238E27FC236}">
                  <a16:creationId xmlns:a16="http://schemas.microsoft.com/office/drawing/2014/main" id="{8FB0D82E-D80A-3D2A-5D2E-FDC010DDCD10}"/>
                </a:ext>
              </a:extLst>
            </p:cNvPr>
            <p:cNvSpPr/>
            <p:nvPr/>
          </p:nvSpPr>
          <p:spPr>
            <a:xfrm rot="10800000">
              <a:off x="7022515" y="4000961"/>
              <a:ext cx="288032" cy="288032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A2027CE-CAFA-5C0D-A5F4-E4D42082E9A1}"/>
              </a:ext>
            </a:extLst>
          </p:cNvPr>
          <p:cNvGrpSpPr/>
          <p:nvPr/>
        </p:nvGrpSpPr>
        <p:grpSpPr>
          <a:xfrm>
            <a:off x="2511121" y="3359271"/>
            <a:ext cx="1740074" cy="1363041"/>
            <a:chOff x="2995706" y="3087336"/>
            <a:chExt cx="1740074" cy="1363041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637D23B-98A0-B9E3-81B9-C4ECC3E46852}"/>
                </a:ext>
              </a:extLst>
            </p:cNvPr>
            <p:cNvSpPr txBox="1"/>
            <p:nvPr/>
          </p:nvSpPr>
          <p:spPr>
            <a:xfrm>
              <a:off x="3108522" y="3160921"/>
              <a:ext cx="1627258" cy="1289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不能违背常识、医药学客观事实</a:t>
              </a:r>
              <a:endPara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矩形 93">
              <a:extLst>
                <a:ext uri="{FF2B5EF4-FFF2-40B4-BE49-F238E27FC236}">
                  <a16:creationId xmlns:a16="http://schemas.microsoft.com/office/drawing/2014/main" id="{23B03C29-F6B3-53DB-96DA-075B438A47B4}"/>
                </a:ext>
              </a:extLst>
            </p:cNvPr>
            <p:cNvSpPr/>
            <p:nvPr/>
          </p:nvSpPr>
          <p:spPr>
            <a:xfrm>
              <a:off x="2995706" y="3087336"/>
              <a:ext cx="288032" cy="288032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 93">
              <a:extLst>
                <a:ext uri="{FF2B5EF4-FFF2-40B4-BE49-F238E27FC236}">
                  <a16:creationId xmlns:a16="http://schemas.microsoft.com/office/drawing/2014/main" id="{1D560DF2-2D8D-3560-F228-F3F13730E9F6}"/>
                </a:ext>
              </a:extLst>
            </p:cNvPr>
            <p:cNvSpPr/>
            <p:nvPr/>
          </p:nvSpPr>
          <p:spPr>
            <a:xfrm rot="10800000">
              <a:off x="4427984" y="4044562"/>
              <a:ext cx="288032" cy="288032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9757DCE5-C55A-436F-F8BB-058CB1F7E41A}"/>
              </a:ext>
            </a:extLst>
          </p:cNvPr>
          <p:cNvSpPr txBox="1"/>
          <p:nvPr/>
        </p:nvSpPr>
        <p:spPr>
          <a:xfrm>
            <a:off x="281311" y="4705160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27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7488">
        <p:cut/>
      </p:transition>
    </mc:Choice>
    <mc:Fallback xmlns="">
      <p:transition advTm="17488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B6D08EA-B608-254D-EAA0-735C9B19C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CED22"/>
              </a:clrFrom>
              <a:clrTo>
                <a:srgbClr val="FCED22">
                  <a:alpha val="0"/>
                </a:srgbClr>
              </a:clrTo>
            </a:clrChange>
            <a:grayscl/>
          </a:blip>
          <a:srcRect l="6486" t="6377" r="8548" b="8421"/>
          <a:stretch/>
        </p:blipFill>
        <p:spPr>
          <a:xfrm>
            <a:off x="1062750" y="785539"/>
            <a:ext cx="4692255" cy="2792741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4BB3DE4-4C0F-6ED3-A870-1582E35CDEEF}"/>
              </a:ext>
            </a:extLst>
          </p:cNvPr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4F1D958F-1FBF-6D5F-DE11-60D4530BDAF7}"/>
              </a:ext>
            </a:extLst>
          </p:cNvPr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34">
            <a:extLst>
              <a:ext uri="{FF2B5EF4-FFF2-40B4-BE49-F238E27FC236}">
                <a16:creationId xmlns:a16="http://schemas.microsoft.com/office/drawing/2014/main" id="{3D4E7302-F400-2167-5607-B56AF912F9C1}"/>
              </a:ext>
            </a:extLst>
          </p:cNvPr>
          <p:cNvSpPr txBox="1"/>
          <p:nvPr/>
        </p:nvSpPr>
        <p:spPr>
          <a:xfrm>
            <a:off x="908957" y="206330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cs typeface="+mn-ea"/>
                <a:sym typeface="+mn-lt"/>
              </a:rPr>
              <a:t>药品广告的特点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938E82D-4125-E0E0-9637-BD1F73958F88}"/>
              </a:ext>
            </a:extLst>
          </p:cNvPr>
          <p:cNvCxnSpPr/>
          <p:nvPr/>
        </p:nvCxnSpPr>
        <p:spPr>
          <a:xfrm>
            <a:off x="33612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34EC9D15-46AF-6866-6421-C2321841EF92}"/>
              </a:ext>
            </a:extLst>
          </p:cNvPr>
          <p:cNvSpPr txBox="1"/>
          <p:nvPr/>
        </p:nvSpPr>
        <p:spPr>
          <a:xfrm>
            <a:off x="281311" y="4705160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9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8576902-E843-1540-F0F6-E5206A32D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822" y="588196"/>
            <a:ext cx="4267123" cy="3187426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0E7142EA-29E8-D8EC-2D07-E1D7280D1D98}"/>
              </a:ext>
            </a:extLst>
          </p:cNvPr>
          <p:cNvGrpSpPr/>
          <p:nvPr/>
        </p:nvGrpSpPr>
        <p:grpSpPr>
          <a:xfrm>
            <a:off x="784268" y="3620672"/>
            <a:ext cx="5717800" cy="2291503"/>
            <a:chOff x="5172908" y="1484778"/>
            <a:chExt cx="4886454" cy="2291503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C567239-FF1B-5897-B7B7-AE74BA5ED063}"/>
                </a:ext>
              </a:extLst>
            </p:cNvPr>
            <p:cNvSpPr txBox="1"/>
            <p:nvPr/>
          </p:nvSpPr>
          <p:spPr>
            <a:xfrm>
              <a:off x="5267352" y="1553878"/>
              <a:ext cx="4747503" cy="2222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indent="0">
                <a:lnSpc>
                  <a:spcPct val="200000"/>
                </a:lnSpc>
                <a:buClr>
                  <a:srgbClr val="1A3F6C"/>
                </a:buClr>
                <a:buFont typeface="Wingdings" panose="05000000000000000000" pitchFamily="2" charset="2"/>
                <a:buNone/>
                <a:defRPr sz="180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</a:defRPr>
              </a:lvl1pPr>
            </a:lstStyle>
            <a:p>
              <a:r>
                <a:rPr lang="zh-CN" altLang="en-US" dirty="0"/>
                <a:t>有意诱导消费者超出药品说明书适应证范围的用药行为，存在</a:t>
              </a:r>
              <a:r>
                <a:rPr lang="zh-CN" altLang="en-US" b="1" dirty="0">
                  <a:solidFill>
                    <a:srgbClr val="C00000"/>
                  </a:solidFill>
                </a:rPr>
                <a:t>高度用药风险，危害严重</a:t>
              </a:r>
            </a:p>
            <a:p>
              <a:endParaRPr lang="zh-CN" altLang="en-US" dirty="0"/>
            </a:p>
            <a:p>
              <a:endParaRPr lang="zh-CN" altLang="en-US" dirty="0"/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E917A088-A04D-B98A-2BA4-F6659277E87C}"/>
                </a:ext>
              </a:extLst>
            </p:cNvPr>
            <p:cNvGrpSpPr/>
            <p:nvPr/>
          </p:nvGrpSpPr>
          <p:grpSpPr>
            <a:xfrm>
              <a:off x="5172908" y="1484778"/>
              <a:ext cx="4886454" cy="1281245"/>
              <a:chOff x="5172908" y="1484778"/>
              <a:chExt cx="4886454" cy="1281245"/>
            </a:xfrm>
          </p:grpSpPr>
          <p:sp>
            <p:nvSpPr>
              <p:cNvPr id="21" name="圆角矩形 8">
                <a:extLst>
                  <a:ext uri="{FF2B5EF4-FFF2-40B4-BE49-F238E27FC236}">
                    <a16:creationId xmlns:a16="http://schemas.microsoft.com/office/drawing/2014/main" id="{22E32363-1948-833C-F4FD-3346CC5B0BB6}"/>
                  </a:ext>
                </a:extLst>
              </p:cNvPr>
              <p:cNvSpPr/>
              <p:nvPr/>
            </p:nvSpPr>
            <p:spPr>
              <a:xfrm>
                <a:off x="5192182" y="1521144"/>
                <a:ext cx="4822674" cy="1188858"/>
              </a:xfrm>
              <a:prstGeom prst="roundRect">
                <a:avLst>
                  <a:gd name="adj" fmla="val 0"/>
                </a:avLst>
              </a:pr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矩形 93">
                <a:extLst>
                  <a:ext uri="{FF2B5EF4-FFF2-40B4-BE49-F238E27FC236}">
                    <a16:creationId xmlns:a16="http://schemas.microsoft.com/office/drawing/2014/main" id="{1A53EFFC-FF95-09FF-1CA5-FBB0DFF421B4}"/>
                  </a:ext>
                </a:extLst>
              </p:cNvPr>
              <p:cNvSpPr/>
              <p:nvPr/>
            </p:nvSpPr>
            <p:spPr>
              <a:xfrm rot="16200000">
                <a:off x="5172908" y="2477991"/>
                <a:ext cx="288032" cy="288032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504056">
                    <a:moveTo>
                      <a:pt x="0" y="0"/>
                    </a:moveTo>
                    <a:lnTo>
                      <a:pt x="504056" y="0"/>
                    </a:lnTo>
                    <a:lnTo>
                      <a:pt x="504056" y="144016"/>
                    </a:lnTo>
                    <a:lnTo>
                      <a:pt x="144016" y="144016"/>
                    </a:lnTo>
                    <a:lnTo>
                      <a:pt x="144016" y="504056"/>
                    </a:lnTo>
                    <a:lnTo>
                      <a:pt x="0" y="50405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矩形 93">
                <a:extLst>
                  <a:ext uri="{FF2B5EF4-FFF2-40B4-BE49-F238E27FC236}">
                    <a16:creationId xmlns:a16="http://schemas.microsoft.com/office/drawing/2014/main" id="{CD21AB0B-0DA9-B27B-4778-674DB2EAA0DE}"/>
                  </a:ext>
                </a:extLst>
              </p:cNvPr>
              <p:cNvSpPr/>
              <p:nvPr/>
            </p:nvSpPr>
            <p:spPr>
              <a:xfrm rot="5400000">
                <a:off x="9771330" y="1484778"/>
                <a:ext cx="288032" cy="288032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504056">
                    <a:moveTo>
                      <a:pt x="0" y="0"/>
                    </a:moveTo>
                    <a:lnTo>
                      <a:pt x="504056" y="0"/>
                    </a:lnTo>
                    <a:lnTo>
                      <a:pt x="504056" y="144016"/>
                    </a:lnTo>
                    <a:lnTo>
                      <a:pt x="144016" y="144016"/>
                    </a:lnTo>
                    <a:lnTo>
                      <a:pt x="144016" y="504056"/>
                    </a:lnTo>
                    <a:lnTo>
                      <a:pt x="0" y="50405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C702CB5E-1F34-B6CF-7E0E-FAAF7A31B89C}"/>
              </a:ext>
            </a:extLst>
          </p:cNvPr>
          <p:cNvSpPr txBox="1"/>
          <p:nvPr/>
        </p:nvSpPr>
        <p:spPr>
          <a:xfrm>
            <a:off x="7355117" y="4686692"/>
            <a:ext cx="2547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图片</a:t>
            </a:r>
            <a:r>
              <a:rPr lang="zh-CN" altLang="zh-CN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仅供教学使用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222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>
                <a:cs typeface="+mn-ea"/>
                <a:sym typeface="+mn-lt"/>
              </a:rPr>
              <a:t>药品审查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/>
          <a:stretch/>
        </p:blipFill>
        <p:spPr>
          <a:xfrm>
            <a:off x="4895491" y="1171862"/>
            <a:ext cx="1730338" cy="2507789"/>
          </a:xfrm>
          <a:prstGeom prst="rect">
            <a:avLst/>
          </a:prstGeom>
          <a:noFill/>
          <a:effectLst>
            <a:outerShdw blurRad="469900" dist="381000" dir="2700000" sx="98000" sy="98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C5E36397-6201-26FB-DEE0-1687D65D6E8D}"/>
              </a:ext>
            </a:extLst>
          </p:cNvPr>
          <p:cNvGrpSpPr/>
          <p:nvPr/>
        </p:nvGrpSpPr>
        <p:grpSpPr>
          <a:xfrm>
            <a:off x="565261" y="1358969"/>
            <a:ext cx="4006739" cy="2120451"/>
            <a:chOff x="861492" y="1655668"/>
            <a:chExt cx="4350983" cy="2120451"/>
          </a:xfrm>
        </p:grpSpPr>
        <p:sp>
          <p:nvSpPr>
            <p:cNvPr id="20" name="圆角矩形 8">
              <a:extLst>
                <a:ext uri="{FF2B5EF4-FFF2-40B4-BE49-F238E27FC236}">
                  <a16:creationId xmlns:a16="http://schemas.microsoft.com/office/drawing/2014/main" id="{D29C4667-9F94-4D82-516E-8658A0446E9D}"/>
                </a:ext>
              </a:extLst>
            </p:cNvPr>
            <p:cNvSpPr/>
            <p:nvPr/>
          </p:nvSpPr>
          <p:spPr>
            <a:xfrm>
              <a:off x="899162" y="1700232"/>
              <a:ext cx="4292772" cy="2044448"/>
            </a:xfrm>
            <a:prstGeom prst="roundRect">
              <a:avLst>
                <a:gd name="adj" fmla="val 0"/>
              </a:avLst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TextBox 42">
              <a:extLst>
                <a:ext uri="{FF2B5EF4-FFF2-40B4-BE49-F238E27FC236}">
                  <a16:creationId xmlns:a16="http://schemas.microsoft.com/office/drawing/2014/main" id="{E6030732-0E1C-86C7-ED83-15A2D4F64267}"/>
                </a:ext>
              </a:extLst>
            </p:cNvPr>
            <p:cNvSpPr txBox="1"/>
            <p:nvPr/>
          </p:nvSpPr>
          <p:spPr>
            <a:xfrm>
              <a:off x="1063670" y="1852953"/>
              <a:ext cx="4004741" cy="167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285750" indent="-285750">
                <a:lnSpc>
                  <a:spcPct val="200000"/>
                </a:lnSpc>
                <a:buClr>
                  <a:srgbClr val="1A3F6C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</a:lstStyle>
            <a:p>
              <a:pPr marL="0" indent="0">
                <a:buNone/>
              </a:pPr>
              <a:r>
                <a:rPr lang="zh-CN" altLang="en-US" sz="1800" dirty="0">
                  <a:cs typeface="+mn-ea"/>
                  <a:sym typeface="+mn-lt"/>
                </a:rPr>
                <a:t>药品广告应当经省、自治区、直辖市人民政府确定的广告审查机关批准；</a:t>
              </a:r>
              <a:r>
                <a:rPr lang="zh-CN" altLang="en-US" sz="1800" b="1" dirty="0">
                  <a:solidFill>
                    <a:srgbClr val="C00000"/>
                  </a:solidFill>
                  <a:cs typeface="+mn-ea"/>
                  <a:sym typeface="+mn-lt"/>
                </a:rPr>
                <a:t>未经批准的，不得发布。</a:t>
              </a:r>
            </a:p>
          </p:txBody>
        </p:sp>
        <p:sp>
          <p:nvSpPr>
            <p:cNvPr id="22" name="矩形 93">
              <a:extLst>
                <a:ext uri="{FF2B5EF4-FFF2-40B4-BE49-F238E27FC236}">
                  <a16:creationId xmlns:a16="http://schemas.microsoft.com/office/drawing/2014/main" id="{324F5AA9-CE86-8CBD-E272-8000411B36B1}"/>
                </a:ext>
              </a:extLst>
            </p:cNvPr>
            <p:cNvSpPr/>
            <p:nvPr/>
          </p:nvSpPr>
          <p:spPr>
            <a:xfrm>
              <a:off x="861492" y="1655668"/>
              <a:ext cx="288032" cy="288032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 93">
              <a:extLst>
                <a:ext uri="{FF2B5EF4-FFF2-40B4-BE49-F238E27FC236}">
                  <a16:creationId xmlns:a16="http://schemas.microsoft.com/office/drawing/2014/main" id="{8FB0D82E-D80A-3D2A-5D2E-FDC010DDCD10}"/>
                </a:ext>
              </a:extLst>
            </p:cNvPr>
            <p:cNvSpPr/>
            <p:nvPr/>
          </p:nvSpPr>
          <p:spPr>
            <a:xfrm rot="10800000">
              <a:off x="4924443" y="3488087"/>
              <a:ext cx="288032" cy="288032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16607296-008B-14EE-2B7D-258750AF6662}"/>
              </a:ext>
            </a:extLst>
          </p:cNvPr>
          <p:cNvSpPr txBox="1"/>
          <p:nvPr/>
        </p:nvSpPr>
        <p:spPr>
          <a:xfrm>
            <a:off x="281311" y="4705160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10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837C8FA-0AAE-0A18-7131-D9AACF3E075D}"/>
              </a:ext>
            </a:extLst>
          </p:cNvPr>
          <p:cNvSpPr txBox="1"/>
          <p:nvPr/>
        </p:nvSpPr>
        <p:spPr>
          <a:xfrm>
            <a:off x="7355117" y="4686692"/>
            <a:ext cx="2547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图片</a:t>
            </a:r>
            <a:r>
              <a:rPr lang="zh-CN" altLang="zh-CN" sz="140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仅供教学使用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9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9276">
        <p:cut/>
      </p:transition>
    </mc:Choice>
    <mc:Fallback xmlns="">
      <p:transition advTm="19276"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7f969478-5cae-4277-bad3-26f7c66b0fbd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5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046;#407046;#6005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2670;"/>
  <p:tag name="TIMING" val="|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688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907;#151088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8082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4974;"/>
  <p:tag name="TIMING" val="|47.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w25ggza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8446</TotalTime>
  <Words>522</Words>
  <Application>Microsoft Office PowerPoint</Application>
  <PresentationFormat>全屏显示(16:9)</PresentationFormat>
  <Paragraphs>116</Paragraphs>
  <Slides>19</Slides>
  <Notes>17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-apple-system</vt:lpstr>
      <vt:lpstr>Hiragino Sans GB</vt:lpstr>
      <vt:lpstr>等线</vt:lpstr>
      <vt:lpstr>等线 Light</vt:lpstr>
      <vt:lpstr>Microsoft Yahei</vt:lpstr>
      <vt:lpstr>Arial</vt:lpstr>
      <vt:lpstr>Times New Roman</vt:lpstr>
      <vt:lpstr>Wingdings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kk</dc:creator>
  <cp:lastModifiedBy>Wang Yan</cp:lastModifiedBy>
  <cp:revision>135</cp:revision>
  <dcterms:created xsi:type="dcterms:W3CDTF">2016-11-25T11:25:31Z</dcterms:created>
  <dcterms:modified xsi:type="dcterms:W3CDTF">2023-01-11T09:32:54Z</dcterms:modified>
</cp:coreProperties>
</file>