
<file path=[Content_Types].xml><?xml version="1.0" encoding="utf-8"?>
<Types xmlns="http://schemas.openxmlformats.org/package/2006/content-types">
  <Default Extension="wav" ContentType="audio/x-wav"/>
  <Default Extension="png" ContentType="image/png"/>
  <Default Extension="tiff" ContentType="image/tiff"/>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6"/>
  </p:notesMasterIdLst>
  <p:sldIdLst>
    <p:sldId id="813" r:id="rId4"/>
    <p:sldId id="814" r:id="rId5"/>
    <p:sldId id="816" r:id="rId6"/>
    <p:sldId id="817" r:id="rId7"/>
    <p:sldId id="823" r:id="rId8"/>
    <p:sldId id="818" r:id="rId9"/>
    <p:sldId id="819" r:id="rId10"/>
    <p:sldId id="820" r:id="rId11"/>
    <p:sldId id="821" r:id="rId12"/>
    <p:sldId id="912" r:id="rId13"/>
    <p:sldId id="1003" r:id="rId14"/>
    <p:sldId id="824" r:id="rId15"/>
    <p:sldId id="825" r:id="rId17"/>
    <p:sldId id="826" r:id="rId18"/>
    <p:sldId id="827" r:id="rId19"/>
    <p:sldId id="1030" r:id="rId20"/>
    <p:sldId id="829" r:id="rId21"/>
    <p:sldId id="830" r:id="rId22"/>
    <p:sldId id="1029" r:id="rId23"/>
    <p:sldId id="833" r:id="rId24"/>
    <p:sldId id="835" r:id="rId25"/>
    <p:sldId id="836" r:id="rId26"/>
    <p:sldId id="837" r:id="rId27"/>
    <p:sldId id="840" r:id="rId28"/>
    <p:sldId id="842" r:id="rId29"/>
    <p:sldId id="843" r:id="rId30"/>
    <p:sldId id="844" r:id="rId31"/>
    <p:sldId id="845" r:id="rId32"/>
    <p:sldId id="846" r:id="rId33"/>
    <p:sldId id="847" r:id="rId34"/>
    <p:sldId id="848" r:id="rId35"/>
    <p:sldId id="849" r:id="rId36"/>
    <p:sldId id="850" r:id="rId37"/>
    <p:sldId id="851" r:id="rId38"/>
    <p:sldId id="852" r:id="rId39"/>
    <p:sldId id="853" r:id="rId40"/>
    <p:sldId id="854" r:id="rId41"/>
  </p:sldIdLst>
  <p:sldSz cx="12192000" cy="6858000"/>
  <p:notesSz cx="6858000" cy="9144000"/>
  <p:custDataLst>
    <p:tags r:id="rId46"/>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8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35"/>
        <p:guide pos="374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gs" Target="tags/tag361.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41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7413"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p:cNvSpPr>
          <p:nvPr>
            <p:ph type="sldImg"/>
          </p:nvPr>
        </p:nvSpPr>
        <p:spPr/>
      </p:sp>
      <p:sp>
        <p:nvSpPr>
          <p:cNvPr id="33794" name="备注占位符 2"/>
          <p:cNvSpPr>
            <a:spLocks noGrp="1"/>
          </p:cNvSpPr>
          <p:nvPr>
            <p:ph type="body"/>
          </p:nvPr>
        </p:nvSpPr>
        <p:spPr/>
        <p:txBody>
          <a:bodyPr lIns="91440" tIns="45720" rIns="91440" bIns="45720" anchor="t" anchorCtr="0"/>
          <a:p>
            <a:pPr lvl="0"/>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幻灯片图像占位符 1"/>
          <p:cNvSpPr>
            <a:spLocks noGrp="1" noRot="1"/>
          </p:cNvSpPr>
          <p:nvPr>
            <p:ph type="sldImg"/>
          </p:nvPr>
        </p:nvSpPr>
        <p:spPr/>
      </p:sp>
      <p:sp>
        <p:nvSpPr>
          <p:cNvPr id="48130" name="文本占位符 2"/>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从人员结构上划分，企业的行为中又包括企业家的行为、企业模范人物的行为、企业员工的行为。海尔总裁张瑞敏在一次员工大会上，当着众人的面将100多台电冰箱砸烂。这就是企业家的行为,也正是这一砸,才砸出海尔这块响当当的牌子来.还有企业模范人物的行为:大庆油田的王进喜,对待工作可以说废寝忘食,无私奉献。</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制度文化我们可以称它为组织行为。企业制度文化的规范性是一种来自员工自身以外的，带有强制性的约束，它规范着企业的每一个人，企业工艺操作规程、厂规厂纪、考核奖惩制度都是企业制度文化的内容。宏观来看企业的组织机构、企业的领导体制、企业的管理制度，再到细化的(1)企业财产制度文化；(2)企业决策制度文化；(3)企业组织制度文化；(4)企业人事制度文化；(5)企业财会制度文化组成企业制度文化的体系，内容是非常多的。</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37.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38.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image" Target="../media/image3.png"/><Relationship Id="rId4" Type="http://schemas.openxmlformats.org/officeDocument/2006/relationships/tags" Target="../tags/tag43.xml"/><Relationship Id="rId3" Type="http://schemas.openxmlformats.org/officeDocument/2006/relationships/image" Target="../media/image2.png"/><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image" Target="../media/image3.png"/><Relationship Id="rId5" Type="http://schemas.openxmlformats.org/officeDocument/2006/relationships/tags" Target="../tags/tag50.xml"/><Relationship Id="rId4" Type="http://schemas.openxmlformats.org/officeDocument/2006/relationships/image" Target="../media/image2.png"/><Relationship Id="rId3" Type="http://schemas.openxmlformats.org/officeDocument/2006/relationships/tags" Target="../tags/tag49.xml"/><Relationship Id="rId2" Type="http://schemas.openxmlformats.org/officeDocument/2006/relationships/tags" Target="../tags/tag48.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image" Target="../media/image2.png"/><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tags" Target="../tags/tag6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image" Target="../media/image3.png"/><Relationship Id="rId5" Type="http://schemas.openxmlformats.org/officeDocument/2006/relationships/tags" Target="../tags/tag66.xml"/><Relationship Id="rId4" Type="http://schemas.openxmlformats.org/officeDocument/2006/relationships/image" Target="../media/image2.png"/><Relationship Id="rId3" Type="http://schemas.openxmlformats.org/officeDocument/2006/relationships/tags" Target="../tags/tag65.xml"/><Relationship Id="rId2" Type="http://schemas.openxmlformats.org/officeDocument/2006/relationships/tags" Target="../tags/tag64.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image" Target="../media/image3.png"/><Relationship Id="rId5" Type="http://schemas.openxmlformats.org/officeDocument/2006/relationships/tags" Target="../tags/tag75.xml"/><Relationship Id="rId4" Type="http://schemas.openxmlformats.org/officeDocument/2006/relationships/image" Target="../media/image2.png"/><Relationship Id="rId3" Type="http://schemas.openxmlformats.org/officeDocument/2006/relationships/tags" Target="../tags/tag74.xml"/><Relationship Id="rId2" Type="http://schemas.openxmlformats.org/officeDocument/2006/relationships/tags" Target="../tags/tag73.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image" Target="../media/image3.png"/><Relationship Id="rId5" Type="http://schemas.openxmlformats.org/officeDocument/2006/relationships/tags" Target="../tags/tag84.xml"/><Relationship Id="rId4" Type="http://schemas.openxmlformats.org/officeDocument/2006/relationships/image" Target="../media/image2.png"/><Relationship Id="rId3" Type="http://schemas.openxmlformats.org/officeDocument/2006/relationships/tags" Target="../tags/tag83.xml"/><Relationship Id="rId2" Type="http://schemas.openxmlformats.org/officeDocument/2006/relationships/tags" Target="../tags/tag82.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image" Target="../media/image3.png"/><Relationship Id="rId5" Type="http://schemas.openxmlformats.org/officeDocument/2006/relationships/tags" Target="../tags/tag95.xml"/><Relationship Id="rId4" Type="http://schemas.openxmlformats.org/officeDocument/2006/relationships/image" Target="../media/image2.png"/><Relationship Id="rId3" Type="http://schemas.openxmlformats.org/officeDocument/2006/relationships/tags" Target="../tags/tag94.xml"/><Relationship Id="rId2" Type="http://schemas.openxmlformats.org/officeDocument/2006/relationships/tags" Target="../tags/tag93.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455083" y="2676525"/>
            <a:ext cx="7662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10970683" y="2676525"/>
            <a:ext cx="76623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1524001" y="2326470"/>
            <a:ext cx="9144000" cy="886397"/>
          </a:xfrm>
        </p:spPr>
        <p:txBody>
          <a:bodyPr tIns="0" bIns="0" anchor="ctr">
            <a:normAutofit/>
          </a:bodyPr>
          <a:lstStyle>
            <a:lvl1pPr algn="ctr">
              <a:defRPr sz="48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p:nvPr>
        </p:nvSpPr>
        <p:spPr>
          <a:xfrm>
            <a:off x="1524001" y="3262934"/>
            <a:ext cx="9144000" cy="965389"/>
          </a:xfrm>
        </p:spPr>
        <p:txBody>
          <a:bodyPr tIns="0">
            <a:normAutofit/>
          </a:bodyPr>
          <a:lstStyle>
            <a:lvl1pPr marL="0" indent="0" algn="ctr">
              <a:buFont typeface="Arial" panose="020B0604020202020204" pitchFamily="34" charset="0"/>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单击此处编辑母版副标题样式</a:t>
            </a:r>
            <a:endParaRPr lang="zh-CN" altLang="en-US" strike="noStrike" noProof="1" dirty="0"/>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vert="horz" lIns="91440" tIns="45720" rIns="91440" bIns="45720" rtlCol="0" anchor="ctr">
            <a:normAutofit/>
          </a:bodyPr>
          <a:lstStyle/>
          <a:p>
            <a:pPr fontAlgn="base"/>
            <a:fld id="{D997B5FA-0921-464F-AAE1-844C04324D75}" type="datetimeFigureOut">
              <a:rPr lang="zh-CN" altLang="en-US" strike="noStrike" noProof="1" smtClean="0">
                <a:latin typeface="+mn-ea"/>
                <a:ea typeface="+mn-ea"/>
                <a:cs typeface="+mn-cs"/>
              </a:rPr>
            </a:fld>
            <a:endParaRPr lang="zh-CN" altLang="en-US" strike="noStrike" noProof="1" dirty="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vert="horz" lIns="91440" tIns="45720" rIns="91440" bIns="45720" rtlCol="0" anchor="ctr">
            <a:normAutofit/>
          </a:bodyPr>
          <a:lstStyle/>
          <a:p>
            <a:pPr fontAlgn="base"/>
            <a:fld id="{565CE74E-AB26-4998-AD42-012C4C1AD076}" type="slidenum">
              <a:rPr lang="zh-CN" altLang="en-US" strike="noStrike" noProof="1" smtClean="0">
                <a:latin typeface="+mn-ea"/>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base"/>
            <a:fld id="{D997B5FA-0921-464F-AAE1-844C04324D75}" type="datetimeFigureOut">
              <a:rPr lang="zh-CN" altLang="en-US" strike="noStrike" noProof="1" smtClean="0">
                <a:latin typeface="+mn-ea"/>
                <a:ea typeface="+mn-ea"/>
                <a:cs typeface="+mn-cs"/>
              </a:rPr>
            </a:fld>
            <a:endParaRPr lang="zh-CN" altLang="en-US" strike="noStrike" noProof="1" dirty="0"/>
          </a:p>
        </p:txBody>
      </p:sp>
      <p:sp>
        <p:nvSpPr>
          <p:cNvPr id="3" name="页脚占位符 2"/>
          <p:cNvSpPr>
            <a:spLocks noGrp="1"/>
          </p:cNvSpPr>
          <p:nvPr>
            <p:ph type="ftr" sz="quarter" idx="15"/>
          </p:nvPr>
        </p:nvSpPr>
        <p:spPr/>
        <p:txBody>
          <a:bodyPr/>
          <a:p>
            <a:pPr fontAlgn="base"/>
            <a:endParaRPr lang="zh-CN" altLang="en-US" strike="noStrike" noProof="1"/>
          </a:p>
        </p:txBody>
      </p:sp>
      <p:sp>
        <p:nvSpPr>
          <p:cNvPr id="4" name="灯片编号占位符 3"/>
          <p:cNvSpPr>
            <a:spLocks noGrp="1"/>
          </p:cNvSpPr>
          <p:nvPr>
            <p:ph type="sldNum" sz="quarter" idx="16"/>
          </p:nvPr>
        </p:nvSpPr>
        <p:spPr/>
        <p:txBody>
          <a:bodyPr/>
          <a:p>
            <a:pPr fontAlgn="base"/>
            <a:fld id="{565CE74E-AB26-4998-AD42-012C4C1AD076}" type="slidenum">
              <a:rPr lang="zh-CN" altLang="en-US" strike="noStrike" noProof="1" smtClean="0">
                <a:latin typeface="+mn-ea"/>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p:custDataLst>
              <p:tags r:id="rId2"/>
            </p:custDataLst>
          </p:nvPr>
        </p:nvCxnSpPr>
        <p:spPr>
          <a:xfrm>
            <a:off x="3460750" y="2997200"/>
            <a:ext cx="7641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3"/>
            </p:custDataLst>
          </p:nvPr>
        </p:nvCxnSpPr>
        <p:spPr>
          <a:xfrm>
            <a:off x="7977717" y="2997200"/>
            <a:ext cx="76411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ctrTitle" hasCustomPrompt="1"/>
          </p:nvPr>
        </p:nvSpPr>
        <p:spPr>
          <a:xfrm>
            <a:off x="1524000" y="1945827"/>
            <a:ext cx="9144000" cy="1597212"/>
          </a:xfrm>
        </p:spPr>
        <p:txBody>
          <a:bodyPr anchor="b">
            <a:normAutofit/>
          </a:bodyPr>
          <a:lstStyle>
            <a:lvl1pPr algn="ctr">
              <a:defRPr sz="6600"/>
            </a:lvl1pPr>
          </a:lstStyle>
          <a:p>
            <a:pPr fontAlgn="auto"/>
            <a:r>
              <a:rPr lang="zh-CN" altLang="en-US" strike="noStrike" noProof="1" dirty="0"/>
              <a:t>编辑标题</a:t>
            </a:r>
            <a:endParaRPr lang="zh-CN" altLang="en-US" strike="noStrike" noProof="1" dirty="0"/>
          </a:p>
        </p:txBody>
      </p:sp>
      <p:sp>
        <p:nvSpPr>
          <p:cNvPr id="10" name="副标题 2"/>
          <p:cNvSpPr>
            <a:spLocks noGrp="1"/>
          </p:cNvSpPr>
          <p:nvPr>
            <p:ph type="subTitle" idx="1"/>
          </p:nvPr>
        </p:nvSpPr>
        <p:spPr>
          <a:xfrm>
            <a:off x="1524000" y="3595333"/>
            <a:ext cx="9144000" cy="1237127"/>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单击此处编辑母版副标题样式</a:t>
            </a:r>
            <a:endParaRPr lang="zh-CN" altLang="en-US" strike="noStrike" noProof="1" dirty="0"/>
          </a:p>
        </p:txBody>
      </p:sp>
      <p:sp>
        <p:nvSpPr>
          <p:cNvPr id="11" name="日期占位符 3"/>
          <p:cNvSpPr>
            <a:spLocks noGrp="1"/>
          </p:cNvSpPr>
          <p:nvPr>
            <p:ph type="dt" sz="half" idx="10"/>
            <p:custDataLst>
              <p:tags r:id="rId4"/>
            </p:custDataLst>
          </p:nvPr>
        </p:nvSpPr>
        <p:spPr>
          <a:xfrm>
            <a:off x="838200" y="6356350"/>
            <a:ext cx="2743200" cy="365125"/>
          </a:xfrm>
          <a:prstGeom prst="rect">
            <a:avLst/>
          </a:prstGeom>
        </p:spPr>
        <p:txBody>
          <a:bodyPr vert="horz" lIns="91440" tIns="45720" rIns="91440" bIns="45720" rtlCol="0" anchor="ctr">
            <a:normAutofit/>
          </a:bodyPr>
          <a:lstStyle/>
          <a:p>
            <a:pPr fontAlgn="base"/>
            <a:fld id="{D997B5FA-0921-464F-AAE1-844C04324D75}" type="datetimeFigureOut">
              <a:rPr lang="zh-CN" altLang="en-US" strike="noStrike" noProof="1" smtClean="0">
                <a:latin typeface="+mn-ea"/>
                <a:ea typeface="+mn-ea"/>
                <a:cs typeface="+mn-cs"/>
              </a:rPr>
            </a:fld>
            <a:endParaRPr lang="zh-CN" altLang="en-US" strike="noStrike" noProof="1" dirty="0"/>
          </a:p>
        </p:txBody>
      </p:sp>
      <p:sp>
        <p:nvSpPr>
          <p:cNvPr id="12" name="页脚占位符 4"/>
          <p:cNvSpPr>
            <a:spLocks noGrp="1"/>
          </p:cNvSpPr>
          <p:nvPr>
            <p:ph type="ftr" sz="quarter" idx="11"/>
            <p:custDataLst>
              <p:tags r:id="rId5"/>
            </p:custDataLst>
          </p:nvPr>
        </p:nvSpPr>
        <p:spPr>
          <a:xfrm>
            <a:off x="4038600" y="6356350"/>
            <a:ext cx="4114800" cy="365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13" name="灯片编号占位符 5"/>
          <p:cNvSpPr>
            <a:spLocks noGrp="1"/>
          </p:cNvSpPr>
          <p:nvPr>
            <p:ph type="sldNum" sz="quarter" idx="12"/>
            <p:custDataLst>
              <p:tags r:id="rId6"/>
            </p:custDataLst>
          </p:nvPr>
        </p:nvSpPr>
        <p:spPr>
          <a:xfrm>
            <a:off x="8610600" y="6356350"/>
            <a:ext cx="2743200" cy="365125"/>
          </a:xfrm>
          <a:prstGeom prst="rect">
            <a:avLst/>
          </a:prstGeom>
        </p:spPr>
        <p:txBody>
          <a:bodyPr vert="horz" lIns="91440" tIns="45720" rIns="91440" bIns="45720" rtlCol="0" anchor="ctr">
            <a:normAutofit/>
          </a:bodyPr>
          <a:lstStyle/>
          <a:p>
            <a:pPr fontAlgn="base"/>
            <a:fld id="{565CE74E-AB26-4998-AD42-012C4C1AD076}" type="slidenum">
              <a:rPr lang="zh-CN" altLang="en-US" strike="noStrike" noProof="1" smtClean="0">
                <a:latin typeface="+mn-ea"/>
                <a:ea typeface="+mn-ea"/>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descr="ab743d5857cf2eded711fbcb381d907e"/>
          <p:cNvPicPr>
            <a:picLocks noChangeAspect="1"/>
          </p:cNvPicPr>
          <p:nvPr>
            <p:custDataLst>
              <p:tags r:id="rId2"/>
            </p:custDataLst>
          </p:nvPr>
        </p:nvPicPr>
        <p:blipFill>
          <a:blip r:embed="rId3"/>
          <a:stretch>
            <a:fillRect/>
          </a:stretch>
        </p:blipFill>
        <p:spPr>
          <a:xfrm>
            <a:off x="6155055" y="685800"/>
            <a:ext cx="5426710" cy="5486400"/>
          </a:xfrm>
          <a:prstGeom prst="rect">
            <a:avLst/>
          </a:prstGeom>
        </p:spPr>
      </p:pic>
      <p:pic>
        <p:nvPicPr>
          <p:cNvPr id="6" name="图片 5" descr="0_pic_quater_left_up"/>
          <p:cNvPicPr>
            <a:picLocks noChangeAspect="1"/>
          </p:cNvPicPr>
          <p:nvPr/>
        </p:nvPicPr>
        <p:blipFill>
          <a:blip r:embed="rId4"/>
          <a:stretch>
            <a:fillRect/>
          </a:stretch>
        </p:blipFill>
        <p:spPr>
          <a:xfrm>
            <a:off x="0" y="0"/>
            <a:ext cx="720090" cy="69342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5"/>
            </p:custDataLst>
          </p:nvPr>
        </p:nvSpPr>
        <p:spPr>
          <a:xfrm>
            <a:off x="762343" y="2324024"/>
            <a:ext cx="4825365" cy="1846659"/>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0_pic_quater_left_up"/>
          <p:cNvPicPr>
            <a:picLocks noChangeAspect="1"/>
          </p:cNvPicPr>
          <p:nvPr/>
        </p:nvPicPr>
        <p:blipFill>
          <a:blip r:embed="rId2"/>
          <a:stretch>
            <a:fillRect/>
          </a:stretch>
        </p:blipFill>
        <p:spPr>
          <a:xfrm>
            <a:off x="0" y="0"/>
            <a:ext cx="720090" cy="693420"/>
          </a:xfrm>
          <a:prstGeom prst="rect">
            <a:avLst/>
          </a:prstGeom>
        </p:spPr>
      </p:pic>
      <p:pic>
        <p:nvPicPr>
          <p:cNvPr id="7" name="图片 6" descr="1_pic_quater_right_up"/>
          <p:cNvPicPr>
            <a:picLocks noChangeAspect="1"/>
          </p:cNvPicPr>
          <p:nvPr/>
        </p:nvPicPr>
        <p:blipFill>
          <a:blip r:embed="rId3"/>
          <a:stretch>
            <a:fillRect/>
          </a:stretch>
        </p:blipFill>
        <p:spPr>
          <a:xfrm>
            <a:off x="11471275" y="6137275"/>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ic_half_top"/>
          <p:cNvPicPr>
            <a:picLocks noChangeAspect="1"/>
          </p:cNvPicPr>
          <p:nvPr/>
        </p:nvPicPr>
        <p:blipFill>
          <a:blip r:embed="rId2"/>
          <a:stretch>
            <a:fillRect/>
          </a:stretch>
        </p:blipFill>
        <p:spPr>
          <a:xfrm>
            <a:off x="4064000" y="4805680"/>
            <a:ext cx="4064000" cy="2051685"/>
          </a:xfrm>
          <a:prstGeom prst="rect">
            <a:avLst/>
          </a:prstGeom>
        </p:spPr>
      </p:pic>
      <p:pic>
        <p:nvPicPr>
          <p:cNvPr id="2" name="图片 1" descr="pic_half_down"/>
          <p:cNvPicPr>
            <a:picLocks noChangeAspect="1"/>
          </p:cNvPicPr>
          <p:nvPr/>
        </p:nvPicPr>
        <p:blipFill>
          <a:blip r:embed="rId3"/>
          <a:stretch>
            <a:fillRect/>
          </a:stretch>
        </p:blipFill>
        <p:spPr>
          <a:xfrm>
            <a:off x="4064000" y="0"/>
            <a:ext cx="4064000" cy="2051685"/>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标题 2"/>
          <p:cNvSpPr/>
          <p:nvPr>
            <p:ph type="ctrTitle" idx="2" hasCustomPrompt="1"/>
            <p:custDataLst>
              <p:tags r:id="rId4"/>
            </p:custDataLst>
          </p:nvPr>
        </p:nvSpPr>
        <p:spPr>
          <a:xfrm>
            <a:off x="2584164" y="2285991"/>
            <a:ext cx="7023749" cy="2286013"/>
          </a:xfrm>
        </p:spPr>
        <p:txBody>
          <a:bodyPr vert="horz" wrap="square" lIns="91440" tIns="45720" rIns="91440" bIns="45720" rtlCol="0" anchor="ctr" anchorCtr="0">
            <a:normAutofit/>
          </a:bodyPr>
          <a:lstStyle>
            <a:lvl1pPr marL="0" marR="0" lvl="0" algn="ctr" defTabSz="914400" rtl="0" eaLnBrk="1" fontAlgn="auto" latinLnBrk="0" hangingPunct="1">
              <a:lnSpc>
                <a:spcPct val="120000"/>
              </a:lnSpc>
              <a:spcBef>
                <a:spcPct val="0"/>
              </a:spcBef>
              <a:spcAft>
                <a:spcPts val="0"/>
              </a:spcAft>
              <a:buClrTx/>
              <a:buSzTx/>
              <a:buFontTx/>
              <a:buNone/>
              <a:defRPr kumimoji="0" lang="zh-CN" altLang="en-US" sz="8000" b="1" i="0" u="none" strike="noStrike" kern="1200" cap="none" spc="8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0_pic_quater_left_up"/>
          <p:cNvPicPr>
            <a:picLocks noChangeAspect="1"/>
          </p:cNvPicPr>
          <p:nvPr/>
        </p:nvPicPr>
        <p:blipFill>
          <a:blip r:embed="rId2"/>
          <a:stretch>
            <a:fillRect/>
          </a:stretch>
        </p:blipFill>
        <p:spPr>
          <a:xfrm>
            <a:off x="0" y="0"/>
            <a:ext cx="720090" cy="693420"/>
          </a:xfrm>
          <a:prstGeom prst="rect">
            <a:avLst/>
          </a:prstGeom>
        </p:spPr>
      </p:pic>
      <p:pic>
        <p:nvPicPr>
          <p:cNvPr id="8" name="图片 7" descr="1_pic_quater_right_up"/>
          <p:cNvPicPr>
            <a:picLocks noChangeAspect="1"/>
          </p:cNvPicPr>
          <p:nvPr/>
        </p:nvPicPr>
        <p:blipFill>
          <a:blip r:embed="rId3"/>
          <a:stretch>
            <a:fillRect/>
          </a:stretch>
        </p:blipFill>
        <p:spPr>
          <a:xfrm>
            <a:off x="11471275" y="6137275"/>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0_pic_quater_left_up"/>
          <p:cNvPicPr>
            <a:picLocks noChangeAspect="1"/>
          </p:cNvPicPr>
          <p:nvPr/>
        </p:nvPicPr>
        <p:blipFill>
          <a:blip r:embed="rId2"/>
          <a:stretch>
            <a:fillRect/>
          </a:stretch>
        </p:blipFill>
        <p:spPr>
          <a:xfrm>
            <a:off x="0" y="0"/>
            <a:ext cx="720090" cy="693420"/>
          </a:xfrm>
          <a:prstGeom prst="rect">
            <a:avLst/>
          </a:prstGeom>
        </p:spPr>
      </p:pic>
      <p:pic>
        <p:nvPicPr>
          <p:cNvPr id="10" name="图片 9" descr="1_pic_quater_right_up"/>
          <p:cNvPicPr>
            <a:picLocks noChangeAspect="1"/>
          </p:cNvPicPr>
          <p:nvPr/>
        </p:nvPicPr>
        <p:blipFill>
          <a:blip r:embed="rId3"/>
          <a:stretch>
            <a:fillRect/>
          </a:stretch>
        </p:blipFill>
        <p:spPr>
          <a:xfrm>
            <a:off x="11471275" y="6137275"/>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ab743d5857cf2eded711fbcb381d907e"/>
          <p:cNvPicPr>
            <a:picLocks noChangeAspect="1"/>
          </p:cNvPicPr>
          <p:nvPr/>
        </p:nvPicPr>
        <p:blipFill>
          <a:blip r:embed="rId2"/>
          <a:stretch>
            <a:fillRect/>
          </a:stretch>
        </p:blipFill>
        <p:spPr>
          <a:xfrm>
            <a:off x="7545705" y="1234440"/>
            <a:ext cx="4340860" cy="4388485"/>
          </a:xfrm>
          <a:prstGeom prst="rect">
            <a:avLst/>
          </a:prstGeom>
        </p:spPr>
      </p:pic>
      <p:pic>
        <p:nvPicPr>
          <p:cNvPr id="6" name="图片 5" descr="1_pic_quater_left_down"/>
          <p:cNvPicPr>
            <a:picLocks noChangeAspect="1"/>
          </p:cNvPicPr>
          <p:nvPr/>
        </p:nvPicPr>
        <p:blipFill>
          <a:blip r:embed="rId3"/>
          <a:stretch>
            <a:fillRect/>
          </a:stretch>
        </p:blipFill>
        <p:spPr>
          <a:xfrm>
            <a:off x="0" y="6137275"/>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0_pic_quater_left_up"/>
          <p:cNvPicPr>
            <a:picLocks noChangeAspect="1"/>
          </p:cNvPicPr>
          <p:nvPr/>
        </p:nvPicPr>
        <p:blipFill>
          <a:blip r:embed="rId2"/>
          <a:stretch>
            <a:fillRect/>
          </a:stretch>
        </p:blipFill>
        <p:spPr>
          <a:xfrm>
            <a:off x="0" y="0"/>
            <a:ext cx="720090" cy="693420"/>
          </a:xfrm>
          <a:prstGeom prst="rect">
            <a:avLst/>
          </a:prstGeom>
        </p:spPr>
      </p:pic>
      <p:pic>
        <p:nvPicPr>
          <p:cNvPr id="8" name="图片 7" descr="1_pic_quater_right_up"/>
          <p:cNvPicPr>
            <a:picLocks noChangeAspect="1"/>
          </p:cNvPicPr>
          <p:nvPr/>
        </p:nvPicPr>
        <p:blipFill>
          <a:blip r:embed="rId3"/>
          <a:stretch>
            <a:fillRect/>
          </a:stretch>
        </p:blipFill>
        <p:spPr>
          <a:xfrm>
            <a:off x="11471275" y="6137275"/>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custDataLst>
              <p:tags r:id="rId2"/>
            </p:custDataLst>
          </p:nvPr>
        </p:nvSpPr>
        <p:spPr>
          <a:xfrm>
            <a:off x="0" y="889000"/>
            <a:ext cx="577850" cy="411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9" rIns="51438" bIns="25719" rtlCol="0" anchor="ctr"/>
          <a:lstStyle/>
          <a:p>
            <a:pPr algn="ctr" defTabSz="685165" fontAlgn="base"/>
            <a:endParaRPr lang="zh-CN" altLang="en-US" sz="1050" strike="noStrike" noProof="1" dirty="0">
              <a:solidFill>
                <a:srgbClr val="E7E6E6">
                  <a:lumMod val="50000"/>
                </a:srgbClr>
              </a:solidFill>
              <a:cs typeface="+mn-ea"/>
              <a:sym typeface="+mn-lt"/>
            </a:endParaRPr>
          </a:p>
        </p:txBody>
      </p:sp>
      <p:sp>
        <p:nvSpPr>
          <p:cNvPr id="2" name="标题 1"/>
          <p:cNvSpPr>
            <a:spLocks noGrp="1"/>
          </p:cNvSpPr>
          <p:nvPr>
            <p:ph type="title"/>
          </p:nvPr>
        </p:nvSpPr>
        <p:spPr>
          <a:xfrm>
            <a:off x="838200" y="392400"/>
            <a:ext cx="10515600" cy="1325563"/>
          </a:xfrm>
        </p:spPr>
        <p:txBody>
          <a:bodyPr anchor="ctr" anchorCtr="0">
            <a:normAutofit/>
          </a:bodyPr>
          <a:lstStyle>
            <a:lvl1pPr>
              <a:defRPr sz="3600">
                <a:solidFill>
                  <a:schemeClr val="accent1"/>
                </a:solidFill>
              </a:defRPr>
            </a:lvl1p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a:lstStyle>
            <a:lvl1pPr>
              <a:lnSpc>
                <a:spcPct val="150000"/>
              </a:lnSpc>
              <a:defRPr sz="2400"/>
            </a:lvl1pPr>
            <a:lvl2pPr>
              <a:lnSpc>
                <a:spcPct val="150000"/>
              </a:lnSpc>
              <a:defRPr sz="2000"/>
            </a:lvl2pPr>
            <a:lvl3pPr>
              <a:lnSpc>
                <a:spcPct val="150000"/>
              </a:lnSpc>
              <a:defRPr sz="1800"/>
            </a:lvl3pPr>
            <a:lvl4pPr>
              <a:lnSpc>
                <a:spcPct val="150000"/>
              </a:lnSpc>
              <a:defRPr sz="1800"/>
            </a:lvl4pPr>
            <a:lvl5pPr>
              <a:lnSpc>
                <a:spcPct val="150000"/>
              </a:lnSpc>
              <a:defRPr sz="1800"/>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3"/>
            </p:custDataLst>
          </p:nvPr>
        </p:nvSpPr>
        <p:spPr>
          <a:xfrm>
            <a:off x="838200" y="6356350"/>
            <a:ext cx="2743200" cy="365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mn-ea"/>
                <a:ea typeface="+mn-ea"/>
                <a:cs typeface="+mn-cs"/>
              </a:rPr>
            </a:fld>
            <a:endParaRPr lang="zh-CN" altLang="en-US" strike="noStrike" noProof="1" dirty="0"/>
          </a:p>
        </p:txBody>
      </p:sp>
      <p:sp>
        <p:nvSpPr>
          <p:cNvPr id="5" name="页脚占位符 4"/>
          <p:cNvSpPr>
            <a:spLocks noGrp="1"/>
          </p:cNvSpPr>
          <p:nvPr>
            <p:ph type="ftr" sz="quarter" idx="11"/>
            <p:custDataLst>
              <p:tags r:id="rId4"/>
            </p:custDataLst>
          </p:nvPr>
        </p:nvSpPr>
        <p:spPr>
          <a:xfrm>
            <a:off x="4038600" y="6356350"/>
            <a:ext cx="4114800" cy="365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6" name="灯片编号占位符 5"/>
          <p:cNvSpPr>
            <a:spLocks noGrp="1"/>
          </p:cNvSpPr>
          <p:nvPr>
            <p:ph type="sldNum" sz="quarter" idx="12"/>
            <p:custDataLst>
              <p:tags r:id="rId5"/>
            </p:custDataLst>
          </p:nvPr>
        </p:nvSpPr>
        <p:spPr>
          <a:xfrm>
            <a:off x="8610600" y="6356350"/>
            <a:ext cx="2743200" cy="365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mn-ea"/>
                <a:ea typeface="+mn-ea"/>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0_pic_quater_left_up"/>
          <p:cNvPicPr>
            <a:picLocks noChangeAspect="1"/>
          </p:cNvPicPr>
          <p:nvPr/>
        </p:nvPicPr>
        <p:blipFill>
          <a:blip r:embed="rId2"/>
          <a:stretch>
            <a:fillRect/>
          </a:stretch>
        </p:blipFill>
        <p:spPr>
          <a:xfrm>
            <a:off x="0" y="0"/>
            <a:ext cx="720090" cy="693420"/>
          </a:xfrm>
          <a:prstGeom prst="rect">
            <a:avLst/>
          </a:prstGeom>
        </p:spPr>
      </p:pic>
      <p:pic>
        <p:nvPicPr>
          <p:cNvPr id="7" name="图片 6" descr="1_pic_quater_right_up"/>
          <p:cNvPicPr>
            <a:picLocks noChangeAspect="1"/>
          </p:cNvPicPr>
          <p:nvPr/>
        </p:nvPicPr>
        <p:blipFill>
          <a:blip r:embed="rId3"/>
          <a:stretch>
            <a:fillRect/>
          </a:stretch>
        </p:blipFill>
        <p:spPr>
          <a:xfrm>
            <a:off x="11471275" y="6137275"/>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descr="0_pic_quater_left_up"/>
          <p:cNvPicPr>
            <a:picLocks noChangeAspect="1"/>
          </p:cNvPicPr>
          <p:nvPr/>
        </p:nvPicPr>
        <p:blipFill>
          <a:blip r:embed="rId2"/>
          <a:stretch>
            <a:fillRect/>
          </a:stretch>
        </p:blipFill>
        <p:spPr>
          <a:xfrm>
            <a:off x="0" y="0"/>
            <a:ext cx="720090" cy="693420"/>
          </a:xfrm>
          <a:prstGeom prst="rect">
            <a:avLst/>
          </a:prstGeom>
        </p:spPr>
      </p:pic>
      <p:pic>
        <p:nvPicPr>
          <p:cNvPr id="6" name="图片 5" descr="1_pic_quater_right_up"/>
          <p:cNvPicPr>
            <a:picLocks noChangeAspect="1"/>
          </p:cNvPicPr>
          <p:nvPr/>
        </p:nvPicPr>
        <p:blipFill>
          <a:blip r:embed="rId3"/>
          <a:stretch>
            <a:fillRect/>
          </a:stretch>
        </p:blipFill>
        <p:spPr>
          <a:xfrm>
            <a:off x="11471275" y="6137275"/>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ab743d5857cf2eded711fbcb381d907e"/>
          <p:cNvPicPr>
            <a:picLocks noChangeAspect="1"/>
          </p:cNvPicPr>
          <p:nvPr>
            <p:custDataLst>
              <p:tags r:id="rId2"/>
            </p:custDataLst>
          </p:nvPr>
        </p:nvPicPr>
        <p:blipFill>
          <a:blip r:embed="rId3"/>
          <a:stretch>
            <a:fillRect/>
          </a:stretch>
        </p:blipFill>
        <p:spPr>
          <a:xfrm>
            <a:off x="6155055" y="685800"/>
            <a:ext cx="5426710" cy="5486400"/>
          </a:xfrm>
          <a:prstGeom prst="rect">
            <a:avLst/>
          </a:prstGeom>
        </p:spPr>
      </p:pic>
      <p:pic>
        <p:nvPicPr>
          <p:cNvPr id="6" name="图片 5" descr="0_pic_quater_left_up"/>
          <p:cNvPicPr>
            <a:picLocks noChangeAspect="1"/>
          </p:cNvPicPr>
          <p:nvPr/>
        </p:nvPicPr>
        <p:blipFill>
          <a:blip r:embed="rId4"/>
          <a:stretch>
            <a:fillRect/>
          </a:stretch>
        </p:blipFill>
        <p:spPr>
          <a:xfrm>
            <a:off x="0" y="0"/>
            <a:ext cx="720090" cy="69342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4"/>
          <p:cNvSpPr/>
          <p:nvPr>
            <p:ph type="body" idx="1" hasCustomPrompt="1"/>
            <p:custDataLst>
              <p:tags r:id="rId5"/>
            </p:custDataLst>
          </p:nvPr>
        </p:nvSpPr>
        <p:spPr>
          <a:xfrm>
            <a:off x="762641" y="2463328"/>
            <a:ext cx="4825403" cy="697544"/>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8" name="标题 5"/>
          <p:cNvSpPr/>
          <p:nvPr>
            <p:ph type="title" hasCustomPrompt="1"/>
            <p:custDataLst>
              <p:tags r:id="rId6"/>
            </p:custDataLst>
          </p:nvPr>
        </p:nvSpPr>
        <p:spPr>
          <a:xfrm>
            <a:off x="762006" y="3313272"/>
            <a:ext cx="4826038" cy="1081405"/>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3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2"/>
            </p:custDataLst>
          </p:nvPr>
        </p:nvPicPr>
        <p:blipFill>
          <a:blip r:embed="rId3"/>
          <a:stretch>
            <a:fillRect/>
          </a:stretch>
        </p:blipFill>
        <p:spPr>
          <a:xfrm>
            <a:off x="0" y="0"/>
            <a:ext cx="720090" cy="693420"/>
          </a:xfrm>
          <a:prstGeom prst="rect">
            <a:avLst/>
          </a:prstGeom>
        </p:spPr>
      </p:pic>
      <p:pic>
        <p:nvPicPr>
          <p:cNvPr id="6" name="图片 5" descr="1_pic_quater_right_up"/>
          <p:cNvPicPr>
            <a:picLocks noChangeAspect="1"/>
          </p:cNvPicPr>
          <p:nvPr>
            <p:custDataLst>
              <p:tags r:id="rId4"/>
            </p:custDataLst>
          </p:nvPr>
        </p:nvPicPr>
        <p:blipFill>
          <a:blip r:embed="rId5"/>
          <a:stretch>
            <a:fillRect/>
          </a:stretch>
        </p:blipFill>
        <p:spPr>
          <a:xfrm>
            <a:off x="11471275" y="6137275"/>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1465" y="303530"/>
            <a:ext cx="11608435" cy="625030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8" name="图片 7" descr="0_pic_quater_left_up"/>
          <p:cNvPicPr>
            <a:picLocks noChangeAspect="1"/>
          </p:cNvPicPr>
          <p:nvPr>
            <p:custDataLst>
              <p:tags r:id="rId3"/>
            </p:custDataLst>
          </p:nvPr>
        </p:nvPicPr>
        <p:blipFill>
          <a:blip r:embed="rId4"/>
          <a:stretch>
            <a:fillRect/>
          </a:stretch>
        </p:blipFill>
        <p:spPr>
          <a:xfrm>
            <a:off x="0" y="0"/>
            <a:ext cx="720090" cy="693420"/>
          </a:xfrm>
          <a:prstGeom prst="rect">
            <a:avLst/>
          </a:prstGeom>
        </p:spPr>
      </p:pic>
      <p:pic>
        <p:nvPicPr>
          <p:cNvPr id="6" name="图片 5" descr="1_pic_quater_right_down"/>
          <p:cNvPicPr>
            <a:picLocks noChangeAspect="1"/>
          </p:cNvPicPr>
          <p:nvPr>
            <p:custDataLst>
              <p:tags r:id="rId5"/>
            </p:custDataLst>
          </p:nvPr>
        </p:nvPicPr>
        <p:blipFill>
          <a:blip r:embed="rId6"/>
          <a:stretch>
            <a:fillRect/>
          </a:stretch>
        </p:blipFill>
        <p:spPr>
          <a:xfrm>
            <a:off x="11471275" y="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4095" cy="6858000"/>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6" name="图片 5" descr="0_pic_quater_right_down"/>
          <p:cNvPicPr>
            <a:picLocks noChangeAspect="1"/>
          </p:cNvPicPr>
          <p:nvPr>
            <p:custDataLst>
              <p:tags r:id="rId3"/>
            </p:custDataLst>
          </p:nvPr>
        </p:nvPicPr>
        <p:blipFill>
          <a:blip r:embed="rId4"/>
          <a:stretch>
            <a:fillRect/>
          </a:stretch>
        </p:blipFill>
        <p:spPr>
          <a:xfrm>
            <a:off x="11471275" y="0"/>
            <a:ext cx="720090" cy="693420"/>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382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8" name="图片 7" descr="0_pic_quater_left_up"/>
          <p:cNvPicPr>
            <a:picLocks noChangeAspect="1"/>
          </p:cNvPicPr>
          <p:nvPr>
            <p:custDataLst>
              <p:tags r:id="rId3"/>
            </p:custDataLst>
          </p:nvPr>
        </p:nvPicPr>
        <p:blipFill>
          <a:blip r:embed="rId4"/>
          <a:stretch>
            <a:fillRect/>
          </a:stretch>
        </p:blipFill>
        <p:spPr>
          <a:xfrm>
            <a:off x="0" y="0"/>
            <a:ext cx="720090" cy="693420"/>
          </a:xfrm>
          <a:prstGeom prst="rect">
            <a:avLst/>
          </a:prstGeom>
        </p:spPr>
      </p:pic>
      <p:pic>
        <p:nvPicPr>
          <p:cNvPr id="6" name="图片 5" descr="1_pic_quater_right_up"/>
          <p:cNvPicPr>
            <a:picLocks noChangeAspect="1"/>
          </p:cNvPicPr>
          <p:nvPr>
            <p:custDataLst>
              <p:tags r:id="rId5"/>
            </p:custDataLst>
          </p:nvPr>
        </p:nvPicPr>
        <p:blipFill>
          <a:blip r:embed="rId6"/>
          <a:stretch>
            <a:fillRect/>
          </a:stretch>
        </p:blipFill>
        <p:spPr>
          <a:xfrm>
            <a:off x="11471275" y="6137275"/>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8565"/>
            <a:ext cx="12192000" cy="182943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8" name="图片 7" descr="0_pic_quater_left_up"/>
          <p:cNvPicPr>
            <a:picLocks noChangeAspect="1"/>
          </p:cNvPicPr>
          <p:nvPr>
            <p:custDataLst>
              <p:tags r:id="rId3"/>
            </p:custDataLst>
          </p:nvPr>
        </p:nvPicPr>
        <p:blipFill>
          <a:blip r:embed="rId4"/>
          <a:stretch>
            <a:fillRect/>
          </a:stretch>
        </p:blipFill>
        <p:spPr>
          <a:xfrm>
            <a:off x="0" y="0"/>
            <a:ext cx="720090" cy="693420"/>
          </a:xfrm>
          <a:prstGeom prst="rect">
            <a:avLst/>
          </a:prstGeom>
        </p:spPr>
      </p:pic>
      <p:pic>
        <p:nvPicPr>
          <p:cNvPr id="6" name="图片 5" descr="1_pic_quater_right_down"/>
          <p:cNvPicPr>
            <a:picLocks noChangeAspect="1"/>
          </p:cNvPicPr>
          <p:nvPr>
            <p:custDataLst>
              <p:tags r:id="rId5"/>
            </p:custDataLst>
          </p:nvPr>
        </p:nvPicPr>
        <p:blipFill>
          <a:blip r:embed="rId6"/>
          <a:stretch>
            <a:fillRect/>
          </a:stretch>
        </p:blipFill>
        <p:spPr>
          <a:xfrm>
            <a:off x="11471275" y="0"/>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8" name="图片 7" descr="0_pic_quater_right_up"/>
          <p:cNvPicPr>
            <a:picLocks noChangeAspect="1"/>
          </p:cNvPicPr>
          <p:nvPr>
            <p:custDataLst>
              <p:tags r:id="rId3"/>
            </p:custDataLst>
          </p:nvPr>
        </p:nvPicPr>
        <p:blipFill>
          <a:blip r:embed="rId4"/>
          <a:stretch>
            <a:fillRect/>
          </a:stretch>
        </p:blipFill>
        <p:spPr>
          <a:xfrm>
            <a:off x="11471275" y="6163945"/>
            <a:ext cx="720090" cy="693420"/>
          </a:xfrm>
          <a:prstGeom prst="rect">
            <a:avLst/>
          </a:prstGeom>
        </p:spPr>
      </p:pic>
      <p:pic>
        <p:nvPicPr>
          <p:cNvPr id="6" name="图片 5" descr="1_pic_quater_left_down"/>
          <p:cNvPicPr>
            <a:picLocks noChangeAspect="1"/>
          </p:cNvPicPr>
          <p:nvPr>
            <p:custDataLst>
              <p:tags r:id="rId5"/>
            </p:custDataLst>
          </p:nvPr>
        </p:nvPicPr>
        <p:blipFill>
          <a:blip r:embed="rId6"/>
          <a:stretch>
            <a:fillRect/>
          </a:stretch>
        </p:blipFill>
        <p:spPr>
          <a:xfrm>
            <a:off x="0" y="6137275"/>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3135"/>
            <a:ext cx="12192000" cy="495109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8" name="图片 7" descr="0_pic_quater_right_down"/>
          <p:cNvPicPr>
            <a:picLocks noChangeAspect="1"/>
          </p:cNvPicPr>
          <p:nvPr>
            <p:custDataLst>
              <p:tags r:id="rId3"/>
            </p:custDataLst>
          </p:nvPr>
        </p:nvPicPr>
        <p:blipFill>
          <a:blip r:embed="rId4"/>
          <a:stretch>
            <a:fillRect/>
          </a:stretch>
        </p:blipFill>
        <p:spPr>
          <a:xfrm>
            <a:off x="10571480" y="0"/>
            <a:ext cx="1619885" cy="1560830"/>
          </a:xfrm>
          <a:prstGeom prst="rect">
            <a:avLst/>
          </a:prstGeom>
        </p:spPr>
      </p:pic>
      <p:pic>
        <p:nvPicPr>
          <p:cNvPr id="6" name="图片 5" descr="1_pic_quater_left_down"/>
          <p:cNvPicPr>
            <a:picLocks noChangeAspect="1"/>
          </p:cNvPicPr>
          <p:nvPr>
            <p:custDataLst>
              <p:tags r:id="rId5"/>
            </p:custDataLst>
          </p:nvPr>
        </p:nvPicPr>
        <p:blipFill>
          <a:blip r:embed="rId6"/>
          <a:stretch>
            <a:fillRect/>
          </a:stretch>
        </p:blipFill>
        <p:spPr>
          <a:xfrm>
            <a:off x="0" y="5237480"/>
            <a:ext cx="1619885" cy="161988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734844" y="2595880"/>
            <a:ext cx="6039836" cy="798023"/>
          </a:xfrm>
        </p:spPr>
        <p:txBody>
          <a:bodyPr anchor="b" anchorCtr="0">
            <a:normAutofit/>
          </a:bodyPr>
          <a:lstStyle>
            <a:lvl1pPr algn="l">
              <a:defRPr sz="3600" b="1" u="none" strike="noStrike" kern="1200" cap="none" spc="100" normalizeH="0">
                <a:solidFill>
                  <a:schemeClr val="tx2"/>
                </a:solidFill>
                <a:uFillTx/>
              </a:defRPr>
            </a:lvl1pPr>
          </a:lstStyle>
          <a:p>
            <a:pPr fontAlgn="auto"/>
            <a:r>
              <a:rPr lang="zh-CN" altLang="en-US" strike="noStrike" noProof="1" dirty="0"/>
              <a:t>单击此处编辑母版标题样式</a:t>
            </a:r>
            <a:endParaRPr lang="zh-CN" altLang="en-US" strike="noStrike" noProof="1" dirty="0"/>
          </a:p>
        </p:txBody>
      </p:sp>
      <p:sp>
        <p:nvSpPr>
          <p:cNvPr id="3" name="文本占位符 2"/>
          <p:cNvSpPr>
            <a:spLocks noGrp="1"/>
          </p:cNvSpPr>
          <p:nvPr>
            <p:ph type="body" idx="1"/>
          </p:nvPr>
        </p:nvSpPr>
        <p:spPr>
          <a:xfrm>
            <a:off x="4734844" y="3528417"/>
            <a:ext cx="6039837" cy="609604"/>
          </a:xfrm>
        </p:spPr>
        <p:txBody>
          <a:bodyPr>
            <a:normAutofit/>
          </a:bodyPr>
          <a:lstStyle>
            <a:lvl1pPr marL="0" indent="0" algn="l">
              <a:buFont typeface="Arial" panose="020B0604020202020204" pitchFamily="34" charset="0"/>
              <a:buNone/>
              <a:defRPr sz="2400" u="none" strike="noStrike" kern="1200" cap="none" spc="100" normalizeH="0">
                <a:solidFill>
                  <a:schemeClr val="tx1"/>
                </a:solidFill>
                <a:uFillTx/>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单击此处编辑母版文本样式</a:t>
            </a:r>
            <a:endParaRPr lang="zh-CN" altLang="en-US" strike="noStrike" noProof="1" dirty="0"/>
          </a:p>
        </p:txBody>
      </p:sp>
      <p:sp>
        <p:nvSpPr>
          <p:cNvPr id="4" name="日期占位符 3"/>
          <p:cNvSpPr>
            <a:spLocks noGrp="1"/>
          </p:cNvSpPr>
          <p:nvPr>
            <p:ph type="dt" sz="half" idx="10"/>
          </p:nvPr>
        </p:nvSpPr>
        <p:spPr/>
        <p:txBody>
          <a:bodyPr/>
          <a:p>
            <a:pPr fontAlgn="base"/>
            <a:fld id="{D997B5FA-0921-464F-AAE1-844C04324D75}" type="datetimeFigureOut">
              <a:rPr lang="zh-CN" altLang="en-US" strike="noStrike" noProof="1" smtClean="0">
                <a:latin typeface="+mn-ea"/>
                <a:ea typeface="+mn-ea"/>
                <a:cs typeface="+mn-cs"/>
              </a:rPr>
            </a:fld>
            <a:endParaRPr lang="zh-CN" altLang="en-US" strike="noStrike" noProof="1" dirty="0"/>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565CE74E-AB26-4998-AD42-012C4C1AD076}" type="slidenum">
              <a:rPr lang="zh-CN" altLang="en-US" strike="noStrike" noProof="1" smtClean="0">
                <a:latin typeface="+mn-ea"/>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0" y="889000"/>
            <a:ext cx="577850" cy="411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9" rIns="51438" bIns="25719" rtlCol="0" anchor="ctr"/>
          <a:lstStyle/>
          <a:p>
            <a:pPr algn="ctr" defTabSz="685165" fontAlgn="base"/>
            <a:endParaRPr lang="zh-CN" altLang="en-US" sz="1050" strike="noStrike" noProof="1" dirty="0">
              <a:solidFill>
                <a:srgbClr val="E7E6E6">
                  <a:lumMod val="50000"/>
                </a:srgbClr>
              </a:solidFill>
              <a:cs typeface="+mn-ea"/>
              <a:sym typeface="+mn-lt"/>
            </a:endParaRPr>
          </a:p>
        </p:txBody>
      </p:sp>
      <p:sp>
        <p:nvSpPr>
          <p:cNvPr id="2" name="标题 1"/>
          <p:cNvSpPr>
            <a:spLocks noGrp="1"/>
          </p:cNvSpPr>
          <p:nvPr>
            <p:ph type="title"/>
          </p:nvPr>
        </p:nvSpPr>
        <p:spPr>
          <a:xfrm>
            <a:off x="838200" y="392400"/>
            <a:ext cx="10515600" cy="1325563"/>
          </a:xfrm>
        </p:spPr>
        <p:txBody>
          <a:bodyPr anchor="ctr" anchorCtr="0">
            <a:normAutofit/>
          </a:bodyPr>
          <a:lstStyle>
            <a:lvl1pPr>
              <a:defRPr sz="3600"/>
            </a:lvl1p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838200"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内容占位符 3"/>
          <p:cNvSpPr>
            <a:spLocks noGrp="1"/>
          </p:cNvSpPr>
          <p:nvPr>
            <p:ph sz="half" idx="2"/>
          </p:nvPr>
        </p:nvSpPr>
        <p:spPr>
          <a:xfrm>
            <a:off x="6172200"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3"/>
            </p:custDataLst>
          </p:nvPr>
        </p:nvSpPr>
        <p:spPr>
          <a:xfrm>
            <a:off x="838200" y="6356350"/>
            <a:ext cx="2743200" cy="365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mn-ea"/>
                <a:ea typeface="+mn-ea"/>
                <a:cs typeface="+mn-cs"/>
              </a:rPr>
            </a:fld>
            <a:endParaRPr lang="zh-CN" altLang="en-US" strike="noStrike" noProof="1"/>
          </a:p>
        </p:txBody>
      </p:sp>
      <p:sp>
        <p:nvSpPr>
          <p:cNvPr id="6" name="页脚占位符 5"/>
          <p:cNvSpPr>
            <a:spLocks noGrp="1"/>
          </p:cNvSpPr>
          <p:nvPr>
            <p:ph type="ftr" sz="quarter" idx="11"/>
            <p:custDataLst>
              <p:tags r:id="rId4"/>
            </p:custDataLst>
          </p:nvPr>
        </p:nvSpPr>
        <p:spPr>
          <a:xfrm>
            <a:off x="4038600" y="6356350"/>
            <a:ext cx="4114800" cy="365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5"/>
            </p:custDataLst>
          </p:nvPr>
        </p:nvSpPr>
        <p:spPr>
          <a:xfrm>
            <a:off x="8610600" y="6356350"/>
            <a:ext cx="2743200" cy="365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mn-ea"/>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889000"/>
            <a:ext cx="577850" cy="411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9" rIns="51438" bIns="25719" rtlCol="0" anchor="ctr"/>
          <a:lstStyle/>
          <a:p>
            <a:pPr algn="ctr" defTabSz="685165" fontAlgn="base"/>
            <a:endParaRPr lang="zh-CN" altLang="en-US" sz="1050" strike="noStrike" noProof="1" dirty="0">
              <a:solidFill>
                <a:srgbClr val="E7E6E6">
                  <a:lumMod val="50000"/>
                </a:srgbClr>
              </a:solidFill>
              <a:cs typeface="+mn-ea"/>
              <a:sym typeface="+mn-lt"/>
            </a:endParaRPr>
          </a:p>
        </p:txBody>
      </p:sp>
      <p:sp>
        <p:nvSpPr>
          <p:cNvPr id="2" name="标题 1"/>
          <p:cNvSpPr>
            <a:spLocks noGrp="1"/>
          </p:cNvSpPr>
          <p:nvPr>
            <p:ph type="title"/>
          </p:nvPr>
        </p:nvSpPr>
        <p:spPr>
          <a:xfrm>
            <a:off x="839788" y="392400"/>
            <a:ext cx="10515600" cy="1325563"/>
          </a:xfrm>
        </p:spPr>
        <p:txBody>
          <a:bodyPr anchor="ctr" anchorCtr="0">
            <a:normAutofit/>
          </a:bodyPr>
          <a:lstStyle>
            <a:lvl1pPr>
              <a:defRPr sz="36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4" name="内容占位符 3"/>
          <p:cNvSpPr>
            <a:spLocks noGrp="1"/>
          </p:cNvSpPr>
          <p:nvPr>
            <p:ph sz="half" idx="2"/>
          </p:nvPr>
        </p:nvSpPr>
        <p:spPr>
          <a:xfrm>
            <a:off x="839788" y="2615609"/>
            <a:ext cx="5157787" cy="3574054"/>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6" name="内容占位符 5"/>
          <p:cNvSpPr>
            <a:spLocks noGrp="1"/>
          </p:cNvSpPr>
          <p:nvPr>
            <p:ph sz="quarter" idx="4"/>
          </p:nvPr>
        </p:nvSpPr>
        <p:spPr>
          <a:xfrm>
            <a:off x="6172200" y="2615609"/>
            <a:ext cx="5183188" cy="3574054"/>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7" name="日期占位符 6"/>
          <p:cNvSpPr>
            <a:spLocks noGrp="1"/>
          </p:cNvSpPr>
          <p:nvPr>
            <p:ph type="dt" sz="half" idx="10"/>
            <p:custDataLst>
              <p:tags r:id="rId3"/>
            </p:custDataLst>
          </p:nvPr>
        </p:nvSpPr>
        <p:spPr>
          <a:xfrm>
            <a:off x="838200" y="6356350"/>
            <a:ext cx="2743200" cy="365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mn-ea"/>
                <a:ea typeface="+mn-ea"/>
                <a:cs typeface="+mn-cs"/>
              </a:rPr>
            </a:fld>
            <a:endParaRPr lang="zh-CN" altLang="en-US" strike="noStrike" noProof="1"/>
          </a:p>
        </p:txBody>
      </p:sp>
      <p:sp>
        <p:nvSpPr>
          <p:cNvPr id="8" name="页脚占位符 7"/>
          <p:cNvSpPr>
            <a:spLocks noGrp="1"/>
          </p:cNvSpPr>
          <p:nvPr>
            <p:ph type="ftr" sz="quarter" idx="11"/>
            <p:custDataLst>
              <p:tags r:id="rId4"/>
            </p:custDataLst>
          </p:nvPr>
        </p:nvSpPr>
        <p:spPr>
          <a:xfrm>
            <a:off x="4038600" y="6356350"/>
            <a:ext cx="4114800" cy="365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5"/>
            </p:custDataLst>
          </p:nvPr>
        </p:nvSpPr>
        <p:spPr>
          <a:xfrm>
            <a:off x="8610600" y="6356350"/>
            <a:ext cx="2743200" cy="365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mn-ea"/>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11" name="日期占位符 3"/>
          <p:cNvSpPr>
            <a:spLocks noGrp="1"/>
          </p:cNvSpPr>
          <p:nvPr>
            <p:ph type="dt" sz="half" idx="10"/>
            <p:custDataLst>
              <p:tags r:id="rId2"/>
            </p:custDataLst>
          </p:nvPr>
        </p:nvSpPr>
        <p:spPr>
          <a:xfrm>
            <a:off x="838200" y="6356350"/>
            <a:ext cx="2743200" cy="365125"/>
          </a:xfrm>
          <a:prstGeom prst="rect">
            <a:avLst/>
          </a:prstGeom>
        </p:spPr>
        <p:txBody>
          <a:bodyPr vert="horz" lIns="91440" tIns="45720" rIns="91440" bIns="45720" rtlCol="0" anchor="ctr">
            <a:normAutofit/>
          </a:bodyPr>
          <a:lstStyle/>
          <a:p>
            <a:pPr fontAlgn="base"/>
            <a:fld id="{D997B5FA-0921-464F-AAE1-844C04324D75}" type="datetimeFigureOut">
              <a:rPr lang="zh-CN" altLang="en-US" strike="noStrike" noProof="1" smtClean="0">
                <a:latin typeface="+mn-ea"/>
                <a:ea typeface="+mn-ea"/>
                <a:cs typeface="+mn-cs"/>
              </a:rPr>
            </a:fld>
            <a:endParaRPr lang="zh-CN" altLang="en-US" strike="noStrike" noProof="1" dirty="0"/>
          </a:p>
        </p:txBody>
      </p:sp>
      <p:sp>
        <p:nvSpPr>
          <p:cNvPr id="12" name="页脚占位符 4"/>
          <p:cNvSpPr>
            <a:spLocks noGrp="1"/>
          </p:cNvSpPr>
          <p:nvPr>
            <p:ph type="ftr" sz="quarter" idx="11"/>
            <p:custDataLst>
              <p:tags r:id="rId3"/>
            </p:custDataLst>
          </p:nvPr>
        </p:nvSpPr>
        <p:spPr>
          <a:xfrm>
            <a:off x="4038600" y="6356350"/>
            <a:ext cx="4114800" cy="365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13" name="灯片编号占位符 5"/>
          <p:cNvSpPr>
            <a:spLocks noGrp="1"/>
          </p:cNvSpPr>
          <p:nvPr>
            <p:ph type="sldNum" sz="quarter" idx="12"/>
            <p:custDataLst>
              <p:tags r:id="rId4"/>
            </p:custDataLst>
          </p:nvPr>
        </p:nvSpPr>
        <p:spPr>
          <a:xfrm>
            <a:off x="8610600" y="6356350"/>
            <a:ext cx="2743200" cy="365125"/>
          </a:xfrm>
          <a:prstGeom prst="rect">
            <a:avLst/>
          </a:prstGeom>
        </p:spPr>
        <p:txBody>
          <a:bodyPr vert="horz" lIns="91440" tIns="45720" rIns="91440" bIns="45720" rtlCol="0" anchor="ctr">
            <a:normAutofit/>
          </a:bodyPr>
          <a:lstStyle/>
          <a:p>
            <a:pPr fontAlgn="base"/>
            <a:fld id="{565CE74E-AB26-4998-AD42-012C4C1AD076}" type="slidenum">
              <a:rPr lang="zh-CN" altLang="en-US" strike="noStrike" noProof="1" smtClean="0">
                <a:latin typeface="+mn-ea"/>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D997B5FA-0921-464F-AAE1-844C04324D75}" type="datetimeFigureOut">
              <a:rPr lang="zh-CN" altLang="en-US" strike="noStrike" noProof="1" smtClean="0">
                <a:latin typeface="+mn-ea"/>
                <a:ea typeface="+mn-ea"/>
                <a:cs typeface="+mn-cs"/>
              </a:rPr>
            </a:fld>
            <a:endParaRPr lang="zh-CN" altLang="en-US" strike="noStrike" noProof="1" dirty="0"/>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565CE74E-AB26-4998-AD42-012C4C1AD076}" type="slidenum">
              <a:rPr lang="zh-CN" altLang="en-US" strike="noStrike" noProof="1" smtClean="0">
                <a:latin typeface="+mn-ea"/>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0" y="911225"/>
            <a:ext cx="577850" cy="411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9" rIns="51438" bIns="25719" rtlCol="0" anchor="ctr"/>
          <a:lstStyle/>
          <a:p>
            <a:pPr algn="ctr" defTabSz="685165" fontAlgn="base"/>
            <a:endParaRPr lang="zh-CN" altLang="en-US" sz="1050" strike="noStrike" noProof="1" dirty="0">
              <a:solidFill>
                <a:srgbClr val="E7E6E6">
                  <a:lumMod val="50000"/>
                </a:srgbClr>
              </a:solidFill>
              <a:cs typeface="+mn-ea"/>
              <a:sym typeface="+mn-lt"/>
            </a:endParaRPr>
          </a:p>
        </p:txBody>
      </p:sp>
      <p:sp>
        <p:nvSpPr>
          <p:cNvPr id="2" name="标题 1"/>
          <p:cNvSpPr>
            <a:spLocks noGrp="1"/>
          </p:cNvSpPr>
          <p:nvPr>
            <p:ph type="title" hasCustomPrompt="1"/>
          </p:nvPr>
        </p:nvSpPr>
        <p:spPr>
          <a:xfrm>
            <a:off x="838200" y="756000"/>
            <a:ext cx="4681655" cy="1428161"/>
          </a:xfrm>
        </p:spPr>
        <p:txBody>
          <a:bodyPr anchor="t" anchorCtr="0">
            <a:normAutofit/>
          </a:bodyPr>
          <a:lstStyle>
            <a:lvl1pPr eaLnBrk="1" fontAlgn="auto" latinLnBrk="0" hangingPunct="1">
              <a:lnSpc>
                <a:spcPct val="120000"/>
              </a:lnSpc>
              <a:defRPr sz="3600" b="0" u="none" strike="noStrike" kern="1200" cap="none" spc="100" normalizeH="0">
                <a:solidFill>
                  <a:schemeClr val="tx2"/>
                </a:solidFill>
                <a:uFillTx/>
              </a:defRPr>
            </a:lvl1pPr>
          </a:lstStyle>
          <a:p>
            <a:pPr fontAlgn="auto"/>
            <a:r>
              <a:rPr lang="zh-CN" altLang="en-US" strike="noStrike" noProof="1" dirty="0"/>
              <a:t>单击此处编辑标题</a:t>
            </a:r>
            <a:endParaRPr lang="zh-CN" altLang="en-US" strike="noStrike" noProof="1" dirty="0"/>
          </a:p>
        </p:txBody>
      </p:sp>
      <p:sp>
        <p:nvSpPr>
          <p:cNvPr id="3" name="图片占位符 2"/>
          <p:cNvSpPr>
            <a:spLocks noGrp="1" noChangeAspect="1"/>
          </p:cNvSpPr>
          <p:nvPr>
            <p:ph type="pic" idx="1"/>
          </p:nvPr>
        </p:nvSpPr>
        <p:spPr>
          <a:xfrm>
            <a:off x="5642517" y="713673"/>
            <a:ext cx="5711883"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dirty="0"/>
          </a:p>
        </p:txBody>
      </p:sp>
      <p:sp>
        <p:nvSpPr>
          <p:cNvPr id="4" name="文本占位符 3"/>
          <p:cNvSpPr>
            <a:spLocks noGrp="1"/>
          </p:cNvSpPr>
          <p:nvPr>
            <p:ph type="body" sz="half" idx="2"/>
          </p:nvPr>
        </p:nvSpPr>
        <p:spPr>
          <a:xfrm>
            <a:off x="838200" y="2313873"/>
            <a:ext cx="4681655" cy="3811588"/>
          </a:xfrm>
        </p:spPr>
        <p:txBody>
          <a:bodyPr>
            <a:normAutofit/>
          </a:bodyPr>
          <a:lstStyle>
            <a:lvl1pPr marL="0" indent="0">
              <a:lnSpc>
                <a:spcPct val="15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dirty="0"/>
              <a:t>单击此处编辑母版文本样式</a:t>
            </a:r>
            <a:endParaRPr lang="zh-CN" altLang="en-US" strike="noStrike" noProof="1" dirty="0"/>
          </a:p>
        </p:txBody>
      </p:sp>
      <p:sp>
        <p:nvSpPr>
          <p:cNvPr id="5" name="日期占位符 4"/>
          <p:cNvSpPr>
            <a:spLocks noGrp="1"/>
          </p:cNvSpPr>
          <p:nvPr>
            <p:ph type="dt" sz="half" idx="10"/>
            <p:custDataLst>
              <p:tags r:id="rId3"/>
            </p:custDataLst>
          </p:nvPr>
        </p:nvSpPr>
        <p:spPr>
          <a:xfrm>
            <a:off x="838200" y="6356350"/>
            <a:ext cx="2743200" cy="365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mn-ea"/>
                <a:ea typeface="+mn-ea"/>
                <a:cs typeface="+mn-cs"/>
              </a:rPr>
            </a:fld>
            <a:endParaRPr lang="zh-CN" altLang="en-US" strike="noStrike" noProof="1" dirty="0"/>
          </a:p>
        </p:txBody>
      </p:sp>
      <p:sp>
        <p:nvSpPr>
          <p:cNvPr id="6" name="页脚占位符 5"/>
          <p:cNvSpPr>
            <a:spLocks noGrp="1"/>
          </p:cNvSpPr>
          <p:nvPr>
            <p:ph type="ftr" sz="quarter" idx="11"/>
            <p:custDataLst>
              <p:tags r:id="rId4"/>
            </p:custDataLst>
          </p:nvPr>
        </p:nvSpPr>
        <p:spPr>
          <a:xfrm>
            <a:off x="4038600" y="6356350"/>
            <a:ext cx="4114800" cy="365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5"/>
            </p:custDataLst>
          </p:nvPr>
        </p:nvSpPr>
        <p:spPr>
          <a:xfrm>
            <a:off x="8610600" y="6356350"/>
            <a:ext cx="2743200" cy="365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mn-ea"/>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p:spPr>
        <p:txBody>
          <a:bodyPr vert="eaVert">
            <a:normAutofit/>
          </a:bodyPr>
          <a:lstStyle>
            <a:lvl1pPr>
              <a:defRPr sz="4400"/>
            </a:lvl1pPr>
          </a:lstStyle>
          <a:p>
            <a:pPr fontAlgn="auto"/>
            <a:r>
              <a:rPr lang="zh-CN" altLang="en-US" strike="noStrike" noProof="1" dirty="0"/>
              <a:t>单击此处编辑标题</a:t>
            </a:r>
            <a:endParaRPr lang="zh-CN" altLang="en-US" strike="noStrike" noProof="1" dirty="0"/>
          </a:p>
        </p:txBody>
      </p:sp>
      <p:sp>
        <p:nvSpPr>
          <p:cNvPr id="3" name="竖排文字占位符 2"/>
          <p:cNvSpPr>
            <a:spLocks noGrp="1"/>
          </p:cNvSpPr>
          <p:nvPr>
            <p:ph type="body" orient="vert" idx="1"/>
          </p:nvPr>
        </p:nvSpPr>
        <p:spPr>
          <a:xfrm>
            <a:off x="838199" y="365125"/>
            <a:ext cx="9446443" cy="5811838"/>
          </a:xfrm>
        </p:spPr>
        <p:txBody>
          <a:bodyPr vert="eaVert"/>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base"/>
            <a:fld id="{D997B5FA-0921-464F-AAE1-844C04324D75}" type="datetimeFigureOut">
              <a:rPr lang="zh-CN" altLang="en-US" strike="noStrike" noProof="1" smtClean="0">
                <a:latin typeface="+mn-ea"/>
                <a:ea typeface="+mn-ea"/>
                <a:cs typeface="+mn-cs"/>
              </a:rPr>
            </a:fld>
            <a:endParaRPr lang="zh-CN" altLang="en-US" strike="noStrike" noProof="1" dirty="0"/>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565CE74E-AB26-4998-AD42-012C4C1AD076}" type="slidenum">
              <a:rPr lang="zh-CN" altLang="en-US" strike="noStrike" noProof="1" smtClean="0">
                <a:latin typeface="+mn-ea"/>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35.xml"/><Relationship Id="rId16" Type="http://schemas.openxmlformats.org/officeDocument/2006/relationships/tags" Target="../tags/tag34.xml"/><Relationship Id="rId15" Type="http://schemas.openxmlformats.org/officeDocument/2006/relationships/tags" Target="../tags/tag33.xml"/><Relationship Id="rId14" Type="http://schemas.openxmlformats.org/officeDocument/2006/relationships/tags" Target="../tags/tag32.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tags" Target="../tags/tag103.xml"/><Relationship Id="rId20" Type="http://schemas.openxmlformats.org/officeDocument/2006/relationships/tags" Target="../tags/tag102.xml"/><Relationship Id="rId2" Type="http://schemas.openxmlformats.org/officeDocument/2006/relationships/slideLayout" Target="../slideLayouts/slideLayout13.xml"/><Relationship Id="rId19" Type="http://schemas.openxmlformats.org/officeDocument/2006/relationships/tags" Target="../tags/tag101.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050" name="标题占位符 1"/>
          <p:cNvSpPr>
            <a:spLocks noGrp="1"/>
          </p:cNvSpPr>
          <p:nvPr>
            <p:ph type="title"/>
            <p:custDataLst>
              <p:tags r:id="rId12"/>
            </p:custDataLst>
          </p:nvPr>
        </p:nvSpPr>
        <p:spPr>
          <a:xfrm>
            <a:off x="838200" y="365125"/>
            <a:ext cx="10515600" cy="1325563"/>
          </a:xfrm>
          <a:prstGeom prst="rect">
            <a:avLst/>
          </a:prstGeom>
          <a:noFill/>
          <a:ln w="9525">
            <a:noFill/>
          </a:ln>
        </p:spPr>
        <p:txBody>
          <a:bodyPr vert="horz" lIns="91440" tIns="45720" rIns="91440" bIns="45720" anchor="ctr"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13"/>
            </p:custDataLst>
          </p:nvPr>
        </p:nvSpPr>
        <p:spPr>
          <a:xfrm>
            <a:off x="838200" y="1825625"/>
            <a:ext cx="10515600" cy="4351338"/>
          </a:xfrm>
          <a:prstGeom prst="rect">
            <a:avLst/>
          </a:prstGeom>
          <a:noFill/>
          <a:ln w="9525">
            <a:noFill/>
          </a:ln>
        </p:spPr>
        <p:txBody>
          <a:bodyPr vert="horz" lIns="91440" tIns="45720" rIns="91440" bIns="4572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pPr fontAlgn="base"/>
            <a:fld id="{D997B5FA-0921-464F-AAE1-844C04324D75}" type="datetimeFigureOut">
              <a:rPr lang="zh-CN" altLang="en-US" strike="noStrike" noProof="1" smtClean="0">
                <a:latin typeface="+mn-ea"/>
                <a:ea typeface="+mn-ea"/>
                <a:cs typeface="+mn-cs"/>
              </a:rPr>
            </a:fld>
            <a:endParaRPr lang="zh-CN" altLang="en-US" strike="noStrike" noProof="1" dirty="0"/>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pPr fontAlgn="base"/>
            <a:endParaRPr lang="zh-CN" altLang="en-US" strike="noStrike" noProof="1"/>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pPr fontAlgn="base"/>
            <a:fld id="{565CE74E-AB26-4998-AD42-012C4C1AD076}" type="slidenum">
              <a:rPr lang="zh-CN" altLang="en-US" strike="noStrike" noProof="1" smtClean="0">
                <a:latin typeface="+mn-ea"/>
                <a:ea typeface="+mn-ea"/>
                <a:cs typeface="+mn-cs"/>
              </a:rPr>
            </a:fld>
            <a:endParaRPr lang="zh-CN" altLang="en-US" strike="noStrike" noProof="1"/>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12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63.xml"/><Relationship Id="rId4" Type="http://schemas.openxmlformats.org/officeDocument/2006/relationships/image" Target="../media/image3.png"/><Relationship Id="rId3" Type="http://schemas.openxmlformats.org/officeDocument/2006/relationships/tags" Target="../tags/tag162.xml"/><Relationship Id="rId2" Type="http://schemas.openxmlformats.org/officeDocument/2006/relationships/image" Target="../media/image2.png"/><Relationship Id="rId1" Type="http://schemas.openxmlformats.org/officeDocument/2006/relationships/tags" Target="../tags/tag161.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66.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3.png"/><Relationship Id="rId3" Type="http://schemas.openxmlformats.org/officeDocument/2006/relationships/tags" Target="../tags/tag165.xml"/><Relationship Id="rId2" Type="http://schemas.openxmlformats.org/officeDocument/2006/relationships/image" Target="../media/image2.png"/><Relationship Id="rId1" Type="http://schemas.openxmlformats.org/officeDocument/2006/relationships/tags" Target="../tags/tag164.xml"/></Relationships>
</file>

<file path=ppt/slides/_rels/slide12.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image" Target="../media/image3.png"/><Relationship Id="rId3" Type="http://schemas.openxmlformats.org/officeDocument/2006/relationships/tags" Target="../tags/tag168.xml"/><Relationship Id="rId20" Type="http://schemas.openxmlformats.org/officeDocument/2006/relationships/notesSlide" Target="../notesSlides/notesSlide1.xml"/><Relationship Id="rId2" Type="http://schemas.openxmlformats.org/officeDocument/2006/relationships/image" Target="../media/image2.png"/><Relationship Id="rId19" Type="http://schemas.openxmlformats.org/officeDocument/2006/relationships/slideLayout" Target="../slideLayouts/slideLayout18.xml"/><Relationship Id="rId18" Type="http://schemas.openxmlformats.org/officeDocument/2006/relationships/tags" Target="../tags/tag177.xml"/><Relationship Id="rId17" Type="http://schemas.openxmlformats.org/officeDocument/2006/relationships/image" Target="../media/image18.jpeg"/><Relationship Id="rId16" Type="http://schemas.openxmlformats.org/officeDocument/2006/relationships/image" Target="../media/image17.png"/><Relationship Id="rId15" Type="http://schemas.openxmlformats.org/officeDocument/2006/relationships/image" Target="../media/image16.jpeg"/><Relationship Id="rId14" Type="http://schemas.openxmlformats.org/officeDocument/2006/relationships/image" Target="../media/image15.jpeg"/><Relationship Id="rId13" Type="http://schemas.openxmlformats.org/officeDocument/2006/relationships/image" Target="../media/image14.png"/><Relationship Id="rId12" Type="http://schemas.openxmlformats.org/officeDocument/2006/relationships/tags" Target="../tags/tag176.xml"/><Relationship Id="rId11" Type="http://schemas.openxmlformats.org/officeDocument/2006/relationships/tags" Target="../tags/tag175.xml"/><Relationship Id="rId10" Type="http://schemas.openxmlformats.org/officeDocument/2006/relationships/tags" Target="../tags/tag174.xml"/><Relationship Id="rId1" Type="http://schemas.openxmlformats.org/officeDocument/2006/relationships/tags" Target="../tags/tag167.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80.xml"/><Relationship Id="rId4" Type="http://schemas.openxmlformats.org/officeDocument/2006/relationships/image" Target="../media/image3.png"/><Relationship Id="rId3" Type="http://schemas.openxmlformats.org/officeDocument/2006/relationships/tags" Target="../tags/tag179.xml"/><Relationship Id="rId2" Type="http://schemas.openxmlformats.org/officeDocument/2006/relationships/image" Target="../media/image2.png"/><Relationship Id="rId1" Type="http://schemas.openxmlformats.org/officeDocument/2006/relationships/tags" Target="../tags/tag178.xml"/></Relationships>
</file>

<file path=ppt/slides/_rels/slide14.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image" Target="../media/image3.png"/><Relationship Id="rId39" Type="http://schemas.openxmlformats.org/officeDocument/2006/relationships/notesSlide" Target="../notesSlides/notesSlide2.xml"/><Relationship Id="rId38" Type="http://schemas.openxmlformats.org/officeDocument/2006/relationships/slideLayout" Target="../slideLayouts/slideLayout18.xml"/><Relationship Id="rId37" Type="http://schemas.openxmlformats.org/officeDocument/2006/relationships/tags" Target="../tags/tag215.xml"/><Relationship Id="rId36" Type="http://schemas.openxmlformats.org/officeDocument/2006/relationships/tags" Target="../tags/tag214.xml"/><Relationship Id="rId35" Type="http://schemas.openxmlformats.org/officeDocument/2006/relationships/tags" Target="../tags/tag213.xml"/><Relationship Id="rId34" Type="http://schemas.openxmlformats.org/officeDocument/2006/relationships/tags" Target="../tags/tag212.xml"/><Relationship Id="rId33" Type="http://schemas.openxmlformats.org/officeDocument/2006/relationships/tags" Target="../tags/tag211.xml"/><Relationship Id="rId32" Type="http://schemas.openxmlformats.org/officeDocument/2006/relationships/tags" Target="../tags/tag210.xml"/><Relationship Id="rId31" Type="http://schemas.openxmlformats.org/officeDocument/2006/relationships/tags" Target="../tags/tag209.xml"/><Relationship Id="rId30" Type="http://schemas.openxmlformats.org/officeDocument/2006/relationships/tags" Target="../tags/tag208.xml"/><Relationship Id="rId3" Type="http://schemas.openxmlformats.org/officeDocument/2006/relationships/tags" Target="../tags/tag182.xml"/><Relationship Id="rId29" Type="http://schemas.openxmlformats.org/officeDocument/2006/relationships/tags" Target="../tags/tag207.xml"/><Relationship Id="rId28" Type="http://schemas.openxmlformats.org/officeDocument/2006/relationships/tags" Target="../tags/tag206.xml"/><Relationship Id="rId27" Type="http://schemas.openxmlformats.org/officeDocument/2006/relationships/tags" Target="../tags/tag205.xml"/><Relationship Id="rId26" Type="http://schemas.openxmlformats.org/officeDocument/2006/relationships/tags" Target="../tags/tag204.xml"/><Relationship Id="rId25" Type="http://schemas.openxmlformats.org/officeDocument/2006/relationships/tags" Target="../tags/tag203.xml"/><Relationship Id="rId24" Type="http://schemas.openxmlformats.org/officeDocument/2006/relationships/tags" Target="../tags/tag202.xml"/><Relationship Id="rId23" Type="http://schemas.openxmlformats.org/officeDocument/2006/relationships/tags" Target="../tags/tag201.xml"/><Relationship Id="rId22" Type="http://schemas.openxmlformats.org/officeDocument/2006/relationships/tags" Target="../tags/tag200.xml"/><Relationship Id="rId21" Type="http://schemas.openxmlformats.org/officeDocument/2006/relationships/tags" Target="../tags/tag199.xml"/><Relationship Id="rId20" Type="http://schemas.openxmlformats.org/officeDocument/2006/relationships/tags" Target="../tags/tag198.xml"/><Relationship Id="rId2" Type="http://schemas.openxmlformats.org/officeDocument/2006/relationships/image" Target="../media/image2.png"/><Relationship Id="rId19" Type="http://schemas.openxmlformats.org/officeDocument/2006/relationships/tags" Target="../tags/tag197.xml"/><Relationship Id="rId18" Type="http://schemas.openxmlformats.org/officeDocument/2006/relationships/tags" Target="../tags/tag196.xml"/><Relationship Id="rId17" Type="http://schemas.openxmlformats.org/officeDocument/2006/relationships/tags" Target="../tags/tag195.xml"/><Relationship Id="rId16" Type="http://schemas.openxmlformats.org/officeDocument/2006/relationships/tags" Target="../tags/tag194.xml"/><Relationship Id="rId15" Type="http://schemas.openxmlformats.org/officeDocument/2006/relationships/tags" Target="../tags/tag193.xml"/><Relationship Id="rId14" Type="http://schemas.openxmlformats.org/officeDocument/2006/relationships/tags" Target="../tags/tag192.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tags" Target="../tags/tag181.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18.xml"/><Relationship Id="rId6" Type="http://schemas.openxmlformats.org/officeDocument/2006/relationships/image" Target="../media/image2.tiff"/><Relationship Id="rId5" Type="http://schemas.openxmlformats.org/officeDocument/2006/relationships/image" Target="../media/image1.tiff"/><Relationship Id="rId4" Type="http://schemas.openxmlformats.org/officeDocument/2006/relationships/image" Target="../media/image3.png"/><Relationship Id="rId3" Type="http://schemas.openxmlformats.org/officeDocument/2006/relationships/tags" Target="../tags/tag217.xml"/><Relationship Id="rId2" Type="http://schemas.openxmlformats.org/officeDocument/2006/relationships/image" Target="../media/image2.png"/><Relationship Id="rId1" Type="http://schemas.openxmlformats.org/officeDocument/2006/relationships/tags" Target="../tags/tag216.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21.xml"/><Relationship Id="rId4" Type="http://schemas.openxmlformats.org/officeDocument/2006/relationships/image" Target="../media/image3.png"/><Relationship Id="rId3" Type="http://schemas.openxmlformats.org/officeDocument/2006/relationships/tags" Target="../tags/tag220.xml"/><Relationship Id="rId2" Type="http://schemas.openxmlformats.org/officeDocument/2006/relationships/image" Target="../media/image2.png"/><Relationship Id="rId1" Type="http://schemas.openxmlformats.org/officeDocument/2006/relationships/tags" Target="../tags/tag219.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25.xml"/><Relationship Id="rId7" Type="http://schemas.openxmlformats.org/officeDocument/2006/relationships/image" Target="../media/image3.svg"/><Relationship Id="rId6" Type="http://schemas.openxmlformats.org/officeDocument/2006/relationships/image" Target="../media/image19.png"/><Relationship Id="rId5" Type="http://schemas.openxmlformats.org/officeDocument/2006/relationships/tags" Target="../tags/tag224.xml"/><Relationship Id="rId4" Type="http://schemas.openxmlformats.org/officeDocument/2006/relationships/image" Target="../media/image3.png"/><Relationship Id="rId3" Type="http://schemas.openxmlformats.org/officeDocument/2006/relationships/tags" Target="../tags/tag223.xml"/><Relationship Id="rId2" Type="http://schemas.openxmlformats.org/officeDocument/2006/relationships/image" Target="../media/image2.png"/><Relationship Id="rId1" Type="http://schemas.openxmlformats.org/officeDocument/2006/relationships/tags" Target="../tags/tag22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30.xml"/><Relationship Id="rId6" Type="http://schemas.openxmlformats.org/officeDocument/2006/relationships/image" Target="../media/image3.png"/><Relationship Id="rId5" Type="http://schemas.openxmlformats.org/officeDocument/2006/relationships/tags" Target="../tags/tag229.xml"/><Relationship Id="rId4" Type="http://schemas.openxmlformats.org/officeDocument/2006/relationships/image" Target="../media/image2.png"/><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image" Target="../media/image3.png"/><Relationship Id="rId3" Type="http://schemas.openxmlformats.org/officeDocument/2006/relationships/tags" Target="../tags/tag232.xml"/><Relationship Id="rId2" Type="http://schemas.openxmlformats.org/officeDocument/2006/relationships/image" Target="../media/image2.png"/><Relationship Id="rId1" Type="http://schemas.openxmlformats.org/officeDocument/2006/relationships/tags" Target="../tags/tag23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10.xml"/><Relationship Id="rId4" Type="http://schemas.openxmlformats.org/officeDocument/2006/relationships/image" Target="../media/image3.png"/><Relationship Id="rId3" Type="http://schemas.openxmlformats.org/officeDocument/2006/relationships/tags" Target="../tags/tag109.xml"/><Relationship Id="rId2" Type="http://schemas.openxmlformats.org/officeDocument/2006/relationships/image" Target="../media/image2.png"/><Relationship Id="rId1" Type="http://schemas.openxmlformats.org/officeDocument/2006/relationships/tags" Target="../tags/tag108.xml"/></Relationships>
</file>

<file path=ppt/slides/_rels/slide20.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image" Target="../media/image21.jpeg"/><Relationship Id="rId7" Type="http://schemas.openxmlformats.org/officeDocument/2006/relationships/tags" Target="../tags/tag238.xml"/><Relationship Id="rId6" Type="http://schemas.openxmlformats.org/officeDocument/2006/relationships/image" Target="../media/image20.jpeg"/><Relationship Id="rId5" Type="http://schemas.openxmlformats.org/officeDocument/2006/relationships/tags" Target="../tags/tag237.xml"/><Relationship Id="rId4" Type="http://schemas.openxmlformats.org/officeDocument/2006/relationships/image" Target="../media/image3.png"/><Relationship Id="rId3" Type="http://schemas.openxmlformats.org/officeDocument/2006/relationships/tags" Target="../tags/tag236.xml"/><Relationship Id="rId2" Type="http://schemas.openxmlformats.org/officeDocument/2006/relationships/image" Target="../media/image2.png"/><Relationship Id="rId12" Type="http://schemas.openxmlformats.org/officeDocument/2006/relationships/slideLayout" Target="../slideLayouts/slideLayout18.xml"/><Relationship Id="rId11" Type="http://schemas.openxmlformats.org/officeDocument/2006/relationships/tags" Target="../tags/tag240.xml"/><Relationship Id="rId10" Type="http://schemas.openxmlformats.org/officeDocument/2006/relationships/image" Target="../media/image22.png"/><Relationship Id="rId1" Type="http://schemas.openxmlformats.org/officeDocument/2006/relationships/tags" Target="../tags/tag235.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43.xml"/><Relationship Id="rId4" Type="http://schemas.openxmlformats.org/officeDocument/2006/relationships/image" Target="../media/image3.png"/><Relationship Id="rId3" Type="http://schemas.openxmlformats.org/officeDocument/2006/relationships/tags" Target="../tags/tag242.xml"/><Relationship Id="rId2" Type="http://schemas.openxmlformats.org/officeDocument/2006/relationships/image" Target="../media/image2.png"/><Relationship Id="rId1" Type="http://schemas.openxmlformats.org/officeDocument/2006/relationships/tags" Target="../tags/tag241.xml"/></Relationships>
</file>

<file path=ppt/slides/_rels/slide22.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image" Target="../media/image3.png"/><Relationship Id="rId3" Type="http://schemas.openxmlformats.org/officeDocument/2006/relationships/tags" Target="../tags/tag245.xml"/><Relationship Id="rId23" Type="http://schemas.openxmlformats.org/officeDocument/2006/relationships/slideLayout" Target="../slideLayouts/slideLayout18.xml"/><Relationship Id="rId22" Type="http://schemas.openxmlformats.org/officeDocument/2006/relationships/tags" Target="../tags/tag263.xml"/><Relationship Id="rId21" Type="http://schemas.openxmlformats.org/officeDocument/2006/relationships/tags" Target="../tags/tag262.xml"/><Relationship Id="rId20" Type="http://schemas.openxmlformats.org/officeDocument/2006/relationships/tags" Target="../tags/tag261.xml"/><Relationship Id="rId2" Type="http://schemas.openxmlformats.org/officeDocument/2006/relationships/image" Target="../media/image2.png"/><Relationship Id="rId19" Type="http://schemas.openxmlformats.org/officeDocument/2006/relationships/tags" Target="../tags/tag260.xml"/><Relationship Id="rId18" Type="http://schemas.openxmlformats.org/officeDocument/2006/relationships/tags" Target="../tags/tag259.xml"/><Relationship Id="rId17" Type="http://schemas.openxmlformats.org/officeDocument/2006/relationships/tags" Target="../tags/tag258.xml"/><Relationship Id="rId16" Type="http://schemas.openxmlformats.org/officeDocument/2006/relationships/tags" Target="../tags/tag257.xml"/><Relationship Id="rId15" Type="http://schemas.openxmlformats.org/officeDocument/2006/relationships/tags" Target="../tags/tag256.xml"/><Relationship Id="rId14" Type="http://schemas.openxmlformats.org/officeDocument/2006/relationships/tags" Target="../tags/tag255.xml"/><Relationship Id="rId13" Type="http://schemas.openxmlformats.org/officeDocument/2006/relationships/tags" Target="../tags/tag254.xml"/><Relationship Id="rId12" Type="http://schemas.openxmlformats.org/officeDocument/2006/relationships/tags" Target="../tags/tag253.xml"/><Relationship Id="rId11" Type="http://schemas.openxmlformats.org/officeDocument/2006/relationships/tags" Target="../tags/tag252.xml"/><Relationship Id="rId10" Type="http://schemas.openxmlformats.org/officeDocument/2006/relationships/tags" Target="../tags/tag251.xml"/><Relationship Id="rId1" Type="http://schemas.openxmlformats.org/officeDocument/2006/relationships/tags" Target="../tags/tag244.xml"/></Relationships>
</file>

<file path=ppt/slides/_rels/slide23.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image" Target="../media/image3.png"/><Relationship Id="rId3" Type="http://schemas.openxmlformats.org/officeDocument/2006/relationships/tags" Target="../tags/tag265.xml"/><Relationship Id="rId2" Type="http://schemas.openxmlformats.org/officeDocument/2006/relationships/image" Target="../media/image2.png"/><Relationship Id="rId14" Type="http://schemas.openxmlformats.org/officeDocument/2006/relationships/slideLayout" Target="../slideLayouts/slideLayout18.xml"/><Relationship Id="rId13" Type="http://schemas.openxmlformats.org/officeDocument/2006/relationships/tags" Target="../tags/tag273.xml"/><Relationship Id="rId12" Type="http://schemas.openxmlformats.org/officeDocument/2006/relationships/image" Target="../media/image23.jpeg"/><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tags" Target="../tags/tag264.xml"/></Relationships>
</file>

<file path=ppt/slides/_rels/slide24.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tags" Target="../tags/tag277.xml"/><Relationship Id="rId7" Type="http://schemas.openxmlformats.org/officeDocument/2006/relationships/image" Target="../media/image25.jpeg"/><Relationship Id="rId6" Type="http://schemas.openxmlformats.org/officeDocument/2006/relationships/image" Target="../media/image24.png"/><Relationship Id="rId5" Type="http://schemas.openxmlformats.org/officeDocument/2006/relationships/tags" Target="../tags/tag276.xml"/><Relationship Id="rId4" Type="http://schemas.openxmlformats.org/officeDocument/2006/relationships/image" Target="../media/image3.png"/><Relationship Id="rId3" Type="http://schemas.openxmlformats.org/officeDocument/2006/relationships/tags" Target="../tags/tag275.xml"/><Relationship Id="rId2" Type="http://schemas.openxmlformats.org/officeDocument/2006/relationships/image" Target="../media/image2.png"/><Relationship Id="rId11" Type="http://schemas.openxmlformats.org/officeDocument/2006/relationships/slideLayout" Target="../slideLayouts/slideLayout18.xml"/><Relationship Id="rId10" Type="http://schemas.openxmlformats.org/officeDocument/2006/relationships/audio" Target="../media/audio5.wav"/><Relationship Id="rId1" Type="http://schemas.openxmlformats.org/officeDocument/2006/relationships/tags" Target="../tags/tag274.xml"/></Relationships>
</file>

<file path=ppt/slides/_rels/slide25.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image" Target="../media/image3.png"/><Relationship Id="rId3" Type="http://schemas.openxmlformats.org/officeDocument/2006/relationships/tags" Target="../tags/tag279.xml"/><Relationship Id="rId2" Type="http://schemas.openxmlformats.org/officeDocument/2006/relationships/image" Target="../media/image2.png"/><Relationship Id="rId14" Type="http://schemas.openxmlformats.org/officeDocument/2006/relationships/slideLayout" Target="../slideLayouts/slideLayout18.xml"/><Relationship Id="rId13" Type="http://schemas.openxmlformats.org/officeDocument/2006/relationships/tags" Target="../tags/tag287.xml"/><Relationship Id="rId12" Type="http://schemas.openxmlformats.org/officeDocument/2006/relationships/image" Target="../media/image23.jpeg"/><Relationship Id="rId11" Type="http://schemas.openxmlformats.org/officeDocument/2006/relationships/tags" Target="../tags/tag286.xml"/><Relationship Id="rId10" Type="http://schemas.openxmlformats.org/officeDocument/2006/relationships/tags" Target="../tags/tag285.xml"/><Relationship Id="rId1" Type="http://schemas.openxmlformats.org/officeDocument/2006/relationships/tags" Target="../tags/tag278.xml"/></Relationships>
</file>

<file path=ppt/slides/_rels/slide26.xml.rels><?xml version="1.0" encoding="UTF-8" standalone="yes"?>
<Relationships xmlns="http://schemas.openxmlformats.org/package/2006/relationships"><Relationship Id="rId9" Type="http://schemas.openxmlformats.org/officeDocument/2006/relationships/tags" Target="../tags/tag294.xml"/><Relationship Id="rId8" Type="http://schemas.openxmlformats.org/officeDocument/2006/relationships/tags" Target="../tags/tag293.xml"/><Relationship Id="rId7" Type="http://schemas.openxmlformats.org/officeDocument/2006/relationships/tags" Target="../tags/tag292.xml"/><Relationship Id="rId6" Type="http://schemas.openxmlformats.org/officeDocument/2006/relationships/tags" Target="../tags/tag291.xml"/><Relationship Id="rId5" Type="http://schemas.openxmlformats.org/officeDocument/2006/relationships/tags" Target="../tags/tag290.xml"/><Relationship Id="rId4" Type="http://schemas.openxmlformats.org/officeDocument/2006/relationships/image" Target="../media/image3.png"/><Relationship Id="rId3" Type="http://schemas.openxmlformats.org/officeDocument/2006/relationships/tags" Target="../tags/tag289.xml"/><Relationship Id="rId2" Type="http://schemas.openxmlformats.org/officeDocument/2006/relationships/image" Target="../media/image2.png"/><Relationship Id="rId13" Type="http://schemas.openxmlformats.org/officeDocument/2006/relationships/notesSlide" Target="../notesSlides/notesSlide3.xml"/><Relationship Id="rId12" Type="http://schemas.openxmlformats.org/officeDocument/2006/relationships/slideLayout" Target="../slideLayouts/slideLayout18.xml"/><Relationship Id="rId11" Type="http://schemas.openxmlformats.org/officeDocument/2006/relationships/tags" Target="../tags/tag296.xml"/><Relationship Id="rId10" Type="http://schemas.openxmlformats.org/officeDocument/2006/relationships/tags" Target="../tags/tag295.xml"/><Relationship Id="rId1" Type="http://schemas.openxmlformats.org/officeDocument/2006/relationships/tags" Target="../tags/tag288.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98.xml"/><Relationship Id="rId5" Type="http://schemas.openxmlformats.org/officeDocument/2006/relationships/image" Target="../media/image28.jpe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tags" Target="../tags/tag297.xml"/></Relationships>
</file>

<file path=ppt/slides/_rels/slide28.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image" Target="../media/image3.png"/><Relationship Id="rId3" Type="http://schemas.openxmlformats.org/officeDocument/2006/relationships/tags" Target="../tags/tag300.xml"/><Relationship Id="rId2" Type="http://schemas.openxmlformats.org/officeDocument/2006/relationships/image" Target="../media/image2.png"/><Relationship Id="rId13" Type="http://schemas.openxmlformats.org/officeDocument/2006/relationships/notesSlide" Target="../notesSlides/notesSlide4.xml"/><Relationship Id="rId12" Type="http://schemas.openxmlformats.org/officeDocument/2006/relationships/slideLayout" Target="../slideLayouts/slideLayout1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tags" Target="../tags/tag299.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10.xml"/><Relationship Id="rId4" Type="http://schemas.openxmlformats.org/officeDocument/2006/relationships/image" Target="../media/image3.png"/><Relationship Id="rId3" Type="http://schemas.openxmlformats.org/officeDocument/2006/relationships/tags" Target="../tags/tag309.xml"/><Relationship Id="rId2" Type="http://schemas.openxmlformats.org/officeDocument/2006/relationships/image" Target="../media/image2.png"/><Relationship Id="rId1" Type="http://schemas.openxmlformats.org/officeDocument/2006/relationships/tags" Target="../tags/tag308.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13.xml"/><Relationship Id="rId4" Type="http://schemas.openxmlformats.org/officeDocument/2006/relationships/image" Target="../media/image3.png"/><Relationship Id="rId3" Type="http://schemas.openxmlformats.org/officeDocument/2006/relationships/tags" Target="../tags/tag112.xml"/><Relationship Id="rId2" Type="http://schemas.openxmlformats.org/officeDocument/2006/relationships/image" Target="../media/image2.png"/><Relationship Id="rId1" Type="http://schemas.openxmlformats.org/officeDocument/2006/relationships/tags" Target="../tags/tag111.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13.xml"/><Relationship Id="rId7" Type="http://schemas.openxmlformats.org/officeDocument/2006/relationships/image" Target="../media/image31.png"/><Relationship Id="rId6" Type="http://schemas.microsoft.com/office/2007/relationships/hdphoto" Target="../media/image30.wdp"/><Relationship Id="rId5" Type="http://schemas.openxmlformats.org/officeDocument/2006/relationships/image" Target="../media/image29.png"/><Relationship Id="rId4" Type="http://schemas.openxmlformats.org/officeDocument/2006/relationships/image" Target="../media/image3.png"/><Relationship Id="rId3" Type="http://schemas.openxmlformats.org/officeDocument/2006/relationships/tags" Target="../tags/tag312.xml"/><Relationship Id="rId2" Type="http://schemas.openxmlformats.org/officeDocument/2006/relationships/image" Target="../media/image2.png"/><Relationship Id="rId1" Type="http://schemas.openxmlformats.org/officeDocument/2006/relationships/tags" Target="../tags/tag311.xml"/></Relationships>
</file>

<file path=ppt/slides/_rels/slide31.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tags" Target="../tags/tag318.xml"/><Relationship Id="rId6" Type="http://schemas.openxmlformats.org/officeDocument/2006/relationships/tags" Target="../tags/tag317.xml"/><Relationship Id="rId5" Type="http://schemas.openxmlformats.org/officeDocument/2006/relationships/tags" Target="../tags/tag316.xml"/><Relationship Id="rId4" Type="http://schemas.openxmlformats.org/officeDocument/2006/relationships/image" Target="../media/image3.png"/><Relationship Id="rId3" Type="http://schemas.openxmlformats.org/officeDocument/2006/relationships/tags" Target="../tags/tag315.xml"/><Relationship Id="rId2" Type="http://schemas.openxmlformats.org/officeDocument/2006/relationships/image" Target="../media/image2.png"/><Relationship Id="rId11" Type="http://schemas.openxmlformats.org/officeDocument/2006/relationships/slideLayout" Target="../slideLayouts/slideLayout18.xml"/><Relationship Id="rId10" Type="http://schemas.openxmlformats.org/officeDocument/2006/relationships/tags" Target="../tags/tag321.xml"/><Relationship Id="rId1" Type="http://schemas.openxmlformats.org/officeDocument/2006/relationships/tags" Target="../tags/tag314.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24.xml"/><Relationship Id="rId4" Type="http://schemas.openxmlformats.org/officeDocument/2006/relationships/image" Target="../media/image3.png"/><Relationship Id="rId3" Type="http://schemas.openxmlformats.org/officeDocument/2006/relationships/tags" Target="../tags/tag323.xml"/><Relationship Id="rId2" Type="http://schemas.openxmlformats.org/officeDocument/2006/relationships/image" Target="../media/image2.png"/><Relationship Id="rId1" Type="http://schemas.openxmlformats.org/officeDocument/2006/relationships/tags" Target="../tags/tag322.xml"/></Relationships>
</file>

<file path=ppt/slides/_rels/slide33.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image" Target="../media/image3.png"/><Relationship Id="rId3" Type="http://schemas.openxmlformats.org/officeDocument/2006/relationships/tags" Target="../tags/tag326.xml"/><Relationship Id="rId2" Type="http://schemas.openxmlformats.org/officeDocument/2006/relationships/image" Target="../media/image2.png"/><Relationship Id="rId12" Type="http://schemas.openxmlformats.org/officeDocument/2006/relationships/slideLayout" Target="../slideLayouts/slideLayout18.xml"/><Relationship Id="rId11" Type="http://schemas.openxmlformats.org/officeDocument/2006/relationships/tags" Target="../tags/tag333.xml"/><Relationship Id="rId10" Type="http://schemas.openxmlformats.org/officeDocument/2006/relationships/tags" Target="../tags/tag332.xml"/><Relationship Id="rId1" Type="http://schemas.openxmlformats.org/officeDocument/2006/relationships/tags" Target="../tags/tag325.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336.xml"/><Relationship Id="rId5" Type="http://schemas.openxmlformats.org/officeDocument/2006/relationships/image" Target="../media/image32.jpeg"/><Relationship Id="rId4" Type="http://schemas.openxmlformats.org/officeDocument/2006/relationships/image" Target="../media/image3.png"/><Relationship Id="rId3" Type="http://schemas.openxmlformats.org/officeDocument/2006/relationships/tags" Target="../tags/tag335.xml"/><Relationship Id="rId2" Type="http://schemas.openxmlformats.org/officeDocument/2006/relationships/image" Target="../media/image2.png"/><Relationship Id="rId1" Type="http://schemas.openxmlformats.org/officeDocument/2006/relationships/tags" Target="../tags/tag334.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39.xml"/><Relationship Id="rId4" Type="http://schemas.openxmlformats.org/officeDocument/2006/relationships/image" Target="../media/image3.png"/><Relationship Id="rId3" Type="http://schemas.openxmlformats.org/officeDocument/2006/relationships/tags" Target="../tags/tag338.xml"/><Relationship Id="rId2" Type="http://schemas.openxmlformats.org/officeDocument/2006/relationships/image" Target="../media/image2.png"/><Relationship Id="rId1" Type="http://schemas.openxmlformats.org/officeDocument/2006/relationships/tags" Target="../tags/tag337.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42.xml"/><Relationship Id="rId4" Type="http://schemas.openxmlformats.org/officeDocument/2006/relationships/image" Target="../media/image3.png"/><Relationship Id="rId3" Type="http://schemas.openxmlformats.org/officeDocument/2006/relationships/tags" Target="../tags/tag341.xml"/><Relationship Id="rId2" Type="http://schemas.openxmlformats.org/officeDocument/2006/relationships/image" Target="../media/image2.png"/><Relationship Id="rId1" Type="http://schemas.openxmlformats.org/officeDocument/2006/relationships/tags" Target="../tags/tag340.xml"/></Relationships>
</file>

<file path=ppt/slides/_rels/slide37.xml.rels><?xml version="1.0" encoding="UTF-8" standalone="yes"?>
<Relationships xmlns="http://schemas.openxmlformats.org/package/2006/relationships"><Relationship Id="rId9" Type="http://schemas.openxmlformats.org/officeDocument/2006/relationships/tags" Target="../tags/tag349.xml"/><Relationship Id="rId8" Type="http://schemas.openxmlformats.org/officeDocument/2006/relationships/tags" Target="../tags/tag348.xml"/><Relationship Id="rId7" Type="http://schemas.openxmlformats.org/officeDocument/2006/relationships/tags" Target="../tags/tag347.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image" Target="../media/image3.png"/><Relationship Id="rId3" Type="http://schemas.openxmlformats.org/officeDocument/2006/relationships/tags" Target="../tags/tag344.xml"/><Relationship Id="rId21" Type="http://schemas.openxmlformats.org/officeDocument/2006/relationships/slideLayout" Target="../slideLayouts/slideLayout18.xml"/><Relationship Id="rId20" Type="http://schemas.openxmlformats.org/officeDocument/2006/relationships/tags" Target="../tags/tag360.xml"/><Relationship Id="rId2" Type="http://schemas.openxmlformats.org/officeDocument/2006/relationships/image" Target="../media/image2.png"/><Relationship Id="rId19" Type="http://schemas.openxmlformats.org/officeDocument/2006/relationships/tags" Target="../tags/tag359.xml"/><Relationship Id="rId18" Type="http://schemas.openxmlformats.org/officeDocument/2006/relationships/tags" Target="../tags/tag358.xml"/><Relationship Id="rId17" Type="http://schemas.openxmlformats.org/officeDocument/2006/relationships/tags" Target="../tags/tag357.xml"/><Relationship Id="rId16" Type="http://schemas.openxmlformats.org/officeDocument/2006/relationships/tags" Target="../tags/tag356.xml"/><Relationship Id="rId15" Type="http://schemas.openxmlformats.org/officeDocument/2006/relationships/tags" Target="../tags/tag355.xml"/><Relationship Id="rId14" Type="http://schemas.openxmlformats.org/officeDocument/2006/relationships/tags" Target="../tags/tag354.xml"/><Relationship Id="rId13" Type="http://schemas.openxmlformats.org/officeDocument/2006/relationships/tags" Target="../tags/tag353.xml"/><Relationship Id="rId12" Type="http://schemas.openxmlformats.org/officeDocument/2006/relationships/tags" Target="../tags/tag352.xml"/><Relationship Id="rId11" Type="http://schemas.openxmlformats.org/officeDocument/2006/relationships/tags" Target="../tags/tag351.xml"/><Relationship Id="rId10" Type="http://schemas.openxmlformats.org/officeDocument/2006/relationships/tags" Target="../tags/tag350.xml"/><Relationship Id="rId1" Type="http://schemas.openxmlformats.org/officeDocument/2006/relationships/tags" Target="../tags/tag34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16.xml"/><Relationship Id="rId4" Type="http://schemas.openxmlformats.org/officeDocument/2006/relationships/image" Target="../media/image3.png"/><Relationship Id="rId3" Type="http://schemas.openxmlformats.org/officeDocument/2006/relationships/tags" Target="../tags/tag115.xml"/><Relationship Id="rId2" Type="http://schemas.openxmlformats.org/officeDocument/2006/relationships/image" Target="../media/image2.png"/><Relationship Id="rId1" Type="http://schemas.openxmlformats.org/officeDocument/2006/relationships/tags" Target="../tags/tag114.xml"/></Relationships>
</file>

<file path=ppt/slides/_rels/slide5.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3.png"/><Relationship Id="rId32" Type="http://schemas.openxmlformats.org/officeDocument/2006/relationships/slideLayout" Target="../slideLayouts/slideLayout18.xml"/><Relationship Id="rId31" Type="http://schemas.openxmlformats.org/officeDocument/2006/relationships/tags" Target="../tags/tag145.xml"/><Relationship Id="rId30" Type="http://schemas.openxmlformats.org/officeDocument/2006/relationships/tags" Target="../tags/tag144.xml"/><Relationship Id="rId3" Type="http://schemas.openxmlformats.org/officeDocument/2006/relationships/tags" Target="../tags/tag118.xml"/><Relationship Id="rId29" Type="http://schemas.openxmlformats.org/officeDocument/2006/relationships/tags" Target="../tags/tag143.xml"/><Relationship Id="rId28" Type="http://schemas.openxmlformats.org/officeDocument/2006/relationships/tags" Target="../tags/tag142.xml"/><Relationship Id="rId27" Type="http://schemas.openxmlformats.org/officeDocument/2006/relationships/tags" Target="../tags/tag141.xml"/><Relationship Id="rId26" Type="http://schemas.openxmlformats.org/officeDocument/2006/relationships/tags" Target="../tags/tag140.xml"/><Relationship Id="rId25" Type="http://schemas.openxmlformats.org/officeDocument/2006/relationships/tags" Target="../tags/tag139.xml"/><Relationship Id="rId24" Type="http://schemas.openxmlformats.org/officeDocument/2006/relationships/tags" Target="../tags/tag138.xml"/><Relationship Id="rId23" Type="http://schemas.openxmlformats.org/officeDocument/2006/relationships/tags" Target="../tags/tag137.xml"/><Relationship Id="rId22" Type="http://schemas.openxmlformats.org/officeDocument/2006/relationships/tags" Target="../tags/tag136.xml"/><Relationship Id="rId21" Type="http://schemas.openxmlformats.org/officeDocument/2006/relationships/tags" Target="../tags/tag135.xml"/><Relationship Id="rId20" Type="http://schemas.openxmlformats.org/officeDocument/2006/relationships/tags" Target="../tags/tag134.xml"/><Relationship Id="rId2" Type="http://schemas.openxmlformats.org/officeDocument/2006/relationships/image" Target="../media/image2.png"/><Relationship Id="rId19" Type="http://schemas.openxmlformats.org/officeDocument/2006/relationships/tags" Target="../tags/tag133.xml"/><Relationship Id="rId18" Type="http://schemas.openxmlformats.org/officeDocument/2006/relationships/tags" Target="../tags/tag132.xml"/><Relationship Id="rId17" Type="http://schemas.openxmlformats.org/officeDocument/2006/relationships/tags" Target="../tags/tag131.xml"/><Relationship Id="rId16" Type="http://schemas.openxmlformats.org/officeDocument/2006/relationships/tags" Target="../tags/tag13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tags" Target="../tags/tag117.xml"/></Relationships>
</file>

<file path=ppt/slides/_rels/slide6.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tags" Target="../tags/tag148.xml"/><Relationship Id="rId4" Type="http://schemas.openxmlformats.org/officeDocument/2006/relationships/image" Target="../media/image3.png"/><Relationship Id="rId3" Type="http://schemas.openxmlformats.org/officeDocument/2006/relationships/tags" Target="../tags/tag147.xml"/><Relationship Id="rId2" Type="http://schemas.openxmlformats.org/officeDocument/2006/relationships/image" Target="../media/image2.png"/><Relationship Id="rId12" Type="http://schemas.openxmlformats.org/officeDocument/2006/relationships/slideLayout" Target="../slideLayouts/slideLayout18.xml"/><Relationship Id="rId11" Type="http://schemas.openxmlformats.org/officeDocument/2006/relationships/tags" Target="../tags/tag150.xml"/><Relationship Id="rId10" Type="http://schemas.openxmlformats.org/officeDocument/2006/relationships/image" Target="../media/image10.png"/><Relationship Id="rId1" Type="http://schemas.openxmlformats.org/officeDocument/2006/relationships/tags" Target="../tags/tag146.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3.xml"/><Relationship Id="rId4" Type="http://schemas.openxmlformats.org/officeDocument/2006/relationships/image" Target="../media/image3.png"/><Relationship Id="rId3" Type="http://schemas.openxmlformats.org/officeDocument/2006/relationships/tags" Target="../tags/tag152.xml"/><Relationship Id="rId2" Type="http://schemas.openxmlformats.org/officeDocument/2006/relationships/image" Target="../media/image2.png"/><Relationship Id="rId1" Type="http://schemas.openxmlformats.org/officeDocument/2006/relationships/tags" Target="../tags/tag151.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6.xml"/><Relationship Id="rId4" Type="http://schemas.openxmlformats.org/officeDocument/2006/relationships/image" Target="../media/image3.png"/><Relationship Id="rId3" Type="http://schemas.openxmlformats.org/officeDocument/2006/relationships/tags" Target="../tags/tag155.xml"/><Relationship Id="rId2" Type="http://schemas.openxmlformats.org/officeDocument/2006/relationships/image" Target="../media/image2.png"/><Relationship Id="rId1" Type="http://schemas.openxmlformats.org/officeDocument/2006/relationships/tags" Target="../tags/tag15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60.xml"/><Relationship Id="rId6" Type="http://schemas.openxmlformats.org/officeDocument/2006/relationships/image" Target="../media/image11.png"/><Relationship Id="rId5" Type="http://schemas.openxmlformats.org/officeDocument/2006/relationships/tags" Target="../tags/tag159.xml"/><Relationship Id="rId4" Type="http://schemas.openxmlformats.org/officeDocument/2006/relationships/image" Target="../media/image3.png"/><Relationship Id="rId3" Type="http://schemas.openxmlformats.org/officeDocument/2006/relationships/tags" Target="../tags/tag158.xml"/><Relationship Id="rId2" Type="http://schemas.openxmlformats.org/officeDocument/2006/relationships/image" Target="../media/image2.png"/><Relationship Id="rId1" Type="http://schemas.openxmlformats.org/officeDocument/2006/relationships/tags" Target="../tags/tag1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p:nvPr>
            <p:ph type="body" idx="4"/>
            <p:custDataLst>
              <p:tags r:id="rId1"/>
            </p:custDataLst>
          </p:nvPr>
        </p:nvSpPr>
        <p:spPr>
          <a:xfrm>
            <a:off x="767715" y="3761164"/>
            <a:ext cx="3840467" cy="615949"/>
          </a:xfrm>
        </p:spPr>
        <p:txBody>
          <a:bodyPr>
            <a:noAutofit/>
          </a:bodyPr>
          <a:p>
            <a:pPr marL="0" indent="-228600" algn="l">
              <a:lnSpc>
                <a:spcPct val="100000"/>
              </a:lnSpc>
              <a:spcBef>
                <a:spcPts val="0"/>
              </a:spcBef>
              <a:spcAft>
                <a:spcPts val="1000"/>
              </a:spcAft>
              <a:buSzPct val="100000"/>
              <a:buNone/>
            </a:pPr>
            <a:r>
              <a:rPr lang="en-US" altLang="zh-CN" sz="3200" b="1" u="none" strike="noStrike" baseline="0">
                <a:solidFill>
                  <a:schemeClr val="dk1">
                    <a:lumMod val="85000"/>
                    <a:lumOff val="15000"/>
                  </a:schemeClr>
                </a:solidFill>
                <a:effectLst>
                  <a:outerShdw blurRad="38100" dist="38100" dir="2700000" algn="tl">
                    <a:srgbClr val="000000">
                      <a:alpha val="43137"/>
                    </a:srgbClr>
                  </a:outerShdw>
                </a:effectLst>
              </a:rPr>
              <a:t>5</a:t>
            </a:r>
            <a:r>
              <a:rPr sz="3200" b="1" u="none" strike="noStrike" baseline="0">
                <a:solidFill>
                  <a:schemeClr val="dk1">
                    <a:lumMod val="85000"/>
                    <a:lumOff val="15000"/>
                  </a:schemeClr>
                </a:solidFill>
                <a:effectLst>
                  <a:outerShdw blurRad="38100" dist="38100" dir="2700000" algn="tl">
                    <a:srgbClr val="000000">
                      <a:alpha val="43137"/>
                    </a:srgbClr>
                  </a:outerShdw>
                </a:effectLst>
              </a:rPr>
              <a:t>月</a:t>
            </a:r>
            <a:r>
              <a:rPr lang="en-US" altLang="zh-CN" sz="3200" b="1" u="none" strike="noStrike" baseline="0">
                <a:solidFill>
                  <a:schemeClr val="dk1">
                    <a:lumMod val="85000"/>
                    <a:lumOff val="15000"/>
                  </a:schemeClr>
                </a:solidFill>
                <a:effectLst>
                  <a:outerShdw blurRad="38100" dist="38100" dir="2700000" algn="tl">
                    <a:srgbClr val="000000">
                      <a:alpha val="43137"/>
                    </a:srgbClr>
                  </a:outerShdw>
                </a:effectLst>
              </a:rPr>
              <a:t>18</a:t>
            </a:r>
            <a:r>
              <a:rPr sz="3200" b="1" u="none" strike="noStrike" baseline="0">
                <a:solidFill>
                  <a:schemeClr val="dk1">
                    <a:lumMod val="85000"/>
                    <a:lumOff val="15000"/>
                  </a:schemeClr>
                </a:solidFill>
                <a:effectLst>
                  <a:outerShdw blurRad="38100" dist="38100" dir="2700000" algn="tl">
                    <a:srgbClr val="000000">
                      <a:alpha val="43137"/>
                    </a:srgbClr>
                  </a:outerShdw>
                </a:effectLst>
              </a:rPr>
              <a:t>日</a:t>
            </a:r>
            <a:r>
              <a:rPr lang="en-US" altLang="zh-CN" sz="3200" b="1" u="none" strike="noStrike" baseline="0">
                <a:solidFill>
                  <a:schemeClr val="dk1">
                    <a:lumMod val="85000"/>
                    <a:lumOff val="15000"/>
                  </a:schemeClr>
                </a:solidFill>
                <a:effectLst>
                  <a:outerShdw blurRad="38100" dist="38100" dir="2700000" algn="tl">
                    <a:srgbClr val="000000">
                      <a:alpha val="43137"/>
                    </a:srgbClr>
                  </a:outerShdw>
                </a:effectLst>
              </a:rPr>
              <a:t> 直播课</a:t>
            </a:r>
            <a:endParaRPr lang="en-US" altLang="zh-CN" sz="3200" b="1" u="none" strike="noStrike" baseline="0">
              <a:solidFill>
                <a:schemeClr val="dk1">
                  <a:lumMod val="85000"/>
                  <a:lumOff val="15000"/>
                </a:schemeClr>
              </a:solidFill>
              <a:effectLst>
                <a:outerShdw blurRad="38100" dist="38100" dir="2700000" algn="tl">
                  <a:srgbClr val="000000">
                    <a:alpha val="43137"/>
                  </a:srgbClr>
                </a:outerShdw>
              </a:effectLst>
            </a:endParaRPr>
          </a:p>
        </p:txBody>
      </p:sp>
      <p:cxnSp>
        <p:nvCxnSpPr>
          <p:cNvPr id="13" name="直接连接符 12"/>
          <p:cNvCxnSpPr/>
          <p:nvPr>
            <p:custDataLst>
              <p:tags r:id="rId2"/>
            </p:custDataLst>
          </p:nvPr>
        </p:nvCxnSpPr>
        <p:spPr>
          <a:xfrm flipH="1">
            <a:off x="820562" y="4377245"/>
            <a:ext cx="1574893"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p:nvPr>
            <p:ph type="ctrTitle" idx="2"/>
            <p:custDataLst>
              <p:tags r:id="rId3"/>
            </p:custDataLst>
          </p:nvPr>
        </p:nvSpPr>
        <p:spPr>
          <a:xfrm>
            <a:off x="191135" y="1412875"/>
            <a:ext cx="6851015" cy="1694815"/>
          </a:xfrm>
        </p:spPr>
        <p:txBody>
          <a:bodyPr/>
          <a:p>
            <a:pPr marL="0" indent="0" algn="l">
              <a:lnSpc>
                <a:spcPct val="100000"/>
              </a:lnSpc>
              <a:spcBef>
                <a:spcPts val="0"/>
              </a:spcBef>
              <a:spcAft>
                <a:spcPts val="0"/>
              </a:spcAft>
              <a:buSzPct val="100000"/>
              <a:buNone/>
            </a:pPr>
            <a:r>
              <a:rPr lang="zh-CN" altLang="en-US" sz="6000" dirty="0">
                <a:solidFill>
                  <a:schemeClr val="accent1">
                    <a:lumMod val="75000"/>
                  </a:schemeClr>
                </a:solidFill>
              </a:rPr>
              <a:t>现 代 管 理 专 题</a:t>
            </a:r>
            <a:endParaRPr lang="zh-CN" altLang="en-US" sz="6000" dirty="0">
              <a:solidFill>
                <a:schemeClr val="accent1">
                  <a:lumMod val="75000"/>
                </a:schemeClr>
              </a:solidFill>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2" name="文本框 1"/>
          <p:cNvSpPr txBox="1"/>
          <p:nvPr/>
        </p:nvSpPr>
        <p:spPr>
          <a:xfrm>
            <a:off x="982980" y="2493010"/>
            <a:ext cx="10937875" cy="1445260"/>
          </a:xfrm>
          <a:prstGeom prst="rect">
            <a:avLst/>
          </a:prstGeom>
          <a:noFill/>
        </p:spPr>
        <p:txBody>
          <a:bodyPr wrap="square" rtlCol="0">
            <a:spAutoFit/>
          </a:bodyPr>
          <a:p>
            <a:r>
              <a:rPr lang="zh-CN" altLang="en-US" sz="8800" b="1">
                <a:solidFill>
                  <a:schemeClr val="accent1">
                    <a:lumMod val="75000"/>
                  </a:schemeClr>
                </a:solidFill>
                <a:latin typeface="微软雅黑" panose="020B0503020204020204" charset="-122"/>
                <a:ea typeface="微软雅黑" panose="020B0503020204020204" charset="-122"/>
                <a:cs typeface="微软雅黑" panose="020B0503020204020204" charset="-122"/>
              </a:rPr>
              <a:t>授权</a:t>
            </a:r>
            <a:r>
              <a:rPr lang="en-US" altLang="zh-CN" sz="8800" b="1">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lang="zh-CN" altLang="en-US" sz="8800" b="1">
                <a:solidFill>
                  <a:schemeClr val="accent1">
                    <a:lumMod val="75000"/>
                  </a:schemeClr>
                </a:solidFill>
                <a:latin typeface="微软雅黑" panose="020B0503020204020204" charset="-122"/>
                <a:ea typeface="微软雅黑" panose="020B0503020204020204" charset="-122"/>
                <a:cs typeface="微软雅黑" panose="020B0503020204020204" charset="-122"/>
              </a:rPr>
              <a:t>待遇</a:t>
            </a:r>
            <a:r>
              <a:rPr lang="en-US" altLang="zh-CN" sz="8800" b="1">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lang="zh-CN" altLang="en-US" sz="8800" b="1">
                <a:solidFill>
                  <a:schemeClr val="accent1">
                    <a:lumMod val="75000"/>
                  </a:schemeClr>
                </a:solidFill>
                <a:latin typeface="微软雅黑" panose="020B0503020204020204" charset="-122"/>
                <a:ea typeface="微软雅黑" panose="020B0503020204020204" charset="-122"/>
                <a:cs typeface="微软雅黑" panose="020B0503020204020204" charset="-122"/>
              </a:rPr>
              <a:t>承诺</a:t>
            </a:r>
            <a:endParaRPr lang="zh-CN" altLang="en-US" sz="88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pic>
        <p:nvPicPr>
          <p:cNvPr id="101" name="图片 100"/>
          <p:cNvPicPr/>
          <p:nvPr/>
        </p:nvPicPr>
        <p:blipFill>
          <a:blip r:embed="rId5"/>
          <a:stretch>
            <a:fillRect/>
          </a:stretch>
        </p:blipFill>
        <p:spPr>
          <a:xfrm>
            <a:off x="263525" y="1341120"/>
            <a:ext cx="5570855" cy="3503295"/>
          </a:xfrm>
          <a:prstGeom prst="rect">
            <a:avLst/>
          </a:prstGeom>
          <a:noFill/>
          <a:ln w="9525">
            <a:noFill/>
          </a:ln>
          <a:effectLst>
            <a:reflection blurRad="6350" stA="50000" endA="300" endPos="55000" dir="5400000" sy="-100000" algn="bl" rotWithShape="0"/>
            <a:softEdge rad="63500"/>
          </a:effectLst>
        </p:spPr>
      </p:pic>
      <p:pic>
        <p:nvPicPr>
          <p:cNvPr id="100" name="图片 99"/>
          <p:cNvPicPr/>
          <p:nvPr/>
        </p:nvPicPr>
        <p:blipFill>
          <a:blip r:embed="rId6"/>
          <a:stretch>
            <a:fillRect/>
          </a:stretch>
        </p:blipFill>
        <p:spPr>
          <a:xfrm>
            <a:off x="6096000" y="1329055"/>
            <a:ext cx="5748020" cy="3527425"/>
          </a:xfrm>
          <a:prstGeom prst="rect">
            <a:avLst/>
          </a:prstGeom>
          <a:noFill/>
          <a:ln w="9525">
            <a:noFill/>
          </a:ln>
          <a:effectLst>
            <a:reflection blurRad="6350" stA="50000" endA="300" endPos="55000" dir="5400000" sy="-100000" algn="bl" rotWithShape="0"/>
            <a:softEdge rad="31750"/>
          </a:effectLst>
        </p:spPr>
      </p:pic>
      <p:sp>
        <p:nvSpPr>
          <p:cNvPr id="102" name="文本框 101"/>
          <p:cNvSpPr txBox="1"/>
          <p:nvPr/>
        </p:nvSpPr>
        <p:spPr>
          <a:xfrm>
            <a:off x="1487805" y="765175"/>
            <a:ext cx="3037840" cy="460375"/>
          </a:xfrm>
          <a:prstGeom prst="rect">
            <a:avLst/>
          </a:prstGeom>
          <a:noFill/>
          <a:ln w="9525">
            <a:noFill/>
          </a:ln>
        </p:spPr>
        <p:txBody>
          <a:bodyPr wrap="square">
            <a:spAutoFit/>
            <a:scene3d>
              <a:camera prst="orthographicFront"/>
              <a:lightRig rig="threePt" dir="t"/>
            </a:scene3d>
          </a:bodyPr>
          <a:p>
            <a:r>
              <a:rPr lang="zh-CN" sz="2400" b="1">
                <a:solidFill>
                  <a:srgbClr val="FF0000"/>
                </a:solidFill>
                <a:effectLst>
                  <a:reflection blurRad="6350" stA="53000" endA="300" endPos="35500" dir="5400000" sy="-90000" algn="bl" rotWithShape="0"/>
                </a:effectLst>
                <a:latin typeface="微软雅黑" panose="020B0503020204020204" charset="-122"/>
                <a:ea typeface="微软雅黑" panose="020B0503020204020204" charset="-122"/>
              </a:rPr>
              <a:t>以人为本、立法为民</a:t>
            </a:r>
            <a:endParaRPr lang="zh-CN" altLang="en-US" sz="2400" b="1">
              <a:solidFill>
                <a:srgbClr val="FF0000"/>
              </a:solidFill>
              <a:effectLst>
                <a:reflection blurRad="6350" stA="53000" endA="300" endPos="35500" dir="5400000" sy="-90000" algn="bl" rotWithShape="0"/>
              </a:effectLst>
              <a:latin typeface="微软雅黑" panose="020B0503020204020204" charset="-122"/>
              <a:ea typeface="微软雅黑" panose="020B0503020204020204" charset="-122"/>
            </a:endParaRPr>
          </a:p>
        </p:txBody>
      </p:sp>
      <p:sp>
        <p:nvSpPr>
          <p:cNvPr id="5" name="文本框 4"/>
          <p:cNvSpPr txBox="1"/>
          <p:nvPr/>
        </p:nvSpPr>
        <p:spPr>
          <a:xfrm>
            <a:off x="7464425" y="765175"/>
            <a:ext cx="3037840" cy="460375"/>
          </a:xfrm>
          <a:prstGeom prst="rect">
            <a:avLst/>
          </a:prstGeom>
          <a:noFill/>
          <a:ln w="9525">
            <a:noFill/>
          </a:ln>
        </p:spPr>
        <p:txBody>
          <a:bodyPr wrap="square">
            <a:spAutoFit/>
            <a:scene3d>
              <a:camera prst="orthographicFront"/>
              <a:lightRig rig="threePt" dir="t"/>
            </a:scene3d>
          </a:bodyPr>
          <a:p>
            <a:r>
              <a:rPr lang="zh-CN" sz="2400" b="1">
                <a:solidFill>
                  <a:srgbClr val="FF0000"/>
                </a:solidFill>
                <a:effectLst>
                  <a:reflection blurRad="6350" stA="53000" endA="300" endPos="35500" dir="5400000" sy="-90000" algn="bl" rotWithShape="0"/>
                </a:effectLst>
                <a:latin typeface="微软雅黑" panose="020B0503020204020204" charset="-122"/>
                <a:ea typeface="微软雅黑" panose="020B0503020204020204" charset="-122"/>
              </a:rPr>
              <a:t>以人为本、稳扎稳打</a:t>
            </a:r>
            <a:endParaRPr lang="zh-CN" altLang="en-US" sz="2400" b="1">
              <a:solidFill>
                <a:srgbClr val="FF0000"/>
              </a:solidFill>
              <a:effectLst>
                <a:reflection blurRad="6350" stA="53000" endA="300" endPos="35500" dir="5400000" sy="-90000" algn="bl" rotWithShape="0"/>
              </a:effectLst>
              <a:latin typeface="微软雅黑" panose="020B0503020204020204" charset="-122"/>
              <a:ea typeface="微软雅黑" panose="020B0503020204020204"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16" name="图片 15"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32769" name="TextBox 105"/>
          <p:cNvSpPr txBox="1"/>
          <p:nvPr>
            <p:custDataLst>
              <p:tags r:id="rId5"/>
            </p:custDataLst>
          </p:nvPr>
        </p:nvSpPr>
        <p:spPr>
          <a:xfrm>
            <a:off x="1955483" y="1136650"/>
            <a:ext cx="7351712" cy="1587500"/>
          </a:xfrm>
          <a:prstGeom prst="rect">
            <a:avLst/>
          </a:prstGeom>
          <a:noFill/>
          <a:ln w="9525">
            <a:noFill/>
          </a:ln>
        </p:spPr>
        <p:txBody>
          <a:bodyPr wrap="square" lIns="67500" tIns="35100" rIns="67500" bIns="35100" anchor="ctr" anchorCtr="0"/>
          <a:p>
            <a:r>
              <a:rPr lang="zh-CN" altLang="en-US" sz="240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科学管理</a:t>
            </a:r>
            <a:endParaRPr lang="zh-CN" altLang="en-US" sz="240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endParaRPr>
          </a:p>
        </p:txBody>
      </p:sp>
      <p:sp>
        <p:nvSpPr>
          <p:cNvPr id="6" name="文本框 5"/>
          <p:cNvSpPr txBox="1"/>
          <p:nvPr>
            <p:custDataLst>
              <p:tags r:id="rId6"/>
            </p:custDataLst>
          </p:nvPr>
        </p:nvSpPr>
        <p:spPr>
          <a:xfrm>
            <a:off x="839470" y="1136650"/>
            <a:ext cx="1076325" cy="1587500"/>
          </a:xfrm>
          <a:prstGeom prst="rect">
            <a:avLst/>
          </a:prstGeom>
          <a:solidFill>
            <a:schemeClr val="accent1"/>
          </a:solidFill>
          <a:ln>
            <a:noFill/>
          </a:ln>
        </p:spPr>
        <p:txBody>
          <a:bodyPr wrap="square" lIns="67500" tIns="35100" rIns="67500" bIns="35100" rtlCol="0" anchor="ctr" anchorCtr="0">
            <a:noAutofit/>
          </a:bodyPr>
          <a:lstStyle/>
          <a:p>
            <a:r>
              <a:rPr lang="en-US" altLang="zh-CN" sz="3110" noProof="1" dirty="0">
                <a:solidFill>
                  <a:schemeClr val="lt1"/>
                </a:solidFill>
                <a:latin typeface="微软雅黑" panose="020B0503020204020204" charset="-122"/>
                <a:ea typeface="微软雅黑" panose="020B0503020204020204" charset="-122"/>
                <a:cs typeface="汉仪旗黑-50简" charset="0"/>
                <a:sym typeface="+mn-lt"/>
              </a:rPr>
              <a:t>01</a:t>
            </a:r>
            <a:endParaRPr lang="en-US" altLang="zh-CN" sz="3110" noProof="1" dirty="0">
              <a:solidFill>
                <a:schemeClr val="lt1"/>
              </a:solidFill>
              <a:latin typeface="微软雅黑" panose="020B0503020204020204" charset="-122"/>
              <a:ea typeface="微软雅黑" panose="020B0503020204020204" charset="-122"/>
              <a:cs typeface="汉仪旗黑-50简" charset="0"/>
              <a:sym typeface="+mn-lt"/>
            </a:endParaRPr>
          </a:p>
        </p:txBody>
      </p:sp>
      <p:sp>
        <p:nvSpPr>
          <p:cNvPr id="32771" name="TextBox 105"/>
          <p:cNvSpPr txBox="1"/>
          <p:nvPr>
            <p:custDataLst>
              <p:tags r:id="rId7"/>
            </p:custDataLst>
          </p:nvPr>
        </p:nvSpPr>
        <p:spPr>
          <a:xfrm>
            <a:off x="1955483" y="2125663"/>
            <a:ext cx="7351712" cy="1587500"/>
          </a:xfrm>
          <a:prstGeom prst="rect">
            <a:avLst/>
          </a:prstGeom>
          <a:noFill/>
          <a:ln w="9525">
            <a:noFill/>
          </a:ln>
        </p:spPr>
        <p:txBody>
          <a:bodyPr wrap="square" lIns="67500" tIns="35100" rIns="67500" bIns="35100" anchor="ctr" anchorCtr="0"/>
          <a:p>
            <a:r>
              <a:rPr lang="zh-CN" altLang="en-US" sz="280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人际关系</a:t>
            </a:r>
            <a:endParaRPr lang="zh-CN" altLang="en-US" sz="280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endParaRPr>
          </a:p>
        </p:txBody>
      </p:sp>
      <p:sp>
        <p:nvSpPr>
          <p:cNvPr id="7" name="文本框 6"/>
          <p:cNvSpPr txBox="1"/>
          <p:nvPr>
            <p:custDataLst>
              <p:tags r:id="rId8"/>
            </p:custDataLst>
          </p:nvPr>
        </p:nvSpPr>
        <p:spPr>
          <a:xfrm>
            <a:off x="839470" y="2125663"/>
            <a:ext cx="1076325" cy="1587500"/>
          </a:xfrm>
          <a:prstGeom prst="rect">
            <a:avLst/>
          </a:prstGeom>
          <a:solidFill>
            <a:schemeClr val="accent1"/>
          </a:solidFill>
          <a:ln>
            <a:noFill/>
          </a:ln>
        </p:spPr>
        <p:txBody>
          <a:bodyPr wrap="square" lIns="67500" tIns="35100" rIns="67500" bIns="35100" rtlCol="0" anchor="ctr" anchorCtr="0">
            <a:noAutofit/>
          </a:bodyPr>
          <a:lstStyle/>
          <a:p>
            <a:r>
              <a:rPr lang="en-US" altLang="zh-CN" sz="3455" noProof="1" dirty="0">
                <a:solidFill>
                  <a:schemeClr val="lt1"/>
                </a:solidFill>
                <a:latin typeface="微软雅黑" panose="020B0503020204020204" charset="-122"/>
                <a:ea typeface="微软雅黑" panose="020B0503020204020204" charset="-122"/>
                <a:cs typeface="汉仪旗黑-50简" charset="0"/>
                <a:sym typeface="+mn-lt"/>
              </a:rPr>
              <a:t>02</a:t>
            </a:r>
            <a:endParaRPr lang="en-US" altLang="zh-CN" sz="3455" noProof="1" dirty="0">
              <a:solidFill>
                <a:schemeClr val="lt1"/>
              </a:solidFill>
              <a:latin typeface="微软雅黑" panose="020B0503020204020204" charset="-122"/>
              <a:ea typeface="微软雅黑" panose="020B0503020204020204" charset="-122"/>
              <a:cs typeface="汉仪旗黑-50简" charset="0"/>
              <a:sym typeface="+mn-lt"/>
            </a:endParaRPr>
          </a:p>
        </p:txBody>
      </p:sp>
      <p:sp>
        <p:nvSpPr>
          <p:cNvPr id="32773" name="TextBox 105"/>
          <p:cNvSpPr txBox="1"/>
          <p:nvPr>
            <p:custDataLst>
              <p:tags r:id="rId9"/>
            </p:custDataLst>
          </p:nvPr>
        </p:nvSpPr>
        <p:spPr>
          <a:xfrm>
            <a:off x="1955483" y="3114675"/>
            <a:ext cx="7351712" cy="1587500"/>
          </a:xfrm>
          <a:prstGeom prst="rect">
            <a:avLst/>
          </a:prstGeom>
          <a:noFill/>
          <a:ln w="9525">
            <a:noFill/>
          </a:ln>
        </p:spPr>
        <p:txBody>
          <a:bodyPr wrap="square" lIns="67500" tIns="35100" rIns="67500" bIns="35100" anchor="ctr" anchorCtr="0"/>
          <a:p>
            <a:r>
              <a:rPr lang="zh-CN" altLang="en-US" sz="340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系统、权变理论</a:t>
            </a:r>
            <a:endParaRPr lang="zh-CN" altLang="en-US" sz="340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endParaRPr>
          </a:p>
        </p:txBody>
      </p:sp>
      <p:sp>
        <p:nvSpPr>
          <p:cNvPr id="10" name="文本框 9"/>
          <p:cNvSpPr txBox="1"/>
          <p:nvPr>
            <p:custDataLst>
              <p:tags r:id="rId10"/>
            </p:custDataLst>
          </p:nvPr>
        </p:nvSpPr>
        <p:spPr>
          <a:xfrm>
            <a:off x="839470" y="3114675"/>
            <a:ext cx="1076325" cy="1587500"/>
          </a:xfrm>
          <a:prstGeom prst="rect">
            <a:avLst/>
          </a:prstGeom>
          <a:solidFill>
            <a:schemeClr val="accent1"/>
          </a:solidFill>
          <a:ln>
            <a:noFill/>
          </a:ln>
        </p:spPr>
        <p:txBody>
          <a:bodyPr wrap="square" lIns="67500" tIns="35100" rIns="67500" bIns="35100" rtlCol="0" anchor="ctr" anchorCtr="0">
            <a:noAutofit/>
          </a:bodyPr>
          <a:lstStyle/>
          <a:p>
            <a:r>
              <a:rPr lang="en-US" altLang="zh-CN" sz="3840" noProof="1" dirty="0">
                <a:solidFill>
                  <a:schemeClr val="lt1"/>
                </a:solidFill>
                <a:latin typeface="微软雅黑" panose="020B0503020204020204" charset="-122"/>
                <a:ea typeface="微软雅黑" panose="020B0503020204020204" charset="-122"/>
                <a:cs typeface="汉仪旗黑-50简" charset="0"/>
                <a:sym typeface="+mn-lt"/>
              </a:rPr>
              <a:t>03</a:t>
            </a:r>
            <a:endParaRPr lang="en-US" altLang="zh-CN" sz="3840" noProof="1" dirty="0">
              <a:solidFill>
                <a:schemeClr val="lt1"/>
              </a:solidFill>
              <a:latin typeface="微软雅黑" panose="020B0503020204020204" charset="-122"/>
              <a:ea typeface="微软雅黑" panose="020B0503020204020204" charset="-122"/>
              <a:cs typeface="汉仪旗黑-50简" charset="0"/>
              <a:sym typeface="+mn-lt"/>
            </a:endParaRPr>
          </a:p>
        </p:txBody>
      </p:sp>
      <p:sp>
        <p:nvSpPr>
          <p:cNvPr id="32775" name="TextBox 105"/>
          <p:cNvSpPr txBox="1"/>
          <p:nvPr>
            <p:custDataLst>
              <p:tags r:id="rId11"/>
            </p:custDataLst>
          </p:nvPr>
        </p:nvSpPr>
        <p:spPr>
          <a:xfrm>
            <a:off x="1955483" y="4111625"/>
            <a:ext cx="7351712" cy="1585913"/>
          </a:xfrm>
          <a:prstGeom prst="rect">
            <a:avLst/>
          </a:prstGeom>
          <a:noFill/>
          <a:ln w="9525">
            <a:noFill/>
          </a:ln>
        </p:spPr>
        <p:txBody>
          <a:bodyPr wrap="square" lIns="67500" tIns="35100" rIns="67500" bIns="35100" anchor="ctr" anchorCtr="0"/>
          <a:p>
            <a:r>
              <a:rPr lang="zh-CN" altLang="en-US" sz="3800" b="1"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以人为本</a:t>
            </a:r>
            <a:endParaRPr lang="zh-CN" altLang="en-US" sz="3800" b="1" dirty="0">
              <a:solidFill>
                <a:schemeClr val="accent1">
                  <a:lumMod val="75000"/>
                </a:schemeClr>
              </a:solidFill>
              <a:latin typeface="微软雅黑" panose="020B0503020204020204" charset="-122"/>
              <a:ea typeface="微软雅黑" panose="020B0503020204020204" charset="-122"/>
              <a:sym typeface="Arial" panose="020B0604020202020204" pitchFamily="34" charset="0"/>
            </a:endParaRPr>
          </a:p>
        </p:txBody>
      </p:sp>
      <p:sp>
        <p:nvSpPr>
          <p:cNvPr id="11" name="文本框 10"/>
          <p:cNvSpPr txBox="1"/>
          <p:nvPr>
            <p:custDataLst>
              <p:tags r:id="rId12"/>
            </p:custDataLst>
          </p:nvPr>
        </p:nvSpPr>
        <p:spPr>
          <a:xfrm>
            <a:off x="839470" y="4111625"/>
            <a:ext cx="1076325" cy="1587500"/>
          </a:xfrm>
          <a:prstGeom prst="rect">
            <a:avLst/>
          </a:prstGeom>
          <a:solidFill>
            <a:schemeClr val="accent1"/>
          </a:solidFill>
          <a:ln>
            <a:noFill/>
          </a:ln>
        </p:spPr>
        <p:txBody>
          <a:bodyPr wrap="square" lIns="67500" tIns="35100" rIns="67500" bIns="35100" rtlCol="0" anchor="ctr" anchorCtr="0">
            <a:noAutofit/>
          </a:bodyPr>
          <a:lstStyle/>
          <a:p>
            <a:r>
              <a:rPr lang="en-US" altLang="zh-CN" sz="4270" noProof="1" dirty="0">
                <a:solidFill>
                  <a:schemeClr val="lt1"/>
                </a:solidFill>
                <a:latin typeface="微软雅黑" panose="020B0503020204020204" charset="-122"/>
                <a:ea typeface="微软雅黑" panose="020B0503020204020204" charset="-122"/>
                <a:cs typeface="汉仪旗黑-50简" charset="0"/>
                <a:sym typeface="+mn-lt"/>
              </a:rPr>
              <a:t>04</a:t>
            </a:r>
            <a:endParaRPr lang="en-US" altLang="zh-CN" sz="4270" noProof="1" dirty="0">
              <a:solidFill>
                <a:schemeClr val="lt1"/>
              </a:solidFill>
              <a:latin typeface="微软雅黑" panose="020B0503020204020204" charset="-122"/>
              <a:ea typeface="微软雅黑" panose="020B0503020204020204" charset="-122"/>
              <a:cs typeface="汉仪旗黑-50简" charset="0"/>
              <a:sym typeface="+mn-lt"/>
            </a:endParaRPr>
          </a:p>
        </p:txBody>
      </p:sp>
      <p:sp>
        <p:nvSpPr>
          <p:cNvPr id="12" name="文本框 11"/>
          <p:cNvSpPr txBox="1"/>
          <p:nvPr/>
        </p:nvSpPr>
        <p:spPr>
          <a:xfrm>
            <a:off x="5192395" y="1349375"/>
            <a:ext cx="3903663" cy="829945"/>
          </a:xfrm>
          <a:prstGeom prst="rect">
            <a:avLst/>
          </a:prstGeom>
          <a:noFill/>
          <a:ln w="9525">
            <a:noFill/>
          </a:ln>
        </p:spPr>
        <p:txBody>
          <a:bodyPr wrap="square" anchor="t" anchorCtr="0">
            <a:spAutoFit/>
          </a:bodyPr>
          <a:p>
            <a:r>
              <a:rPr lang="zh-CN" altLang="en-US" sz="2400" b="1">
                <a:solidFill>
                  <a:srgbClr val="000000"/>
                </a:solidFill>
                <a:latin typeface="微软雅黑" panose="020B0503020204020204" charset="-122"/>
                <a:ea typeface="微软雅黑" panose="020B0503020204020204" charset="-122"/>
              </a:rPr>
              <a:t>工人是机器，</a:t>
            </a:r>
            <a:endParaRPr lang="zh-CN" altLang="en-US" sz="2400" b="1">
              <a:solidFill>
                <a:srgbClr val="000000"/>
              </a:solidFill>
              <a:latin typeface="微软雅黑" panose="020B0503020204020204" charset="-122"/>
              <a:ea typeface="微软雅黑" panose="020B0503020204020204" charset="-122"/>
            </a:endParaRPr>
          </a:p>
          <a:p>
            <a:r>
              <a:rPr lang="zh-CN" altLang="en-US" sz="2400" b="1">
                <a:solidFill>
                  <a:srgbClr val="000000"/>
                </a:solidFill>
                <a:latin typeface="微软雅黑" panose="020B0503020204020204" charset="-122"/>
                <a:ea typeface="微软雅黑" panose="020B0503020204020204" charset="-122"/>
              </a:rPr>
              <a:t>改善工作程序来提高效率。</a:t>
            </a:r>
            <a:endParaRPr lang="zh-CN" altLang="en-US" sz="2400" b="1">
              <a:solidFill>
                <a:srgbClr val="000000"/>
              </a:solidFill>
              <a:latin typeface="微软雅黑" panose="020B0503020204020204" charset="-122"/>
              <a:ea typeface="微软雅黑" panose="020B0503020204020204" charset="-122"/>
            </a:endParaRPr>
          </a:p>
        </p:txBody>
      </p:sp>
      <p:sp>
        <p:nvSpPr>
          <p:cNvPr id="13" name="文本框 12"/>
          <p:cNvSpPr txBox="1"/>
          <p:nvPr/>
        </p:nvSpPr>
        <p:spPr>
          <a:xfrm>
            <a:off x="5192395" y="2354580"/>
            <a:ext cx="4499610" cy="829945"/>
          </a:xfrm>
          <a:prstGeom prst="rect">
            <a:avLst/>
          </a:prstGeom>
          <a:noFill/>
          <a:ln w="9525">
            <a:noFill/>
          </a:ln>
        </p:spPr>
        <p:txBody>
          <a:bodyPr wrap="square" anchor="t" anchorCtr="0">
            <a:spAutoFit/>
          </a:bodyPr>
          <a:p>
            <a:r>
              <a:rPr lang="zh-CN" altLang="en-US" sz="2400" b="1">
                <a:solidFill>
                  <a:srgbClr val="000000"/>
                </a:solidFill>
                <a:latin typeface="微软雅黑" panose="020B0503020204020204" charset="-122"/>
                <a:ea typeface="微软雅黑" panose="020B0503020204020204" charset="-122"/>
              </a:rPr>
              <a:t>工人是人，有需求，要激励。</a:t>
            </a:r>
            <a:endParaRPr lang="zh-CN" altLang="en-US" sz="2400" b="1">
              <a:solidFill>
                <a:srgbClr val="000000"/>
              </a:solidFill>
              <a:latin typeface="微软雅黑" panose="020B0503020204020204" charset="-122"/>
              <a:ea typeface="微软雅黑" panose="020B0503020204020204" charset="-122"/>
            </a:endParaRPr>
          </a:p>
          <a:p>
            <a:r>
              <a:rPr lang="zh-CN" altLang="en-US" sz="2400" b="1">
                <a:solidFill>
                  <a:srgbClr val="000000"/>
                </a:solidFill>
                <a:latin typeface="微软雅黑" panose="020B0503020204020204" charset="-122"/>
                <a:ea typeface="微软雅黑" panose="020B0503020204020204" charset="-122"/>
              </a:rPr>
              <a:t>高效率工作来自好的人际关系</a:t>
            </a:r>
            <a:endParaRPr lang="zh-CN" altLang="en-US" sz="2400" b="1">
              <a:solidFill>
                <a:srgbClr val="000000"/>
              </a:solidFill>
              <a:latin typeface="微软雅黑" panose="020B0503020204020204" charset="-122"/>
              <a:ea typeface="微软雅黑" panose="020B0503020204020204" charset="-122"/>
            </a:endParaRPr>
          </a:p>
        </p:txBody>
      </p:sp>
      <p:sp>
        <p:nvSpPr>
          <p:cNvPr id="14" name="文本框 13"/>
          <p:cNvSpPr txBox="1"/>
          <p:nvPr/>
        </p:nvSpPr>
        <p:spPr>
          <a:xfrm>
            <a:off x="5238750" y="3679825"/>
            <a:ext cx="5416550" cy="1568450"/>
          </a:xfrm>
          <a:prstGeom prst="rect">
            <a:avLst/>
          </a:prstGeom>
          <a:noFill/>
          <a:ln w="9525">
            <a:noFill/>
          </a:ln>
        </p:spPr>
        <p:txBody>
          <a:bodyPr wrap="square" anchor="t" anchorCtr="0">
            <a:spAutoFit/>
          </a:bodyPr>
          <a:p>
            <a:r>
              <a:rPr lang="zh-CN" altLang="en-US" sz="2400" b="1">
                <a:solidFill>
                  <a:srgbClr val="000000"/>
                </a:solidFill>
                <a:latin typeface="微软雅黑" panose="020B0503020204020204" charset="-122"/>
                <a:ea typeface="微软雅黑" panose="020B0503020204020204" charset="-122"/>
              </a:rPr>
              <a:t>企业整体是一个系统，有人、组织结构、技术和环境等因素。</a:t>
            </a:r>
            <a:endParaRPr lang="zh-CN" altLang="en-US" sz="2400" b="1">
              <a:solidFill>
                <a:srgbClr val="000000"/>
              </a:solidFill>
              <a:latin typeface="微软雅黑" panose="020B0503020204020204" charset="-122"/>
              <a:ea typeface="微软雅黑" panose="020B0503020204020204" charset="-122"/>
            </a:endParaRPr>
          </a:p>
          <a:p>
            <a:r>
              <a:rPr lang="zh-CN" altLang="en-US" sz="2400" b="1">
                <a:solidFill>
                  <a:srgbClr val="000000"/>
                </a:solidFill>
                <a:latin typeface="微软雅黑" panose="020B0503020204020204" charset="-122"/>
                <a:ea typeface="微软雅黑" panose="020B0503020204020204" charset="-122"/>
              </a:rPr>
              <a:t>唯一不变的就是变，应据当前实际情况，顺势应变。</a:t>
            </a:r>
            <a:endParaRPr lang="zh-CN" altLang="en-US" sz="2400" b="1">
              <a:solidFill>
                <a:srgbClr val="000000"/>
              </a:solidFill>
              <a:latin typeface="微软雅黑" panose="020B0503020204020204" charset="-122"/>
              <a:ea typeface="微软雅黑" panose="020B0503020204020204" charset="-122"/>
            </a:endParaRPr>
          </a:p>
        </p:txBody>
      </p:sp>
      <p:sp>
        <p:nvSpPr>
          <p:cNvPr id="15" name="文本框 14"/>
          <p:cNvSpPr txBox="1"/>
          <p:nvPr/>
        </p:nvSpPr>
        <p:spPr>
          <a:xfrm>
            <a:off x="1079183" y="6097588"/>
            <a:ext cx="7766050" cy="583565"/>
          </a:xfrm>
          <a:prstGeom prst="rect">
            <a:avLst/>
          </a:prstGeom>
          <a:noFill/>
          <a:ln w="9525">
            <a:noFill/>
          </a:ln>
        </p:spPr>
        <p:txBody>
          <a:bodyPr wrap="square" anchor="t" anchorCtr="0">
            <a:spAutoFit/>
          </a:bodyPr>
          <a:p>
            <a:r>
              <a:rPr lang="zh-CN" altLang="en-US" sz="3200" b="1">
                <a:solidFill>
                  <a:srgbClr val="FF0000"/>
                </a:solidFill>
                <a:latin typeface="微软雅黑" panose="020B0503020204020204" charset="-122"/>
                <a:ea typeface="微软雅黑" panose="020B0503020204020204" charset="-122"/>
              </a:rPr>
              <a:t>管理从人性出发，建立和谐组织和企业。</a:t>
            </a:r>
            <a:endParaRPr lang="zh-CN" altLang="en-US" sz="3200" b="1">
              <a:solidFill>
                <a:srgbClr val="FF0000"/>
              </a:solidFill>
              <a:latin typeface="微软雅黑" panose="020B0503020204020204" charset="-122"/>
              <a:ea typeface="微软雅黑" panose="020B0503020204020204" charset="-122"/>
            </a:endParaRPr>
          </a:p>
        </p:txBody>
      </p:sp>
      <p:sp>
        <p:nvSpPr>
          <p:cNvPr id="32781" name="文本框 15"/>
          <p:cNvSpPr txBox="1"/>
          <p:nvPr/>
        </p:nvSpPr>
        <p:spPr>
          <a:xfrm>
            <a:off x="839470" y="404813"/>
            <a:ext cx="5235575" cy="583565"/>
          </a:xfrm>
          <a:prstGeom prst="rect">
            <a:avLst/>
          </a:prstGeom>
          <a:noFill/>
          <a:ln w="9525">
            <a:noFill/>
          </a:ln>
        </p:spPr>
        <p:txBody>
          <a:bodyPr wrap="square" anchor="t" anchorCtr="0">
            <a:spAutoFit/>
          </a:bodyPr>
          <a:p>
            <a:r>
              <a:rPr lang="zh-CN" altLang="en-US" sz="3200" b="1">
                <a:solidFill>
                  <a:schemeClr val="accent1">
                    <a:lumMod val="75000"/>
                  </a:schemeClr>
                </a:solidFill>
                <a:latin typeface="微软雅黑" panose="020B0503020204020204" charset="-122"/>
                <a:ea typeface="微软雅黑" panose="020B0503020204020204" charset="-122"/>
              </a:rPr>
              <a:t>人本管理思想的产生和发展：</a:t>
            </a:r>
            <a:endParaRPr lang="zh-CN" altLang="en-US" sz="3200" b="1">
              <a:solidFill>
                <a:schemeClr val="accent1">
                  <a:lumMod val="75000"/>
                </a:schemeClr>
              </a:solidFill>
              <a:latin typeface="微软雅黑" panose="020B0503020204020204" charset="-122"/>
              <a:ea typeface="微软雅黑" panose="020B0503020204020204" charset="-122"/>
            </a:endParaRPr>
          </a:p>
        </p:txBody>
      </p:sp>
      <p:pic>
        <p:nvPicPr>
          <p:cNvPr id="100" name="图片 99"/>
          <p:cNvPicPr/>
          <p:nvPr/>
        </p:nvPicPr>
        <p:blipFill>
          <a:blip r:embed="rId13"/>
          <a:stretch>
            <a:fillRect/>
          </a:stretch>
        </p:blipFill>
        <p:spPr>
          <a:xfrm>
            <a:off x="6600190" y="3573145"/>
            <a:ext cx="4961890" cy="3072765"/>
          </a:xfrm>
          <a:prstGeom prst="rect">
            <a:avLst/>
          </a:prstGeom>
          <a:noFill/>
          <a:ln w="9525">
            <a:noFill/>
          </a:ln>
        </p:spPr>
      </p:pic>
      <p:pic>
        <p:nvPicPr>
          <p:cNvPr id="101" name="图片 100"/>
          <p:cNvPicPr/>
          <p:nvPr/>
        </p:nvPicPr>
        <p:blipFill>
          <a:blip r:embed="rId14"/>
          <a:stretch>
            <a:fillRect/>
          </a:stretch>
        </p:blipFill>
        <p:spPr>
          <a:xfrm>
            <a:off x="6778625" y="622300"/>
            <a:ext cx="4783455" cy="2950845"/>
          </a:xfrm>
          <a:prstGeom prst="rect">
            <a:avLst/>
          </a:prstGeom>
          <a:noFill/>
          <a:ln w="9525">
            <a:noFill/>
          </a:ln>
        </p:spPr>
      </p:pic>
      <p:pic>
        <p:nvPicPr>
          <p:cNvPr id="102" name="图片 101"/>
          <p:cNvPicPr/>
          <p:nvPr/>
        </p:nvPicPr>
        <p:blipFill>
          <a:blip r:embed="rId15"/>
          <a:stretch>
            <a:fillRect/>
          </a:stretch>
        </p:blipFill>
        <p:spPr>
          <a:xfrm>
            <a:off x="4728210" y="1555750"/>
            <a:ext cx="6350000" cy="3975100"/>
          </a:xfrm>
          <a:prstGeom prst="rect">
            <a:avLst/>
          </a:prstGeom>
          <a:noFill/>
          <a:ln w="9525">
            <a:noFill/>
          </a:ln>
        </p:spPr>
      </p:pic>
      <p:pic>
        <p:nvPicPr>
          <p:cNvPr id="2" name="图片 1"/>
          <p:cNvPicPr>
            <a:picLocks noChangeAspect="1"/>
          </p:cNvPicPr>
          <p:nvPr/>
        </p:nvPicPr>
        <p:blipFill>
          <a:blip r:embed="rId16"/>
          <a:stretch>
            <a:fillRect/>
          </a:stretch>
        </p:blipFill>
        <p:spPr>
          <a:xfrm>
            <a:off x="6240145" y="1349375"/>
            <a:ext cx="4848225" cy="3590925"/>
          </a:xfrm>
          <a:prstGeom prst="rect">
            <a:avLst/>
          </a:prstGeom>
        </p:spPr>
      </p:pic>
      <p:pic>
        <p:nvPicPr>
          <p:cNvPr id="3" name="图片 2"/>
          <p:cNvPicPr/>
          <p:nvPr/>
        </p:nvPicPr>
        <p:blipFill>
          <a:blip r:embed="rId17"/>
          <a:stretch>
            <a:fillRect/>
          </a:stretch>
        </p:blipFill>
        <p:spPr>
          <a:xfrm>
            <a:off x="4439920" y="1125220"/>
            <a:ext cx="6898005" cy="4370705"/>
          </a:xfrm>
          <a:prstGeom prst="rect">
            <a:avLst/>
          </a:prstGeom>
          <a:noFill/>
          <a:ln w="9525">
            <a:noFill/>
          </a:ln>
        </p:spPr>
      </p:pic>
    </p:spTree>
    <p:custDataLst>
      <p:tags r:id="rId1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101"/>
                                        </p:tgtEl>
                                        <p:attrNameLst>
                                          <p:attrName>ppt_x</p:attrName>
                                        </p:attrNameLst>
                                      </p:cBhvr>
                                      <p:tavLst>
                                        <p:tav tm="0">
                                          <p:val>
                                            <p:strVal val="ppt_x"/>
                                          </p:val>
                                        </p:tav>
                                        <p:tav tm="100000">
                                          <p:val>
                                            <p:strVal val="ppt_x"/>
                                          </p:val>
                                        </p:tav>
                                      </p:tavLst>
                                    </p:anim>
                                    <p:anim calcmode="lin" valueType="num">
                                      <p:cBhvr additive="base">
                                        <p:cTn id="15" dur="500"/>
                                        <p:tgtEl>
                                          <p:spTgt spid="101"/>
                                        </p:tgtEl>
                                        <p:attrNameLst>
                                          <p:attrName>ppt_y</p:attrName>
                                        </p:attrNameLst>
                                      </p:cBhvr>
                                      <p:tavLst>
                                        <p:tav tm="0">
                                          <p:val>
                                            <p:strVal val="ppt_y"/>
                                          </p:val>
                                        </p:tav>
                                        <p:tav tm="100000">
                                          <p:val>
                                            <p:strVal val="1+ppt_h/2"/>
                                          </p:val>
                                        </p:tav>
                                      </p:tavLst>
                                    </p:anim>
                                    <p:set>
                                      <p:cBhvr>
                                        <p:cTn id="16" dur="1" fill="hold">
                                          <p:stCondLst>
                                            <p:cond delay="499"/>
                                          </p:stCondLst>
                                        </p:cTn>
                                        <p:tgtEl>
                                          <p:spTgt spid="10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00"/>
                                        </p:tgtEl>
                                        <p:attrNameLst>
                                          <p:attrName>ppt_x</p:attrName>
                                        </p:attrNameLst>
                                      </p:cBhvr>
                                      <p:tavLst>
                                        <p:tav tm="0">
                                          <p:val>
                                            <p:strVal val="ppt_x"/>
                                          </p:val>
                                        </p:tav>
                                        <p:tav tm="100000">
                                          <p:val>
                                            <p:strVal val="ppt_x"/>
                                          </p:val>
                                        </p:tav>
                                      </p:tavLst>
                                    </p:anim>
                                    <p:anim calcmode="lin" valueType="num">
                                      <p:cBhvr additive="base">
                                        <p:cTn id="21" dur="500"/>
                                        <p:tgtEl>
                                          <p:spTgt spid="100"/>
                                        </p:tgtEl>
                                        <p:attrNameLst>
                                          <p:attrName>ppt_y</p:attrName>
                                        </p:attrNameLst>
                                      </p:cBhvr>
                                      <p:tavLst>
                                        <p:tav tm="0">
                                          <p:val>
                                            <p:strVal val="ppt_y"/>
                                          </p:val>
                                        </p:tav>
                                        <p:tav tm="100000">
                                          <p:val>
                                            <p:strVal val="1+ppt_h/2"/>
                                          </p:val>
                                        </p:tav>
                                      </p:tavLst>
                                    </p:anim>
                                    <p:set>
                                      <p:cBhvr>
                                        <p:cTn id="22" dur="1" fill="hold">
                                          <p:stCondLst>
                                            <p:cond delay="499"/>
                                          </p:stCondLst>
                                        </p:cTn>
                                        <p:tgtEl>
                                          <p:spTgt spid="10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02"/>
                                        </p:tgtEl>
                                        <p:attrNameLst>
                                          <p:attrName>ppt_x</p:attrName>
                                        </p:attrNameLst>
                                      </p:cBhvr>
                                      <p:tavLst>
                                        <p:tav tm="0">
                                          <p:val>
                                            <p:strVal val="ppt_x"/>
                                          </p:val>
                                        </p:tav>
                                        <p:tav tm="100000">
                                          <p:val>
                                            <p:strVal val="ppt_x"/>
                                          </p:val>
                                        </p:tav>
                                      </p:tavLst>
                                    </p:anim>
                                    <p:anim calcmode="lin" valueType="num">
                                      <p:cBhvr additive="base">
                                        <p:cTn id="35" dur="500"/>
                                        <p:tgtEl>
                                          <p:spTgt spid="102"/>
                                        </p:tgtEl>
                                        <p:attrNameLst>
                                          <p:attrName>ppt_y</p:attrName>
                                        </p:attrNameLst>
                                      </p:cBhvr>
                                      <p:tavLst>
                                        <p:tav tm="0">
                                          <p:val>
                                            <p:strVal val="ppt_y"/>
                                          </p:val>
                                        </p:tav>
                                        <p:tav tm="100000">
                                          <p:val>
                                            <p:strVal val="1+ppt_h/2"/>
                                          </p:val>
                                        </p:tav>
                                      </p:tavLst>
                                    </p:anim>
                                    <p:set>
                                      <p:cBhvr>
                                        <p:cTn id="36" dur="1" fill="hold">
                                          <p:stCondLst>
                                            <p:cond delay="499"/>
                                          </p:stCondLst>
                                        </p:cTn>
                                        <p:tgtEl>
                                          <p:spTgt spid="10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2"/>
                                        </p:tgtEl>
                                        <p:attrNameLst>
                                          <p:attrName>ppt_x</p:attrName>
                                        </p:attrNameLst>
                                      </p:cBhvr>
                                      <p:tavLst>
                                        <p:tav tm="0">
                                          <p:val>
                                            <p:strVal val="ppt_x"/>
                                          </p:val>
                                        </p:tav>
                                        <p:tav tm="100000">
                                          <p:val>
                                            <p:strVal val="ppt_x"/>
                                          </p:val>
                                        </p:tav>
                                      </p:tavLst>
                                    </p:anim>
                                    <p:anim calcmode="lin" valueType="num">
                                      <p:cBhvr additive="base">
                                        <p:cTn id="49" dur="500"/>
                                        <p:tgtEl>
                                          <p:spTgt spid="2"/>
                                        </p:tgtEl>
                                        <p:attrNameLst>
                                          <p:attrName>ppt_y</p:attrName>
                                        </p:attrNameLst>
                                      </p:cBhvr>
                                      <p:tavLst>
                                        <p:tav tm="0">
                                          <p:val>
                                            <p:strVal val="ppt_y"/>
                                          </p:val>
                                        </p:tav>
                                        <p:tav tm="100000">
                                          <p:val>
                                            <p:strVal val="1+ppt_h/2"/>
                                          </p:val>
                                        </p:tav>
                                      </p:tavLst>
                                    </p:anim>
                                    <p:set>
                                      <p:cBhvr>
                                        <p:cTn id="50" dur="1" fill="hold">
                                          <p:stCondLst>
                                            <p:cond delay="499"/>
                                          </p:stCondLst>
                                        </p:cTn>
                                        <p:tgtEl>
                                          <p:spTgt spid="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
                                        </p:tgtEl>
                                        <p:attrNameLst>
                                          <p:attrName>ppt_x</p:attrName>
                                        </p:attrNameLst>
                                      </p:cBhvr>
                                      <p:tavLst>
                                        <p:tav tm="0">
                                          <p:val>
                                            <p:strVal val="ppt_x"/>
                                          </p:val>
                                        </p:tav>
                                        <p:tav tm="100000">
                                          <p:val>
                                            <p:strVal val="ppt_x"/>
                                          </p:val>
                                        </p:tav>
                                      </p:tavLst>
                                    </p:anim>
                                    <p:anim calcmode="lin" valueType="num">
                                      <p:cBhvr additive="base">
                                        <p:cTn id="59" dur="500"/>
                                        <p:tgtEl>
                                          <p:spTgt spid="3"/>
                                        </p:tgtEl>
                                        <p:attrNameLst>
                                          <p:attrName>ppt_y</p:attrName>
                                        </p:attrNameLst>
                                      </p:cBhvr>
                                      <p:tavLst>
                                        <p:tav tm="0">
                                          <p:val>
                                            <p:strVal val="ppt_y"/>
                                          </p:val>
                                        </p:tav>
                                        <p:tav tm="100000">
                                          <p:val>
                                            <p:strVal val="1+ppt_h/2"/>
                                          </p:val>
                                        </p:tav>
                                      </p:tavLst>
                                    </p:anim>
                                    <p:set>
                                      <p:cBhvr>
                                        <p:cTn id="60" dur="1" fill="hold">
                                          <p:stCondLst>
                                            <p:cond delay="499"/>
                                          </p:stCondLst>
                                        </p:cTn>
                                        <p:tgtEl>
                                          <p:spTgt spid="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3" name="图片 2"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46081" name="文本框 1"/>
          <p:cNvSpPr txBox="1"/>
          <p:nvPr/>
        </p:nvSpPr>
        <p:spPr>
          <a:xfrm>
            <a:off x="387350" y="1771650"/>
            <a:ext cx="11241405" cy="4646295"/>
          </a:xfrm>
          <a:prstGeom prst="rect">
            <a:avLst/>
          </a:prstGeom>
          <a:noFill/>
          <a:ln w="9525">
            <a:noFill/>
          </a:ln>
        </p:spPr>
        <p:txBody>
          <a:bodyPr wrap="square" anchor="t" anchorCtr="0">
            <a:spAutoFit/>
          </a:bodyPr>
          <a:p>
            <a:r>
              <a:rPr lang="zh-CN" altLang="en-US" sz="4000">
                <a:solidFill>
                  <a:srgbClr val="000000"/>
                </a:solidFill>
                <a:latin typeface="微软雅黑" panose="020B0503020204020204" charset="-122"/>
                <a:ea typeface="微软雅黑" panose="020B0503020204020204" charset="-122"/>
                <a:cs typeface="微软雅黑" panose="020B0503020204020204" charset="-122"/>
              </a:rPr>
              <a:t>人本管理是一种把“</a:t>
            </a:r>
            <a:r>
              <a:rPr lang="zh-CN" altLang="en-US" sz="4000" b="1">
                <a:solidFill>
                  <a:srgbClr val="FF0000"/>
                </a:solidFill>
                <a:latin typeface="微软雅黑" panose="020B0503020204020204" charset="-122"/>
                <a:ea typeface="微软雅黑" panose="020B0503020204020204" charset="-122"/>
                <a:cs typeface="微软雅黑" panose="020B0503020204020204" charset="-122"/>
              </a:rPr>
              <a:t>人</a:t>
            </a:r>
            <a:r>
              <a:rPr lang="zh-CN" altLang="en-US" sz="4000">
                <a:solidFill>
                  <a:srgbClr val="000000"/>
                </a:solidFill>
                <a:latin typeface="微软雅黑" panose="020B0503020204020204" charset="-122"/>
                <a:ea typeface="微软雅黑" panose="020B0503020204020204" charset="-122"/>
                <a:cs typeface="微软雅黑" panose="020B0503020204020204" charset="-122"/>
              </a:rPr>
              <a:t>”作为管理活动的核心和组织最重要的资源，把组织全体成员作为管理的主体，围绕着如何充分利用和开发组织的人力资源，服务于组织内外的利益相关者，从而同时实现组织目标和组织成员个人目标的管理理论和管理实践活动的总称。</a:t>
            </a:r>
            <a:endParaRPr lang="zh-CN" altLang="en-US" sz="4000">
              <a:solidFill>
                <a:srgbClr val="000000"/>
              </a:solidFill>
              <a:latin typeface="微软雅黑" panose="020B0503020204020204" charset="-122"/>
              <a:ea typeface="微软雅黑" panose="020B0503020204020204" charset="-122"/>
              <a:cs typeface="微软雅黑" panose="020B0503020204020204" charset="-122"/>
            </a:endParaRPr>
          </a:p>
          <a:p>
            <a:endParaRPr lang="zh-CN" altLang="en-US" sz="2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280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28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2781" name="文本框 15"/>
          <p:cNvSpPr txBox="1"/>
          <p:nvPr/>
        </p:nvSpPr>
        <p:spPr>
          <a:xfrm>
            <a:off x="839470" y="404813"/>
            <a:ext cx="5235575" cy="583565"/>
          </a:xfrm>
          <a:prstGeom prst="rect">
            <a:avLst/>
          </a:prstGeom>
          <a:noFill/>
          <a:ln w="9525">
            <a:noFill/>
          </a:ln>
        </p:spPr>
        <p:txBody>
          <a:bodyPr wrap="square" anchor="t" anchorCtr="0">
            <a:spAutoFit/>
          </a:bodyPr>
          <a:p>
            <a:r>
              <a:rPr lang="zh-CN" altLang="en-US" sz="3200" b="1">
                <a:solidFill>
                  <a:schemeClr val="accent1">
                    <a:lumMod val="75000"/>
                  </a:schemeClr>
                </a:solidFill>
                <a:latin typeface="微软雅黑" panose="020B0503020204020204" charset="-122"/>
                <a:ea typeface="微软雅黑" panose="020B0503020204020204" charset="-122"/>
              </a:rPr>
              <a:t>人本管理的定义：</a:t>
            </a:r>
            <a:endParaRPr lang="zh-CN" altLang="en-US" sz="3200" b="1">
              <a:solidFill>
                <a:schemeClr val="accent1">
                  <a:lumMod val="75000"/>
                </a:schemeClr>
              </a:solidFill>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 name="图片 4"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16" name="图片 15"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47105" name="文本框 1"/>
          <p:cNvSpPr txBox="1"/>
          <p:nvPr/>
        </p:nvSpPr>
        <p:spPr>
          <a:xfrm>
            <a:off x="406718" y="908685"/>
            <a:ext cx="7110412" cy="5169535"/>
          </a:xfrm>
          <a:prstGeom prst="rect">
            <a:avLst/>
          </a:prstGeom>
          <a:noFill/>
          <a:ln w="9525">
            <a:noFill/>
          </a:ln>
        </p:spPr>
        <p:txBody>
          <a:bodyPr wrap="square" anchor="t" anchorCtr="0">
            <a:spAutoFit/>
          </a:bodyPr>
          <a:p>
            <a:r>
              <a:rPr lang="en-US" altLang="zh-CN" sz="6600" b="1">
                <a:solidFill>
                  <a:srgbClr val="FF0000"/>
                </a:solidFill>
                <a:latin typeface="微软雅黑" panose="020B0503020204020204" charset="-122"/>
                <a:ea typeface="微软雅黑" panose="020B0503020204020204" charset="-122"/>
                <a:cs typeface="微软雅黑" panose="020B0503020204020204" charset="-122"/>
              </a:rPr>
              <a:t>1.</a:t>
            </a:r>
            <a:r>
              <a:rPr lang="zh-CN" altLang="en-US" sz="6600" b="1">
                <a:solidFill>
                  <a:srgbClr val="FF0000"/>
                </a:solidFill>
                <a:latin typeface="微软雅黑" panose="020B0503020204020204" charset="-122"/>
                <a:ea typeface="微软雅黑" panose="020B0503020204020204" charset="-122"/>
                <a:cs typeface="微软雅黑" panose="020B0503020204020204" charset="-122"/>
              </a:rPr>
              <a:t>企业</a:t>
            </a:r>
            <a:r>
              <a:rPr lang="zh-CN" altLang="en-US" sz="6600" b="1">
                <a:solidFill>
                  <a:schemeClr val="tx1"/>
                </a:solidFill>
                <a:latin typeface="微软雅黑" panose="020B0503020204020204" charset="-122"/>
                <a:ea typeface="微软雅黑" panose="020B0503020204020204" charset="-122"/>
                <a:cs typeface="微软雅黑" panose="020B0503020204020204" charset="-122"/>
              </a:rPr>
              <a:t>即</a:t>
            </a:r>
            <a:r>
              <a:rPr lang="zh-CN" altLang="en-US" sz="6600" b="1">
                <a:solidFill>
                  <a:srgbClr val="FF0000"/>
                </a:solidFill>
                <a:latin typeface="微软雅黑" panose="020B0503020204020204" charset="-122"/>
                <a:ea typeface="微软雅黑" panose="020B0503020204020204" charset="-122"/>
                <a:cs typeface="微软雅黑" panose="020B0503020204020204" charset="-122"/>
              </a:rPr>
              <a:t>人</a:t>
            </a:r>
            <a:endParaRPr lang="zh-CN" altLang="en-US" sz="6600" b="1">
              <a:solidFill>
                <a:srgbClr val="FF0000"/>
              </a:solidFill>
              <a:latin typeface="微软雅黑" panose="020B0503020204020204" charset="-122"/>
              <a:ea typeface="微软雅黑" panose="020B0503020204020204" charset="-122"/>
              <a:cs typeface="微软雅黑" panose="020B0503020204020204" charset="-122"/>
            </a:endParaRPr>
          </a:p>
          <a:p>
            <a:endParaRPr lang="zh-CN" altLang="en-US" sz="66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6600" b="1">
                <a:solidFill>
                  <a:srgbClr val="FF0000"/>
                </a:solidFill>
                <a:latin typeface="微软雅黑" panose="020B0503020204020204" charset="-122"/>
                <a:ea typeface="微软雅黑" panose="020B0503020204020204" charset="-122"/>
                <a:cs typeface="微软雅黑" panose="020B0503020204020204" charset="-122"/>
              </a:rPr>
              <a:t>2.</a:t>
            </a:r>
            <a:r>
              <a:rPr lang="zh-CN" altLang="en-US" sz="6600" b="1">
                <a:solidFill>
                  <a:srgbClr val="FF0000"/>
                </a:solidFill>
                <a:latin typeface="微软雅黑" panose="020B0503020204020204" charset="-122"/>
                <a:ea typeface="微软雅黑" panose="020B0503020204020204" charset="-122"/>
                <a:cs typeface="微软雅黑" panose="020B0503020204020204" charset="-122"/>
              </a:rPr>
              <a:t>企业</a:t>
            </a:r>
            <a:r>
              <a:rPr lang="zh-CN" altLang="en-US" sz="6600" b="1">
                <a:solidFill>
                  <a:schemeClr val="tx1"/>
                </a:solidFill>
                <a:latin typeface="微软雅黑" panose="020B0503020204020204" charset="-122"/>
                <a:ea typeface="微软雅黑" panose="020B0503020204020204" charset="-122"/>
                <a:cs typeface="微软雅黑" panose="020B0503020204020204" charset="-122"/>
              </a:rPr>
              <a:t>为</a:t>
            </a:r>
            <a:r>
              <a:rPr lang="zh-CN" altLang="en-US" sz="6600" b="1">
                <a:solidFill>
                  <a:srgbClr val="FF0000"/>
                </a:solidFill>
                <a:latin typeface="微软雅黑" panose="020B0503020204020204" charset="-122"/>
                <a:ea typeface="微软雅黑" panose="020B0503020204020204" charset="-122"/>
                <a:cs typeface="微软雅黑" panose="020B0503020204020204" charset="-122"/>
              </a:rPr>
              <a:t>人</a:t>
            </a:r>
            <a:endParaRPr lang="zh-CN" altLang="en-US" sz="6600" b="1">
              <a:solidFill>
                <a:srgbClr val="FF0000"/>
              </a:solidFill>
              <a:latin typeface="微软雅黑" panose="020B0503020204020204" charset="-122"/>
              <a:ea typeface="微软雅黑" panose="020B0503020204020204" charset="-122"/>
              <a:cs typeface="微软雅黑" panose="020B0503020204020204" charset="-122"/>
            </a:endParaRPr>
          </a:p>
          <a:p>
            <a:endParaRPr lang="zh-CN" altLang="en-US" sz="66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6600" b="1">
                <a:solidFill>
                  <a:srgbClr val="FF0000"/>
                </a:solidFill>
                <a:latin typeface="微软雅黑" panose="020B0503020204020204" charset="-122"/>
                <a:ea typeface="微软雅黑" panose="020B0503020204020204" charset="-122"/>
                <a:cs typeface="微软雅黑" panose="020B0503020204020204" charset="-122"/>
              </a:rPr>
              <a:t>3.</a:t>
            </a:r>
            <a:r>
              <a:rPr lang="zh-CN" altLang="en-US" sz="6600" b="1">
                <a:solidFill>
                  <a:srgbClr val="FF0000"/>
                </a:solidFill>
                <a:latin typeface="微软雅黑" panose="020B0503020204020204" charset="-122"/>
                <a:ea typeface="微软雅黑" panose="020B0503020204020204" charset="-122"/>
                <a:cs typeface="微软雅黑" panose="020B0503020204020204" charset="-122"/>
              </a:rPr>
              <a:t>企业</a:t>
            </a:r>
            <a:r>
              <a:rPr lang="zh-CN" altLang="en-US" sz="6600" b="1">
                <a:solidFill>
                  <a:schemeClr val="tx1"/>
                </a:solidFill>
                <a:latin typeface="微软雅黑" panose="020B0503020204020204" charset="-122"/>
                <a:ea typeface="微软雅黑" panose="020B0503020204020204" charset="-122"/>
                <a:cs typeface="微软雅黑" panose="020B0503020204020204" charset="-122"/>
              </a:rPr>
              <a:t>靠</a:t>
            </a:r>
            <a:r>
              <a:rPr lang="zh-CN" altLang="en-US" sz="6600" b="1">
                <a:solidFill>
                  <a:srgbClr val="FF0000"/>
                </a:solidFill>
                <a:latin typeface="微软雅黑" panose="020B0503020204020204" charset="-122"/>
                <a:ea typeface="微软雅黑" panose="020B0503020204020204" charset="-122"/>
                <a:cs typeface="微软雅黑" panose="020B0503020204020204" charset="-122"/>
              </a:rPr>
              <a:t>人</a:t>
            </a:r>
            <a:endParaRPr lang="zh-CN" altLang="en-US" sz="66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五边形 5"/>
          <p:cNvSpPr/>
          <p:nvPr>
            <p:custDataLst>
              <p:tags r:id="rId5"/>
            </p:custDataLst>
          </p:nvPr>
        </p:nvSpPr>
        <p:spPr>
          <a:xfrm flipH="1">
            <a:off x="6155187" y="1684982"/>
            <a:ext cx="3344247" cy="543778"/>
          </a:xfrm>
          <a:prstGeom prst="homePlate">
            <a:avLst/>
          </a:prstGeom>
          <a:solidFill>
            <a:schemeClr val="accent1"/>
          </a:solidFill>
          <a:ln>
            <a:noFill/>
          </a:ln>
        </p:spPr>
        <p:style>
          <a:lnRef idx="2">
            <a:srgbClr val="679A1D">
              <a:shade val="50000"/>
            </a:srgbClr>
          </a:lnRef>
          <a:fillRef idx="1">
            <a:srgbClr val="679A1D"/>
          </a:fillRef>
          <a:effectRef idx="0">
            <a:srgbClr val="679A1D"/>
          </a:effectRef>
          <a:fontRef idx="minor">
            <a:srgbClr val="FFFFFF"/>
          </a:fontRef>
        </p:style>
        <p:txBody>
          <a:bodyPr rtlCol="0" anchor="ctr"/>
          <a:lstStyle/>
          <a:p>
            <a:pPr algn="ctr"/>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7" name="矩形 6"/>
          <p:cNvSpPr/>
          <p:nvPr>
            <p:custDataLst>
              <p:tags r:id="rId6"/>
            </p:custDataLst>
          </p:nvPr>
        </p:nvSpPr>
        <p:spPr>
          <a:xfrm flipH="1">
            <a:off x="9348863" y="1684982"/>
            <a:ext cx="150570" cy="543778"/>
          </a:xfrm>
          <a:prstGeom prst="rect">
            <a:avLst/>
          </a:prstGeom>
          <a:solidFill>
            <a:schemeClr val="accent1"/>
          </a:solidFill>
          <a:ln>
            <a:noFill/>
          </a:ln>
        </p:spPr>
        <p:style>
          <a:lnRef idx="2">
            <a:srgbClr val="679A1D">
              <a:shade val="50000"/>
            </a:srgbClr>
          </a:lnRef>
          <a:fillRef idx="1">
            <a:srgbClr val="679A1D"/>
          </a:fillRef>
          <a:effectRef idx="0">
            <a:srgbClr val="679A1D"/>
          </a:effectRef>
          <a:fontRef idx="minor">
            <a:srgbClr val="FFFFFF"/>
          </a:fontRef>
        </p:style>
        <p:txBody>
          <a:bodyPr rtlCol="0" anchor="ctr"/>
          <a:lstStyle/>
          <a:p>
            <a:pPr algn="ctr"/>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8" name="五边形 7"/>
          <p:cNvSpPr/>
          <p:nvPr>
            <p:custDataLst>
              <p:tags r:id="rId7"/>
            </p:custDataLst>
          </p:nvPr>
        </p:nvSpPr>
        <p:spPr>
          <a:xfrm flipH="1">
            <a:off x="6147260" y="3188587"/>
            <a:ext cx="3344247" cy="543778"/>
          </a:xfrm>
          <a:prstGeom prst="homePlate">
            <a:avLst/>
          </a:prstGeom>
          <a:solidFill>
            <a:schemeClr val="accent3"/>
          </a:solidFill>
          <a:ln>
            <a:noFill/>
          </a:ln>
        </p:spPr>
        <p:style>
          <a:lnRef idx="2">
            <a:srgbClr val="679A1D">
              <a:shade val="50000"/>
            </a:srgbClr>
          </a:lnRef>
          <a:fillRef idx="1">
            <a:srgbClr val="679A1D"/>
          </a:fillRef>
          <a:effectRef idx="0">
            <a:srgbClr val="679A1D"/>
          </a:effectRef>
          <a:fontRef idx="minor">
            <a:srgbClr val="FFFFFF"/>
          </a:fontRef>
        </p:style>
        <p:txBody>
          <a:bodyPr rtlCol="0" anchor="ctr"/>
          <a:lstStyle/>
          <a:p>
            <a:pPr algn="ctr"/>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9" name="矩形 8"/>
          <p:cNvSpPr/>
          <p:nvPr>
            <p:custDataLst>
              <p:tags r:id="rId8"/>
            </p:custDataLst>
          </p:nvPr>
        </p:nvSpPr>
        <p:spPr>
          <a:xfrm flipH="1">
            <a:off x="9340936" y="3188587"/>
            <a:ext cx="150570" cy="543778"/>
          </a:xfrm>
          <a:prstGeom prst="rect">
            <a:avLst/>
          </a:prstGeom>
          <a:solidFill>
            <a:srgbClr val="485570"/>
          </a:solidFill>
          <a:ln>
            <a:noFill/>
          </a:ln>
        </p:spPr>
        <p:style>
          <a:lnRef idx="2">
            <a:srgbClr val="679A1D">
              <a:shade val="50000"/>
            </a:srgbClr>
          </a:lnRef>
          <a:fillRef idx="1">
            <a:srgbClr val="679A1D"/>
          </a:fillRef>
          <a:effectRef idx="0">
            <a:srgbClr val="679A1D"/>
          </a:effectRef>
          <a:fontRef idx="minor">
            <a:srgbClr val="FFFFFF"/>
          </a:fontRef>
        </p:style>
        <p:txBody>
          <a:bodyPr rtlCol="0" anchor="ctr"/>
          <a:lstStyle/>
          <a:p>
            <a:pPr algn="ctr"/>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10" name="五边形 10"/>
          <p:cNvSpPr/>
          <p:nvPr>
            <p:custDataLst>
              <p:tags r:id="rId9"/>
            </p:custDataLst>
          </p:nvPr>
        </p:nvSpPr>
        <p:spPr>
          <a:xfrm flipH="1">
            <a:off x="6147261" y="2446862"/>
            <a:ext cx="3344247" cy="543778"/>
          </a:xfrm>
          <a:prstGeom prst="homePlate">
            <a:avLst/>
          </a:prstGeom>
          <a:solidFill>
            <a:schemeClr val="accent2"/>
          </a:solidFill>
          <a:ln>
            <a:noFill/>
          </a:ln>
        </p:spPr>
        <p:style>
          <a:lnRef idx="2">
            <a:srgbClr val="679A1D">
              <a:shade val="50000"/>
            </a:srgbClr>
          </a:lnRef>
          <a:fillRef idx="1">
            <a:srgbClr val="679A1D"/>
          </a:fillRef>
          <a:effectRef idx="0">
            <a:srgbClr val="679A1D"/>
          </a:effectRef>
          <a:fontRef idx="minor">
            <a:srgbClr val="FFFFFF"/>
          </a:fontRef>
        </p:style>
        <p:txBody>
          <a:bodyPr rtlCol="0" anchor="ctr"/>
          <a:lstStyle/>
          <a:p>
            <a:pPr algn="ctr"/>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11" name="矩形 10"/>
          <p:cNvSpPr/>
          <p:nvPr>
            <p:custDataLst>
              <p:tags r:id="rId10"/>
            </p:custDataLst>
          </p:nvPr>
        </p:nvSpPr>
        <p:spPr>
          <a:xfrm flipH="1">
            <a:off x="9340937" y="2446862"/>
            <a:ext cx="150570" cy="543778"/>
          </a:xfrm>
          <a:prstGeom prst="rect">
            <a:avLst/>
          </a:prstGeom>
          <a:solidFill>
            <a:schemeClr val="accent4"/>
          </a:solidFill>
          <a:ln>
            <a:noFill/>
          </a:ln>
        </p:spPr>
        <p:style>
          <a:lnRef idx="2">
            <a:srgbClr val="679A1D">
              <a:shade val="50000"/>
            </a:srgbClr>
          </a:lnRef>
          <a:fillRef idx="1">
            <a:srgbClr val="679A1D"/>
          </a:fillRef>
          <a:effectRef idx="0">
            <a:srgbClr val="679A1D"/>
          </a:effectRef>
          <a:fontRef idx="minor">
            <a:srgbClr val="FFFFFF"/>
          </a:fontRef>
        </p:style>
        <p:txBody>
          <a:bodyPr rtlCol="0" anchor="ctr"/>
          <a:lstStyle/>
          <a:p>
            <a:pPr algn="ctr"/>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12" name="KSO_Shape"/>
          <p:cNvSpPr/>
          <p:nvPr>
            <p:custDataLst>
              <p:tags r:id="rId11"/>
            </p:custDataLst>
          </p:nvPr>
        </p:nvSpPr>
        <p:spPr>
          <a:xfrm>
            <a:off x="6453388" y="1854634"/>
            <a:ext cx="298954" cy="236175"/>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lt1"/>
          </a:solidFill>
          <a:ln>
            <a:noFill/>
          </a:ln>
        </p:spPr>
        <p:style>
          <a:lnRef idx="2">
            <a:srgbClr val="679A1D">
              <a:shade val="50000"/>
            </a:srgbClr>
          </a:lnRef>
          <a:fillRef idx="1">
            <a:srgbClr val="679A1D"/>
          </a:fillRef>
          <a:effectRef idx="0">
            <a:srgbClr val="679A1D"/>
          </a:effectRef>
          <a:fontRef idx="minor">
            <a:srgbClr val="FFFFFF"/>
          </a:fontRef>
        </p:style>
        <p:txBody>
          <a:bodyPr bIns="324000" anchor="ctr"/>
          <a:lstStyle>
            <a:defPPr>
              <a:defRPr lang="zh-CN"/>
            </a:defPPr>
            <a:lvl1pPr algn="l" rtl="0" eaLnBrk="0" fontAlgn="base" hangingPunct="0">
              <a:spcBef>
                <a:spcPct val="0"/>
              </a:spcBef>
              <a:spcAft>
                <a:spcPct val="0"/>
              </a:spcAft>
              <a:defRPr kern="1200">
                <a:solidFill>
                  <a:srgbClr val="FFFFFF"/>
                </a:solidFill>
                <a:latin typeface="Arial" panose="020B0604020202020204" pitchFamily="34" charset="0"/>
                <a:ea typeface="微软雅黑" panose="020B0503020204020204" charset="-122"/>
                <a:cs typeface="+mn-ea"/>
              </a:defRPr>
            </a:lvl1pPr>
            <a:lvl2pPr marL="457200" algn="l" rtl="0" eaLnBrk="0" fontAlgn="base" hangingPunct="0">
              <a:spcBef>
                <a:spcPct val="0"/>
              </a:spcBef>
              <a:spcAft>
                <a:spcPct val="0"/>
              </a:spcAft>
              <a:defRPr kern="1200">
                <a:solidFill>
                  <a:srgbClr val="FFFFFF"/>
                </a:solidFill>
                <a:latin typeface="Arial" panose="020B0604020202020204" pitchFamily="34" charset="0"/>
                <a:ea typeface="微软雅黑" panose="020B0503020204020204" charset="-122"/>
                <a:cs typeface="+mn-ea"/>
              </a:defRPr>
            </a:lvl2pPr>
            <a:lvl3pPr marL="914400" algn="l" rtl="0" eaLnBrk="0" fontAlgn="base" hangingPunct="0">
              <a:spcBef>
                <a:spcPct val="0"/>
              </a:spcBef>
              <a:spcAft>
                <a:spcPct val="0"/>
              </a:spcAft>
              <a:defRPr kern="1200">
                <a:solidFill>
                  <a:srgbClr val="FFFFFF"/>
                </a:solidFill>
                <a:latin typeface="Arial" panose="020B0604020202020204" pitchFamily="34" charset="0"/>
                <a:ea typeface="微软雅黑" panose="020B0503020204020204" charset="-122"/>
                <a:cs typeface="+mn-ea"/>
              </a:defRPr>
            </a:lvl3pPr>
            <a:lvl4pPr marL="1371600" algn="l" rtl="0" eaLnBrk="0" fontAlgn="base" hangingPunct="0">
              <a:spcBef>
                <a:spcPct val="0"/>
              </a:spcBef>
              <a:spcAft>
                <a:spcPct val="0"/>
              </a:spcAft>
              <a:defRPr kern="1200">
                <a:solidFill>
                  <a:srgbClr val="FFFFFF"/>
                </a:solidFill>
                <a:latin typeface="Arial" panose="020B0604020202020204" pitchFamily="34" charset="0"/>
                <a:ea typeface="微软雅黑" panose="020B0503020204020204" charset="-122"/>
                <a:cs typeface="+mn-ea"/>
              </a:defRPr>
            </a:lvl4pPr>
            <a:lvl5pPr marL="1828800" algn="l" rtl="0" eaLnBrk="0" fontAlgn="base" hangingPunct="0">
              <a:spcBef>
                <a:spcPct val="0"/>
              </a:spcBef>
              <a:spcAft>
                <a:spcPct val="0"/>
              </a:spcAft>
              <a:defRPr kern="1200">
                <a:solidFill>
                  <a:srgbClr val="FFFFFF"/>
                </a:solidFill>
                <a:latin typeface="Arial" panose="020B0604020202020204" pitchFamily="34" charset="0"/>
                <a:ea typeface="微软雅黑" panose="020B0503020204020204" charset="-122"/>
                <a:cs typeface="+mn-ea"/>
              </a:defRPr>
            </a:lvl5pPr>
            <a:lvl6pPr marL="2286000" algn="l" defTabSz="914400" rtl="0" eaLnBrk="1" latinLnBrk="0" hangingPunct="1">
              <a:defRPr kern="1200">
                <a:solidFill>
                  <a:srgbClr val="FFFFFF"/>
                </a:solidFill>
                <a:latin typeface="Arial" panose="020B0604020202020204" pitchFamily="34" charset="0"/>
                <a:ea typeface="微软雅黑" panose="020B0503020204020204" charset="-122"/>
                <a:cs typeface="+mn-ea"/>
              </a:defRPr>
            </a:lvl6pPr>
            <a:lvl7pPr marL="2743200" algn="l" defTabSz="914400" rtl="0" eaLnBrk="1" latinLnBrk="0" hangingPunct="1">
              <a:defRPr kern="1200">
                <a:solidFill>
                  <a:srgbClr val="FFFFFF"/>
                </a:solidFill>
                <a:latin typeface="Arial" panose="020B0604020202020204" pitchFamily="34" charset="0"/>
                <a:ea typeface="微软雅黑" panose="020B0503020204020204" charset="-122"/>
                <a:cs typeface="+mn-ea"/>
              </a:defRPr>
            </a:lvl7pPr>
            <a:lvl8pPr marL="3200400" algn="l" defTabSz="914400" rtl="0" eaLnBrk="1" latinLnBrk="0" hangingPunct="1">
              <a:defRPr kern="1200">
                <a:solidFill>
                  <a:srgbClr val="FFFFFF"/>
                </a:solidFill>
                <a:latin typeface="Arial" panose="020B0604020202020204" pitchFamily="34" charset="0"/>
                <a:ea typeface="微软雅黑" panose="020B0503020204020204" charset="-122"/>
                <a:cs typeface="+mn-ea"/>
              </a:defRPr>
            </a:lvl8pPr>
            <a:lvl9pPr marL="3657600" algn="l" defTabSz="914400" rtl="0" eaLnBrk="1" latinLnBrk="0" hangingPunct="1">
              <a:defRPr kern="1200">
                <a:solidFill>
                  <a:srgbClr val="FFFFFF"/>
                </a:solidFill>
                <a:latin typeface="Arial" panose="020B0604020202020204" pitchFamily="34" charset="0"/>
                <a:ea typeface="微软雅黑" panose="020B0503020204020204" charset="-122"/>
                <a:cs typeface="+mn-ea"/>
              </a:defRPr>
            </a:lvl9pPr>
          </a:lstStyle>
          <a:p>
            <a:pPr algn="ctr" eaLnBrk="1" fontAlgn="auto" hangingPunct="1">
              <a:spcBef>
                <a:spcPts val="0"/>
              </a:spcBef>
              <a:spcAft>
                <a:spcPts val="0"/>
              </a:spcAft>
              <a:defRPr/>
            </a:pPr>
            <a:endParaRPr lang="zh-CN" altLang="en-US" dirty="0">
              <a:solidFill>
                <a:schemeClr val="dk1"/>
              </a:solidFill>
              <a:latin typeface="微软雅黑" panose="020B0503020204020204" charset="-122"/>
              <a:cs typeface="汉仪旗黑-50简" charset="0"/>
            </a:endParaRPr>
          </a:p>
        </p:txBody>
      </p:sp>
      <p:sp>
        <p:nvSpPr>
          <p:cNvPr id="13" name="KSO_Shape"/>
          <p:cNvSpPr/>
          <p:nvPr>
            <p:custDataLst>
              <p:tags r:id="rId12"/>
            </p:custDataLst>
          </p:nvPr>
        </p:nvSpPr>
        <p:spPr bwMode="auto">
          <a:xfrm>
            <a:off x="6489929" y="2590586"/>
            <a:ext cx="222788" cy="290451"/>
          </a:xfrm>
          <a:custGeom>
            <a:avLst/>
            <a:gdLst>
              <a:gd name="T0" fmla="*/ 626709 w 2415"/>
              <a:gd name="T1" fmla="*/ 1437082 h 3895"/>
              <a:gd name="T2" fmla="*/ 626709 w 2415"/>
              <a:gd name="T3" fmla="*/ 1656643 h 3895"/>
              <a:gd name="T4" fmla="*/ 877670 w 2415"/>
              <a:gd name="T5" fmla="*/ 1656643 h 3895"/>
              <a:gd name="T6" fmla="*/ 877670 w 2415"/>
              <a:gd name="T7" fmla="*/ 1800397 h 3895"/>
              <a:gd name="T8" fmla="*/ 226466 w 2415"/>
              <a:gd name="T9" fmla="*/ 1800397 h 3895"/>
              <a:gd name="T10" fmla="*/ 226466 w 2415"/>
              <a:gd name="T11" fmla="*/ 1656643 h 3895"/>
              <a:gd name="T12" fmla="*/ 477427 w 2415"/>
              <a:gd name="T13" fmla="*/ 1656643 h 3895"/>
              <a:gd name="T14" fmla="*/ 477427 w 2415"/>
              <a:gd name="T15" fmla="*/ 1437082 h 3895"/>
              <a:gd name="T16" fmla="*/ 0 w 2415"/>
              <a:gd name="T17" fmla="*/ 883789 h 3895"/>
              <a:gd name="T18" fmla="*/ 0 w 2415"/>
              <a:gd name="T19" fmla="*/ 683180 h 3895"/>
              <a:gd name="T20" fmla="*/ 155291 w 2415"/>
              <a:gd name="T21" fmla="*/ 683180 h 3895"/>
              <a:gd name="T22" fmla="*/ 155291 w 2415"/>
              <a:gd name="T23" fmla="*/ 883789 h 3895"/>
              <a:gd name="T24" fmla="*/ 268986 w 2415"/>
              <a:gd name="T25" fmla="*/ 1172685 h 3895"/>
              <a:gd name="T26" fmla="*/ 557845 w 2415"/>
              <a:gd name="T27" fmla="*/ 1292403 h 3895"/>
              <a:gd name="T28" fmla="*/ 847166 w 2415"/>
              <a:gd name="T29" fmla="*/ 1172685 h 3895"/>
              <a:gd name="T30" fmla="*/ 948845 w 2415"/>
              <a:gd name="T31" fmla="*/ 883789 h 3895"/>
              <a:gd name="T32" fmla="*/ 948845 w 2415"/>
              <a:gd name="T33" fmla="*/ 683180 h 3895"/>
              <a:gd name="T34" fmla="*/ 1116152 w 2415"/>
              <a:gd name="T35" fmla="*/ 683180 h 3895"/>
              <a:gd name="T36" fmla="*/ 1116152 w 2415"/>
              <a:gd name="T37" fmla="*/ 883789 h 3895"/>
              <a:gd name="T38" fmla="*/ 626709 w 2415"/>
              <a:gd name="T39" fmla="*/ 1437082 h 3895"/>
              <a:gd name="T40" fmla="*/ 570786 w 2415"/>
              <a:gd name="T41" fmla="*/ 1187476 h 3895"/>
              <a:gd name="T42" fmla="*/ 264364 w 2415"/>
              <a:gd name="T43" fmla="*/ 868536 h 3895"/>
              <a:gd name="T44" fmla="*/ 264364 w 2415"/>
              <a:gd name="T45" fmla="*/ 793654 h 3895"/>
              <a:gd name="T46" fmla="*/ 694186 w 2415"/>
              <a:gd name="T47" fmla="*/ 793654 h 3895"/>
              <a:gd name="T48" fmla="*/ 694186 w 2415"/>
              <a:gd name="T49" fmla="*/ 718310 h 3895"/>
              <a:gd name="T50" fmla="*/ 264364 w 2415"/>
              <a:gd name="T51" fmla="*/ 718310 h 3895"/>
              <a:gd name="T52" fmla="*/ 264364 w 2415"/>
              <a:gd name="T53" fmla="*/ 578253 h 3895"/>
              <a:gd name="T54" fmla="*/ 694186 w 2415"/>
              <a:gd name="T55" fmla="*/ 578253 h 3895"/>
              <a:gd name="T56" fmla="*/ 694186 w 2415"/>
              <a:gd name="T57" fmla="*/ 502909 h 3895"/>
              <a:gd name="T58" fmla="*/ 264364 w 2415"/>
              <a:gd name="T59" fmla="*/ 502909 h 3895"/>
              <a:gd name="T60" fmla="*/ 264364 w 2415"/>
              <a:gd name="T61" fmla="*/ 394747 h 3895"/>
              <a:gd name="T62" fmla="*/ 694186 w 2415"/>
              <a:gd name="T63" fmla="*/ 394747 h 3895"/>
              <a:gd name="T64" fmla="*/ 694186 w 2415"/>
              <a:gd name="T65" fmla="*/ 324025 h 3895"/>
              <a:gd name="T66" fmla="*/ 264826 w 2415"/>
              <a:gd name="T67" fmla="*/ 324025 h 3895"/>
              <a:gd name="T68" fmla="*/ 570786 w 2415"/>
              <a:gd name="T69" fmla="*/ 0 h 3895"/>
              <a:gd name="T70" fmla="*/ 876745 w 2415"/>
              <a:gd name="T71" fmla="*/ 318941 h 3895"/>
              <a:gd name="T72" fmla="*/ 876745 w 2415"/>
              <a:gd name="T73" fmla="*/ 868536 h 3895"/>
              <a:gd name="T74" fmla="*/ 570786 w 2415"/>
              <a:gd name="T75" fmla="*/ 1187476 h 3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15" h="3895">
                <a:moveTo>
                  <a:pt x="1356" y="3109"/>
                </a:moveTo>
                <a:cubicBezTo>
                  <a:pt x="1356" y="3584"/>
                  <a:pt x="1356" y="3584"/>
                  <a:pt x="1356" y="3584"/>
                </a:cubicBezTo>
                <a:cubicBezTo>
                  <a:pt x="1899" y="3584"/>
                  <a:pt x="1899" y="3584"/>
                  <a:pt x="1899" y="3584"/>
                </a:cubicBezTo>
                <a:cubicBezTo>
                  <a:pt x="1899" y="3895"/>
                  <a:pt x="1899" y="3895"/>
                  <a:pt x="1899" y="3895"/>
                </a:cubicBezTo>
                <a:cubicBezTo>
                  <a:pt x="490" y="3895"/>
                  <a:pt x="490" y="3895"/>
                  <a:pt x="490" y="3895"/>
                </a:cubicBezTo>
                <a:cubicBezTo>
                  <a:pt x="490" y="3584"/>
                  <a:pt x="490" y="3584"/>
                  <a:pt x="490" y="3584"/>
                </a:cubicBezTo>
                <a:cubicBezTo>
                  <a:pt x="1033" y="3584"/>
                  <a:pt x="1033" y="3584"/>
                  <a:pt x="1033" y="3584"/>
                </a:cubicBezTo>
                <a:cubicBezTo>
                  <a:pt x="1033" y="3109"/>
                  <a:pt x="1033" y="3109"/>
                  <a:pt x="1033" y="3109"/>
                </a:cubicBezTo>
                <a:cubicBezTo>
                  <a:pt x="442" y="3030"/>
                  <a:pt x="0" y="2524"/>
                  <a:pt x="0" y="1912"/>
                </a:cubicBezTo>
                <a:cubicBezTo>
                  <a:pt x="0" y="1478"/>
                  <a:pt x="0" y="1478"/>
                  <a:pt x="0" y="1478"/>
                </a:cubicBezTo>
                <a:cubicBezTo>
                  <a:pt x="336" y="1478"/>
                  <a:pt x="336" y="1478"/>
                  <a:pt x="336" y="1478"/>
                </a:cubicBezTo>
                <a:cubicBezTo>
                  <a:pt x="336" y="1912"/>
                  <a:pt x="336" y="1912"/>
                  <a:pt x="336" y="1912"/>
                </a:cubicBezTo>
                <a:cubicBezTo>
                  <a:pt x="336" y="2157"/>
                  <a:pt x="422" y="2377"/>
                  <a:pt x="582" y="2537"/>
                </a:cubicBezTo>
                <a:cubicBezTo>
                  <a:pt x="743" y="2698"/>
                  <a:pt x="963" y="2796"/>
                  <a:pt x="1207" y="2796"/>
                </a:cubicBezTo>
                <a:cubicBezTo>
                  <a:pt x="1452" y="2796"/>
                  <a:pt x="1672" y="2698"/>
                  <a:pt x="1833" y="2537"/>
                </a:cubicBezTo>
                <a:cubicBezTo>
                  <a:pt x="1993" y="2377"/>
                  <a:pt x="2053" y="2157"/>
                  <a:pt x="2053" y="1912"/>
                </a:cubicBezTo>
                <a:cubicBezTo>
                  <a:pt x="2053" y="1478"/>
                  <a:pt x="2053" y="1478"/>
                  <a:pt x="2053" y="1478"/>
                </a:cubicBezTo>
                <a:cubicBezTo>
                  <a:pt x="2415" y="1478"/>
                  <a:pt x="2415" y="1478"/>
                  <a:pt x="2415" y="1478"/>
                </a:cubicBezTo>
                <a:cubicBezTo>
                  <a:pt x="2415" y="1912"/>
                  <a:pt x="2415" y="1912"/>
                  <a:pt x="2415" y="1912"/>
                </a:cubicBezTo>
                <a:cubicBezTo>
                  <a:pt x="2415" y="2524"/>
                  <a:pt x="1947" y="3030"/>
                  <a:pt x="1356" y="3109"/>
                </a:cubicBezTo>
                <a:close/>
                <a:moveTo>
                  <a:pt x="1235" y="2569"/>
                </a:moveTo>
                <a:cubicBezTo>
                  <a:pt x="879" y="2569"/>
                  <a:pt x="572" y="2260"/>
                  <a:pt x="572" y="1879"/>
                </a:cubicBezTo>
                <a:cubicBezTo>
                  <a:pt x="572" y="1717"/>
                  <a:pt x="572" y="1717"/>
                  <a:pt x="572" y="1717"/>
                </a:cubicBezTo>
                <a:cubicBezTo>
                  <a:pt x="1502" y="1717"/>
                  <a:pt x="1502" y="1717"/>
                  <a:pt x="1502" y="1717"/>
                </a:cubicBezTo>
                <a:cubicBezTo>
                  <a:pt x="1502" y="1554"/>
                  <a:pt x="1502" y="1554"/>
                  <a:pt x="1502" y="1554"/>
                </a:cubicBezTo>
                <a:cubicBezTo>
                  <a:pt x="572" y="1554"/>
                  <a:pt x="572" y="1554"/>
                  <a:pt x="572" y="1554"/>
                </a:cubicBezTo>
                <a:cubicBezTo>
                  <a:pt x="572" y="1251"/>
                  <a:pt x="572" y="1251"/>
                  <a:pt x="572" y="1251"/>
                </a:cubicBezTo>
                <a:cubicBezTo>
                  <a:pt x="1502" y="1251"/>
                  <a:pt x="1502" y="1251"/>
                  <a:pt x="1502" y="1251"/>
                </a:cubicBezTo>
                <a:cubicBezTo>
                  <a:pt x="1502" y="1088"/>
                  <a:pt x="1502" y="1088"/>
                  <a:pt x="1502" y="1088"/>
                </a:cubicBezTo>
                <a:cubicBezTo>
                  <a:pt x="572" y="1088"/>
                  <a:pt x="572" y="1088"/>
                  <a:pt x="572" y="1088"/>
                </a:cubicBezTo>
                <a:cubicBezTo>
                  <a:pt x="572" y="854"/>
                  <a:pt x="572" y="854"/>
                  <a:pt x="572" y="854"/>
                </a:cubicBezTo>
                <a:cubicBezTo>
                  <a:pt x="1502" y="854"/>
                  <a:pt x="1502" y="854"/>
                  <a:pt x="1502" y="854"/>
                </a:cubicBezTo>
                <a:cubicBezTo>
                  <a:pt x="1502" y="701"/>
                  <a:pt x="1502" y="701"/>
                  <a:pt x="1502" y="701"/>
                </a:cubicBezTo>
                <a:cubicBezTo>
                  <a:pt x="573" y="701"/>
                  <a:pt x="573" y="701"/>
                  <a:pt x="573" y="701"/>
                </a:cubicBezTo>
                <a:cubicBezTo>
                  <a:pt x="587" y="333"/>
                  <a:pt x="888" y="0"/>
                  <a:pt x="1235" y="0"/>
                </a:cubicBezTo>
                <a:cubicBezTo>
                  <a:pt x="1590" y="0"/>
                  <a:pt x="1897" y="309"/>
                  <a:pt x="1897" y="690"/>
                </a:cubicBezTo>
                <a:cubicBezTo>
                  <a:pt x="1897" y="1879"/>
                  <a:pt x="1897" y="1879"/>
                  <a:pt x="1897" y="1879"/>
                </a:cubicBezTo>
                <a:cubicBezTo>
                  <a:pt x="1897" y="2260"/>
                  <a:pt x="1590" y="2569"/>
                  <a:pt x="1235" y="2569"/>
                </a:cubicBezTo>
                <a:close/>
              </a:path>
            </a:pathLst>
          </a:custGeom>
          <a:solidFill>
            <a:schemeClr val="lt1"/>
          </a:solidFill>
          <a:ln>
            <a:noFill/>
          </a:ln>
        </p:spPr>
        <p:style>
          <a:lnRef idx="2">
            <a:srgbClr val="679A1D">
              <a:shade val="50000"/>
            </a:srgbClr>
          </a:lnRef>
          <a:fillRef idx="1">
            <a:srgbClr val="679A1D"/>
          </a:fillRef>
          <a:effectRef idx="0">
            <a:srgbClr val="679A1D"/>
          </a:effectRef>
          <a:fontRef idx="minor">
            <a:srgbClr val="FFFFFF"/>
          </a:fontRef>
        </p:style>
        <p:txBody>
          <a:bodyPr bIns="324000" anchor="ctr"/>
          <a:lstStyle/>
          <a:p>
            <a:pPr algn="ctr"/>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14" name="KSO_Shape"/>
          <p:cNvSpPr/>
          <p:nvPr>
            <p:custDataLst>
              <p:tags r:id="rId13"/>
            </p:custDataLst>
          </p:nvPr>
        </p:nvSpPr>
        <p:spPr bwMode="auto">
          <a:xfrm>
            <a:off x="6489931" y="3356728"/>
            <a:ext cx="262412" cy="229612"/>
          </a:xfrm>
          <a:custGeom>
            <a:avLst/>
            <a:gdLst>
              <a:gd name="T0" fmla="*/ 1307726 w 3563"/>
              <a:gd name="T1" fmla="*/ 104074 h 3093"/>
              <a:gd name="T2" fmla="*/ 1229404 w 3563"/>
              <a:gd name="T3" fmla="*/ 39912 h 3093"/>
              <a:gd name="T4" fmla="*/ 574025 w 3563"/>
              <a:gd name="T5" fmla="*/ 39912 h 3093"/>
              <a:gd name="T6" fmla="*/ 494187 w 3563"/>
              <a:gd name="T7" fmla="*/ 103064 h 3093"/>
              <a:gd name="T8" fmla="*/ 90449 w 3563"/>
              <a:gd name="T9" fmla="*/ 1286273 h 3093"/>
              <a:gd name="T10" fmla="*/ 100555 w 3563"/>
              <a:gd name="T11" fmla="*/ 1306987 h 3093"/>
              <a:gd name="T12" fmla="*/ 135927 w 3563"/>
              <a:gd name="T13" fmla="*/ 1342352 h 3093"/>
              <a:gd name="T14" fmla="*/ 166245 w 3563"/>
              <a:gd name="T15" fmla="*/ 1352456 h 3093"/>
              <a:gd name="T16" fmla="*/ 274885 w 3563"/>
              <a:gd name="T17" fmla="*/ 1443395 h 3093"/>
              <a:gd name="T18" fmla="*/ 276906 w 3563"/>
              <a:gd name="T19" fmla="*/ 1462088 h 3093"/>
              <a:gd name="T20" fmla="*/ 314804 w 3563"/>
              <a:gd name="T21" fmla="*/ 1533323 h 3093"/>
              <a:gd name="T22" fmla="*/ 390600 w 3563"/>
              <a:gd name="T23" fmla="*/ 1556562 h 3093"/>
              <a:gd name="T24" fmla="*/ 465385 w 3563"/>
              <a:gd name="T25" fmla="*/ 1548984 h 3093"/>
              <a:gd name="T26" fmla="*/ 535622 w 3563"/>
              <a:gd name="T27" fmla="*/ 1511093 h 3093"/>
              <a:gd name="T28" fmla="*/ 558361 w 3563"/>
              <a:gd name="T29" fmla="*/ 1433290 h 3093"/>
              <a:gd name="T30" fmla="*/ 498735 w 3563"/>
              <a:gd name="T31" fmla="*/ 822487 h 3093"/>
              <a:gd name="T32" fmla="*/ 385041 w 3563"/>
              <a:gd name="T33" fmla="*/ 728012 h 3093"/>
              <a:gd name="T34" fmla="*/ 310256 w 3563"/>
              <a:gd name="T35" fmla="*/ 735591 h 3093"/>
              <a:gd name="T36" fmla="*/ 217281 w 3563"/>
              <a:gd name="T37" fmla="*/ 851285 h 3093"/>
              <a:gd name="T38" fmla="*/ 219302 w 3563"/>
              <a:gd name="T39" fmla="*/ 869977 h 3093"/>
              <a:gd name="T40" fmla="*/ 181909 w 3563"/>
              <a:gd name="T41" fmla="*/ 901301 h 3093"/>
              <a:gd name="T42" fmla="*/ 532590 w 3563"/>
              <a:gd name="T43" fmla="*/ 257659 h 3093"/>
              <a:gd name="T44" fmla="*/ 600301 w 3563"/>
              <a:gd name="T45" fmla="*/ 267258 h 3093"/>
              <a:gd name="T46" fmla="*/ 1203128 w 3563"/>
              <a:gd name="T47" fmla="*/ 267763 h 3093"/>
              <a:gd name="T48" fmla="*/ 1268312 w 3563"/>
              <a:gd name="T49" fmla="*/ 258164 h 3093"/>
              <a:gd name="T50" fmla="*/ 1618488 w 3563"/>
              <a:gd name="T51" fmla="*/ 901301 h 3093"/>
              <a:gd name="T52" fmla="*/ 1581095 w 3563"/>
              <a:gd name="T53" fmla="*/ 869977 h 3093"/>
              <a:gd name="T54" fmla="*/ 1583116 w 3563"/>
              <a:gd name="T55" fmla="*/ 851285 h 3093"/>
              <a:gd name="T56" fmla="*/ 1490141 w 3563"/>
              <a:gd name="T57" fmla="*/ 735591 h 3093"/>
              <a:gd name="T58" fmla="*/ 1415356 w 3563"/>
              <a:gd name="T59" fmla="*/ 728012 h 3093"/>
              <a:gd name="T60" fmla="*/ 1301662 w 3563"/>
              <a:gd name="T61" fmla="*/ 822487 h 3093"/>
              <a:gd name="T62" fmla="*/ 1242036 w 3563"/>
              <a:gd name="T63" fmla="*/ 1433290 h 3093"/>
              <a:gd name="T64" fmla="*/ 1265280 w 3563"/>
              <a:gd name="T65" fmla="*/ 1511093 h 3093"/>
              <a:gd name="T66" fmla="*/ 1335012 w 3563"/>
              <a:gd name="T67" fmla="*/ 1548984 h 3093"/>
              <a:gd name="T68" fmla="*/ 1409797 w 3563"/>
              <a:gd name="T69" fmla="*/ 1556562 h 3093"/>
              <a:gd name="T70" fmla="*/ 1523491 w 3563"/>
              <a:gd name="T71" fmla="*/ 1462088 h 3093"/>
              <a:gd name="T72" fmla="*/ 1525512 w 3563"/>
              <a:gd name="T73" fmla="*/ 1443395 h 3093"/>
              <a:gd name="T74" fmla="*/ 1634152 w 3563"/>
              <a:gd name="T75" fmla="*/ 1352456 h 3093"/>
              <a:gd name="T76" fmla="*/ 1664470 w 3563"/>
              <a:gd name="T77" fmla="*/ 1342352 h 3093"/>
              <a:gd name="T78" fmla="*/ 1684682 w 3563"/>
              <a:gd name="T79" fmla="*/ 1322143 h 3093"/>
              <a:gd name="T80" fmla="*/ 1699842 w 3563"/>
              <a:gd name="T81" fmla="*/ 1306987 h 3093"/>
              <a:gd name="T82" fmla="*/ 1709948 w 3563"/>
              <a:gd name="T83" fmla="*/ 1286273 h 3093"/>
              <a:gd name="T84" fmla="*/ 1307726 w 3563"/>
              <a:gd name="T85" fmla="*/ 104074 h 30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63" h="3093">
                <a:moveTo>
                  <a:pt x="2588" y="206"/>
                </a:moveTo>
                <a:cubicBezTo>
                  <a:pt x="2558" y="142"/>
                  <a:pt x="2500" y="93"/>
                  <a:pt x="2433" y="79"/>
                </a:cubicBezTo>
                <a:cubicBezTo>
                  <a:pt x="1989" y="0"/>
                  <a:pt x="1577" y="0"/>
                  <a:pt x="1136" y="79"/>
                </a:cubicBezTo>
                <a:cubicBezTo>
                  <a:pt x="1067" y="93"/>
                  <a:pt x="1009" y="141"/>
                  <a:pt x="978" y="204"/>
                </a:cubicBezTo>
                <a:cubicBezTo>
                  <a:pt x="314" y="521"/>
                  <a:pt x="0" y="1435"/>
                  <a:pt x="179" y="2546"/>
                </a:cubicBezTo>
                <a:cubicBezTo>
                  <a:pt x="181" y="2562"/>
                  <a:pt x="188" y="2576"/>
                  <a:pt x="199" y="2587"/>
                </a:cubicBezTo>
                <a:cubicBezTo>
                  <a:pt x="201" y="2588"/>
                  <a:pt x="269" y="2657"/>
                  <a:pt x="269" y="2657"/>
                </a:cubicBezTo>
                <a:cubicBezTo>
                  <a:pt x="285" y="2673"/>
                  <a:pt x="308" y="2680"/>
                  <a:pt x="329" y="2677"/>
                </a:cubicBezTo>
                <a:cubicBezTo>
                  <a:pt x="388" y="2761"/>
                  <a:pt x="462" y="2823"/>
                  <a:pt x="544" y="2857"/>
                </a:cubicBezTo>
                <a:cubicBezTo>
                  <a:pt x="548" y="2894"/>
                  <a:pt x="548" y="2894"/>
                  <a:pt x="548" y="2894"/>
                </a:cubicBezTo>
                <a:cubicBezTo>
                  <a:pt x="554" y="2949"/>
                  <a:pt x="580" y="2999"/>
                  <a:pt x="623" y="3035"/>
                </a:cubicBezTo>
                <a:cubicBezTo>
                  <a:pt x="665" y="3070"/>
                  <a:pt x="718" y="3087"/>
                  <a:pt x="773" y="3081"/>
                </a:cubicBezTo>
                <a:cubicBezTo>
                  <a:pt x="921" y="3066"/>
                  <a:pt x="921" y="3066"/>
                  <a:pt x="921" y="3066"/>
                </a:cubicBezTo>
                <a:cubicBezTo>
                  <a:pt x="976" y="3060"/>
                  <a:pt x="1025" y="3034"/>
                  <a:pt x="1060" y="2991"/>
                </a:cubicBezTo>
                <a:cubicBezTo>
                  <a:pt x="1094" y="2947"/>
                  <a:pt x="1110" y="2893"/>
                  <a:pt x="1105" y="2837"/>
                </a:cubicBezTo>
                <a:cubicBezTo>
                  <a:pt x="987" y="1628"/>
                  <a:pt x="987" y="1628"/>
                  <a:pt x="987" y="1628"/>
                </a:cubicBezTo>
                <a:cubicBezTo>
                  <a:pt x="976" y="1514"/>
                  <a:pt x="875" y="1430"/>
                  <a:pt x="762" y="1441"/>
                </a:cubicBezTo>
                <a:cubicBezTo>
                  <a:pt x="614" y="1456"/>
                  <a:pt x="614" y="1456"/>
                  <a:pt x="614" y="1456"/>
                </a:cubicBezTo>
                <a:cubicBezTo>
                  <a:pt x="501" y="1468"/>
                  <a:pt x="419" y="1570"/>
                  <a:pt x="430" y="1685"/>
                </a:cubicBezTo>
                <a:cubicBezTo>
                  <a:pt x="430" y="1685"/>
                  <a:pt x="432" y="1703"/>
                  <a:pt x="434" y="1722"/>
                </a:cubicBezTo>
                <a:cubicBezTo>
                  <a:pt x="407" y="1740"/>
                  <a:pt x="383" y="1760"/>
                  <a:pt x="360" y="1784"/>
                </a:cubicBezTo>
                <a:cubicBezTo>
                  <a:pt x="416" y="1173"/>
                  <a:pt x="664" y="711"/>
                  <a:pt x="1054" y="510"/>
                </a:cubicBezTo>
                <a:cubicBezTo>
                  <a:pt x="1094" y="532"/>
                  <a:pt x="1141" y="539"/>
                  <a:pt x="1188" y="529"/>
                </a:cubicBezTo>
                <a:cubicBezTo>
                  <a:pt x="1593" y="457"/>
                  <a:pt x="1973" y="457"/>
                  <a:pt x="2381" y="530"/>
                </a:cubicBezTo>
                <a:cubicBezTo>
                  <a:pt x="2425" y="539"/>
                  <a:pt x="2471" y="532"/>
                  <a:pt x="2510" y="511"/>
                </a:cubicBezTo>
                <a:cubicBezTo>
                  <a:pt x="2900" y="712"/>
                  <a:pt x="3148" y="1173"/>
                  <a:pt x="3203" y="1784"/>
                </a:cubicBezTo>
                <a:cubicBezTo>
                  <a:pt x="3180" y="1760"/>
                  <a:pt x="3156" y="1740"/>
                  <a:pt x="3129" y="1722"/>
                </a:cubicBezTo>
                <a:cubicBezTo>
                  <a:pt x="3133" y="1685"/>
                  <a:pt x="3133" y="1685"/>
                  <a:pt x="3133" y="1685"/>
                </a:cubicBezTo>
                <a:cubicBezTo>
                  <a:pt x="3144" y="1570"/>
                  <a:pt x="3062" y="1468"/>
                  <a:pt x="2949" y="1456"/>
                </a:cubicBezTo>
                <a:cubicBezTo>
                  <a:pt x="2801" y="1441"/>
                  <a:pt x="2801" y="1441"/>
                  <a:pt x="2801" y="1441"/>
                </a:cubicBezTo>
                <a:cubicBezTo>
                  <a:pt x="2688" y="1430"/>
                  <a:pt x="2588" y="1514"/>
                  <a:pt x="2576" y="1628"/>
                </a:cubicBezTo>
                <a:cubicBezTo>
                  <a:pt x="2458" y="2837"/>
                  <a:pt x="2458" y="2837"/>
                  <a:pt x="2458" y="2837"/>
                </a:cubicBezTo>
                <a:cubicBezTo>
                  <a:pt x="2453" y="2893"/>
                  <a:pt x="2469" y="2947"/>
                  <a:pt x="2504" y="2991"/>
                </a:cubicBezTo>
                <a:cubicBezTo>
                  <a:pt x="2538" y="3034"/>
                  <a:pt x="2588" y="3060"/>
                  <a:pt x="2642" y="3066"/>
                </a:cubicBezTo>
                <a:cubicBezTo>
                  <a:pt x="2642" y="3066"/>
                  <a:pt x="2790" y="3081"/>
                  <a:pt x="2790" y="3081"/>
                </a:cubicBezTo>
                <a:cubicBezTo>
                  <a:pt x="2903" y="3093"/>
                  <a:pt x="3004" y="3008"/>
                  <a:pt x="3015" y="2894"/>
                </a:cubicBezTo>
                <a:cubicBezTo>
                  <a:pt x="3015" y="2894"/>
                  <a:pt x="3017" y="2876"/>
                  <a:pt x="3019" y="2857"/>
                </a:cubicBezTo>
                <a:cubicBezTo>
                  <a:pt x="3101" y="2823"/>
                  <a:pt x="3175" y="2761"/>
                  <a:pt x="3234" y="2677"/>
                </a:cubicBezTo>
                <a:cubicBezTo>
                  <a:pt x="3255" y="2680"/>
                  <a:pt x="3277" y="2673"/>
                  <a:pt x="3294" y="2657"/>
                </a:cubicBezTo>
                <a:cubicBezTo>
                  <a:pt x="3334" y="2617"/>
                  <a:pt x="3334" y="2617"/>
                  <a:pt x="3334" y="2617"/>
                </a:cubicBezTo>
                <a:cubicBezTo>
                  <a:pt x="3364" y="2587"/>
                  <a:pt x="3364" y="2587"/>
                  <a:pt x="3364" y="2587"/>
                </a:cubicBezTo>
                <a:cubicBezTo>
                  <a:pt x="3375" y="2576"/>
                  <a:pt x="3382" y="2562"/>
                  <a:pt x="3384" y="2546"/>
                </a:cubicBezTo>
                <a:cubicBezTo>
                  <a:pt x="3563" y="1438"/>
                  <a:pt x="3251" y="524"/>
                  <a:pt x="2588" y="206"/>
                </a:cubicBezTo>
                <a:close/>
              </a:path>
            </a:pathLst>
          </a:custGeom>
          <a:solidFill>
            <a:schemeClr val="lt1"/>
          </a:solidFill>
          <a:ln>
            <a:noFill/>
          </a:ln>
        </p:spPr>
        <p:style>
          <a:lnRef idx="2">
            <a:srgbClr val="679A1D">
              <a:shade val="50000"/>
            </a:srgbClr>
          </a:lnRef>
          <a:fillRef idx="1">
            <a:srgbClr val="679A1D"/>
          </a:fillRef>
          <a:effectRef idx="0">
            <a:srgbClr val="679A1D"/>
          </a:effectRef>
          <a:fontRef idx="minor">
            <a:srgbClr val="FFFFFF"/>
          </a:fontRef>
        </p:style>
        <p:txBody>
          <a:bodyPr bIns="324000" anchor="ctr"/>
          <a:lstStyle/>
          <a:p>
            <a:pPr algn="ctr"/>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15" name="文本框 14"/>
          <p:cNvSpPr txBox="1"/>
          <p:nvPr>
            <p:custDataLst>
              <p:tags r:id="rId14"/>
            </p:custDataLst>
          </p:nvPr>
        </p:nvSpPr>
        <p:spPr>
          <a:xfrm>
            <a:off x="6920230" y="1678305"/>
            <a:ext cx="2219960" cy="460375"/>
          </a:xfrm>
          <a:prstGeom prst="rect">
            <a:avLst/>
          </a:prstGeom>
          <a:noFill/>
        </p:spPr>
        <p:txBody>
          <a:bodyPr wrap="square" rtlCol="0">
            <a:spAutoFit/>
          </a:bodyPr>
          <a:lstStyle/>
          <a:p>
            <a:r>
              <a:rPr lang="zh-CN" altLang="en-US" sz="2400" b="1">
                <a:solidFill>
                  <a:schemeClr val="lt1"/>
                </a:solidFill>
                <a:latin typeface="微软雅黑" panose="020B0503020204020204" charset="-122"/>
                <a:ea typeface="微软雅黑" panose="020B0503020204020204" charset="-122"/>
              </a:rPr>
              <a:t>最重要的资源</a:t>
            </a:r>
            <a:endParaRPr lang="zh-CN" altLang="en-US" sz="2400" b="1">
              <a:solidFill>
                <a:schemeClr val="lt1"/>
              </a:solidFill>
              <a:latin typeface="微软雅黑" panose="020B0503020204020204" charset="-122"/>
              <a:ea typeface="微软雅黑" panose="020B0503020204020204" charset="-122"/>
            </a:endParaRPr>
          </a:p>
        </p:txBody>
      </p:sp>
      <p:sp>
        <p:nvSpPr>
          <p:cNvPr id="25" name="文本框 24"/>
          <p:cNvSpPr txBox="1"/>
          <p:nvPr>
            <p:custDataLst>
              <p:tags r:id="rId15"/>
            </p:custDataLst>
          </p:nvPr>
        </p:nvSpPr>
        <p:spPr>
          <a:xfrm>
            <a:off x="6872605" y="2522855"/>
            <a:ext cx="2787015" cy="398780"/>
          </a:xfrm>
          <a:prstGeom prst="rect">
            <a:avLst/>
          </a:prstGeom>
          <a:noFill/>
        </p:spPr>
        <p:txBody>
          <a:bodyPr wrap="square" rtlCol="0">
            <a:spAutoFit/>
          </a:bodyPr>
          <a:lstStyle/>
          <a:p>
            <a:r>
              <a:rPr lang="zh-CN" altLang="en-US" sz="2000" b="1">
                <a:solidFill>
                  <a:schemeClr val="lt1"/>
                </a:solidFill>
                <a:latin typeface="微软雅黑" panose="020B0503020204020204" charset="-122"/>
                <a:ea typeface="微软雅黑" panose="020B0503020204020204" charset="-122"/>
              </a:rPr>
              <a:t>企业全体员工为主体</a:t>
            </a:r>
            <a:endParaRPr lang="zh-CN" altLang="en-US" sz="2000" b="1">
              <a:solidFill>
                <a:schemeClr val="lt1"/>
              </a:solidFill>
              <a:latin typeface="微软雅黑" panose="020B0503020204020204" charset="-122"/>
              <a:ea typeface="微软雅黑" panose="020B0503020204020204" charset="-122"/>
            </a:endParaRPr>
          </a:p>
        </p:txBody>
      </p:sp>
      <p:sp>
        <p:nvSpPr>
          <p:cNvPr id="26" name="文本框 25"/>
          <p:cNvSpPr txBox="1"/>
          <p:nvPr>
            <p:custDataLst>
              <p:tags r:id="rId16"/>
            </p:custDataLst>
          </p:nvPr>
        </p:nvSpPr>
        <p:spPr>
          <a:xfrm>
            <a:off x="6920230" y="3169285"/>
            <a:ext cx="2404110" cy="645160"/>
          </a:xfrm>
          <a:prstGeom prst="rect">
            <a:avLst/>
          </a:prstGeom>
          <a:noFill/>
        </p:spPr>
        <p:txBody>
          <a:bodyPr wrap="square" rtlCol="0">
            <a:spAutoFit/>
          </a:bodyPr>
          <a:lstStyle/>
          <a:p>
            <a:pPr algn="ctr"/>
            <a:r>
              <a:rPr lang="zh-CN" altLang="en-US" sz="1800" b="1">
                <a:solidFill>
                  <a:schemeClr val="lt1"/>
                </a:solidFill>
                <a:latin typeface="微软雅黑" panose="020B0503020204020204" charset="-122"/>
                <a:ea typeface="微软雅黑" panose="020B0503020204020204" charset="-122"/>
              </a:rPr>
              <a:t>个人与组织目标共同实现</a:t>
            </a:r>
            <a:endParaRPr lang="zh-CN" altLang="en-US" sz="1800" b="1">
              <a:solidFill>
                <a:schemeClr val="lt1"/>
              </a:solidFill>
              <a:latin typeface="微软雅黑" panose="020B0503020204020204" charset="-122"/>
              <a:ea typeface="微软雅黑" panose="020B0503020204020204" charset="-122"/>
            </a:endParaRPr>
          </a:p>
        </p:txBody>
      </p:sp>
      <p:sp>
        <p:nvSpPr>
          <p:cNvPr id="27" name="五边形 7"/>
          <p:cNvSpPr/>
          <p:nvPr>
            <p:custDataLst>
              <p:tags r:id="rId17"/>
            </p:custDataLst>
          </p:nvPr>
        </p:nvSpPr>
        <p:spPr>
          <a:xfrm flipH="1">
            <a:off x="6147260" y="3949866"/>
            <a:ext cx="3344247" cy="543778"/>
          </a:xfrm>
          <a:prstGeom prst="homePlate">
            <a:avLst/>
          </a:prstGeom>
          <a:solidFill>
            <a:schemeClr val="accent2"/>
          </a:solidFill>
          <a:ln>
            <a:noFill/>
          </a:ln>
        </p:spPr>
        <p:style>
          <a:lnRef idx="2">
            <a:srgbClr val="679A1D">
              <a:shade val="50000"/>
            </a:srgbClr>
          </a:lnRef>
          <a:fillRef idx="1">
            <a:srgbClr val="679A1D"/>
          </a:fillRef>
          <a:effectRef idx="0">
            <a:srgbClr val="679A1D"/>
          </a:effectRef>
          <a:fontRef idx="minor">
            <a:srgbClr val="FFFFFF"/>
          </a:fontRef>
        </p:style>
        <p:txBody>
          <a:bodyPr rtlCol="0" anchor="ctr"/>
          <a:lstStyle/>
          <a:p>
            <a:pPr algn="ctr"/>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28" name="矩形 27"/>
          <p:cNvSpPr/>
          <p:nvPr>
            <p:custDataLst>
              <p:tags r:id="rId18"/>
            </p:custDataLst>
          </p:nvPr>
        </p:nvSpPr>
        <p:spPr>
          <a:xfrm flipH="1">
            <a:off x="9340936" y="3949866"/>
            <a:ext cx="150570" cy="543778"/>
          </a:xfrm>
          <a:prstGeom prst="rect">
            <a:avLst/>
          </a:prstGeom>
          <a:solidFill>
            <a:srgbClr val="485570"/>
          </a:solidFill>
          <a:ln>
            <a:noFill/>
          </a:ln>
        </p:spPr>
        <p:style>
          <a:lnRef idx="2">
            <a:srgbClr val="679A1D">
              <a:shade val="50000"/>
            </a:srgbClr>
          </a:lnRef>
          <a:fillRef idx="1">
            <a:srgbClr val="679A1D"/>
          </a:fillRef>
          <a:effectRef idx="0">
            <a:srgbClr val="679A1D"/>
          </a:effectRef>
          <a:fontRef idx="minor">
            <a:srgbClr val="FFFFFF"/>
          </a:fontRef>
        </p:style>
        <p:txBody>
          <a:bodyPr rtlCol="0" anchor="ctr"/>
          <a:lstStyle/>
          <a:p>
            <a:pPr algn="ctr"/>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29" name="文本框 28"/>
          <p:cNvSpPr txBox="1"/>
          <p:nvPr>
            <p:custDataLst>
              <p:tags r:id="rId19"/>
            </p:custDataLst>
          </p:nvPr>
        </p:nvSpPr>
        <p:spPr>
          <a:xfrm>
            <a:off x="7183755" y="3992880"/>
            <a:ext cx="2157095" cy="460375"/>
          </a:xfrm>
          <a:prstGeom prst="rect">
            <a:avLst/>
          </a:prstGeom>
          <a:noFill/>
        </p:spPr>
        <p:txBody>
          <a:bodyPr wrap="square" rtlCol="0">
            <a:spAutoFit/>
          </a:bodyPr>
          <a:lstStyle/>
          <a:p>
            <a:r>
              <a:rPr lang="zh-CN" altLang="en-US" sz="2400" b="1">
                <a:solidFill>
                  <a:schemeClr val="lt1"/>
                </a:solidFill>
                <a:latin typeface="微软雅黑" panose="020B0503020204020204" charset="-122"/>
                <a:ea typeface="微软雅黑" panose="020B0503020204020204" charset="-122"/>
                <a:cs typeface="微软雅黑" panose="020B0503020204020204" charset="-122"/>
              </a:rPr>
              <a:t>理论</a:t>
            </a:r>
            <a:r>
              <a:rPr lang="en-US" altLang="zh-CN" sz="2400" b="1">
                <a:solidFill>
                  <a:schemeClr val="lt1"/>
                </a:solidFill>
                <a:latin typeface="微软雅黑" panose="020B0503020204020204" charset="-122"/>
                <a:ea typeface="微软雅黑" panose="020B0503020204020204" charset="-122"/>
                <a:cs typeface="微软雅黑" panose="020B0503020204020204" charset="-122"/>
              </a:rPr>
              <a:t>+</a:t>
            </a:r>
            <a:r>
              <a:rPr lang="zh-CN" altLang="en-US" sz="2400" b="1">
                <a:solidFill>
                  <a:schemeClr val="lt1"/>
                </a:solidFill>
                <a:latin typeface="微软雅黑" panose="020B0503020204020204" charset="-122"/>
                <a:ea typeface="微软雅黑" panose="020B0503020204020204" charset="-122"/>
                <a:cs typeface="微软雅黑" panose="020B0503020204020204" charset="-122"/>
              </a:rPr>
              <a:t>实践</a:t>
            </a:r>
            <a:endParaRPr lang="zh-CN" altLang="en-US" sz="2400" b="1">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33" name="KSO_Shape"/>
          <p:cNvSpPr/>
          <p:nvPr>
            <p:custDataLst>
              <p:tags r:id="rId20"/>
            </p:custDataLst>
          </p:nvPr>
        </p:nvSpPr>
        <p:spPr bwMode="auto">
          <a:xfrm>
            <a:off x="6493348" y="4135981"/>
            <a:ext cx="260270" cy="195203"/>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chemeClr val="l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rgbClr val="4D4D4D"/>
                </a:solidFill>
                <a:latin typeface="Calibri" panose="020F0502020204030204" charset="0"/>
                <a:ea typeface="宋体" panose="02010600030101010101" pitchFamily="2" charset="-122"/>
                <a:cs typeface="+mn-ea"/>
              </a:defRPr>
            </a:lvl1pPr>
            <a:lvl2pPr marL="457200" algn="l" rtl="0" eaLnBrk="0" fontAlgn="base" hangingPunct="0">
              <a:spcBef>
                <a:spcPct val="0"/>
              </a:spcBef>
              <a:spcAft>
                <a:spcPct val="0"/>
              </a:spcAft>
              <a:defRPr kern="1200">
                <a:solidFill>
                  <a:srgbClr val="4D4D4D"/>
                </a:solidFill>
                <a:latin typeface="Calibri" panose="020F0502020204030204" charset="0"/>
                <a:ea typeface="宋体" panose="02010600030101010101" pitchFamily="2" charset="-122"/>
                <a:cs typeface="+mn-ea"/>
              </a:defRPr>
            </a:lvl2pPr>
            <a:lvl3pPr marL="914400" algn="l" rtl="0" eaLnBrk="0" fontAlgn="base" hangingPunct="0">
              <a:spcBef>
                <a:spcPct val="0"/>
              </a:spcBef>
              <a:spcAft>
                <a:spcPct val="0"/>
              </a:spcAft>
              <a:defRPr kern="1200">
                <a:solidFill>
                  <a:srgbClr val="4D4D4D"/>
                </a:solidFill>
                <a:latin typeface="Calibri" panose="020F0502020204030204" charset="0"/>
                <a:ea typeface="宋体" panose="02010600030101010101" pitchFamily="2" charset="-122"/>
                <a:cs typeface="+mn-ea"/>
              </a:defRPr>
            </a:lvl3pPr>
            <a:lvl4pPr marL="1371600" algn="l" rtl="0" eaLnBrk="0" fontAlgn="base" hangingPunct="0">
              <a:spcBef>
                <a:spcPct val="0"/>
              </a:spcBef>
              <a:spcAft>
                <a:spcPct val="0"/>
              </a:spcAft>
              <a:defRPr kern="1200">
                <a:solidFill>
                  <a:srgbClr val="4D4D4D"/>
                </a:solidFill>
                <a:latin typeface="Calibri" panose="020F0502020204030204" charset="0"/>
                <a:ea typeface="宋体" panose="02010600030101010101" pitchFamily="2" charset="-122"/>
                <a:cs typeface="+mn-ea"/>
              </a:defRPr>
            </a:lvl4pPr>
            <a:lvl5pPr marL="1828800" algn="l" rtl="0" eaLnBrk="0" fontAlgn="base" hangingPunct="0">
              <a:spcBef>
                <a:spcPct val="0"/>
              </a:spcBef>
              <a:spcAft>
                <a:spcPct val="0"/>
              </a:spcAft>
              <a:defRPr kern="1200">
                <a:solidFill>
                  <a:srgbClr val="4D4D4D"/>
                </a:solidFill>
                <a:latin typeface="Calibri" panose="020F0502020204030204" charset="0"/>
                <a:ea typeface="宋体" panose="02010600030101010101" pitchFamily="2" charset="-122"/>
                <a:cs typeface="+mn-ea"/>
              </a:defRPr>
            </a:lvl5pPr>
            <a:lvl6pPr marL="2286000" algn="l" defTabSz="914400" rtl="0" eaLnBrk="1" latinLnBrk="0" hangingPunct="1">
              <a:defRPr kern="1200">
                <a:solidFill>
                  <a:srgbClr val="4D4D4D"/>
                </a:solidFill>
                <a:latin typeface="Calibri" panose="020F0502020204030204" charset="0"/>
                <a:ea typeface="宋体" panose="02010600030101010101" pitchFamily="2" charset="-122"/>
                <a:cs typeface="+mn-ea"/>
              </a:defRPr>
            </a:lvl6pPr>
            <a:lvl7pPr marL="2743200" algn="l" defTabSz="914400" rtl="0" eaLnBrk="1" latinLnBrk="0" hangingPunct="1">
              <a:defRPr kern="1200">
                <a:solidFill>
                  <a:srgbClr val="4D4D4D"/>
                </a:solidFill>
                <a:latin typeface="Calibri" panose="020F0502020204030204" charset="0"/>
                <a:ea typeface="宋体" panose="02010600030101010101" pitchFamily="2" charset="-122"/>
                <a:cs typeface="+mn-ea"/>
              </a:defRPr>
            </a:lvl7pPr>
            <a:lvl8pPr marL="3200400" algn="l" defTabSz="914400" rtl="0" eaLnBrk="1" latinLnBrk="0" hangingPunct="1">
              <a:defRPr kern="1200">
                <a:solidFill>
                  <a:srgbClr val="4D4D4D"/>
                </a:solidFill>
                <a:latin typeface="Calibri" panose="020F0502020204030204" charset="0"/>
                <a:ea typeface="宋体" panose="02010600030101010101" pitchFamily="2" charset="-122"/>
                <a:cs typeface="+mn-ea"/>
              </a:defRPr>
            </a:lvl8pPr>
            <a:lvl9pPr marL="3657600" algn="l" defTabSz="914400" rtl="0" eaLnBrk="1" latinLnBrk="0" hangingPunct="1">
              <a:defRPr kern="1200">
                <a:solidFill>
                  <a:srgbClr val="4D4D4D"/>
                </a:solidFill>
                <a:latin typeface="Calibri" panose="020F0502020204030204" charset="0"/>
                <a:ea typeface="宋体" panose="02010600030101010101" pitchFamily="2" charset="-122"/>
                <a:cs typeface="+mn-ea"/>
              </a:defRPr>
            </a:lvl9pPr>
          </a:lstStyle>
          <a:p>
            <a:pPr algn="ctr">
              <a:defRPr/>
            </a:pPr>
            <a:endParaRPr lang="zh-CN" altLang="en-US" sz="2400">
              <a:solidFill>
                <a:schemeClr val="dk1"/>
              </a:solidFill>
              <a:latin typeface="微软雅黑" panose="020B0503020204020204" charset="-122"/>
              <a:ea typeface="微软雅黑" panose="020B0503020204020204" charset="-122"/>
              <a:cs typeface="汉仪旗黑-50简" charset="0"/>
            </a:endParaRPr>
          </a:p>
        </p:txBody>
      </p:sp>
      <p:sp>
        <p:nvSpPr>
          <p:cNvPr id="36" name="Freeform 5"/>
          <p:cNvSpPr/>
          <p:nvPr>
            <p:custDataLst>
              <p:tags r:id="rId21"/>
            </p:custDataLst>
          </p:nvPr>
        </p:nvSpPr>
        <p:spPr bwMode="auto">
          <a:xfrm>
            <a:off x="7374255" y="5194935"/>
            <a:ext cx="4079875" cy="761365"/>
          </a:xfrm>
          <a:custGeom>
            <a:avLst/>
            <a:gdLst>
              <a:gd name="T0" fmla="*/ 2297 w 2337"/>
              <a:gd name="T1" fmla="*/ 148 h 436"/>
              <a:gd name="T2" fmla="*/ 2325 w 2337"/>
              <a:gd name="T3" fmla="*/ 170 h 436"/>
              <a:gd name="T4" fmla="*/ 2337 w 2337"/>
              <a:gd name="T5" fmla="*/ 194 h 436"/>
              <a:gd name="T6" fmla="*/ 2334 w 2337"/>
              <a:gd name="T7" fmla="*/ 217 h 436"/>
              <a:gd name="T8" fmla="*/ 2319 w 2337"/>
              <a:gd name="T9" fmla="*/ 242 h 436"/>
              <a:gd name="T10" fmla="*/ 2289 w 2337"/>
              <a:gd name="T11" fmla="*/ 267 h 436"/>
              <a:gd name="T12" fmla="*/ 2245 w 2337"/>
              <a:gd name="T13" fmla="*/ 291 h 436"/>
              <a:gd name="T14" fmla="*/ 2189 w 2337"/>
              <a:gd name="T15" fmla="*/ 314 h 436"/>
              <a:gd name="T16" fmla="*/ 2119 w 2337"/>
              <a:gd name="T17" fmla="*/ 337 h 436"/>
              <a:gd name="T18" fmla="*/ 2039 w 2337"/>
              <a:gd name="T19" fmla="*/ 358 h 436"/>
              <a:gd name="T20" fmla="*/ 1945 w 2337"/>
              <a:gd name="T21" fmla="*/ 378 h 436"/>
              <a:gd name="T22" fmla="*/ 1842 w 2337"/>
              <a:gd name="T23" fmla="*/ 395 h 436"/>
              <a:gd name="T24" fmla="*/ 1726 w 2337"/>
              <a:gd name="T25" fmla="*/ 409 h 436"/>
              <a:gd name="T26" fmla="*/ 1603 w 2337"/>
              <a:gd name="T27" fmla="*/ 422 h 436"/>
              <a:gd name="T28" fmla="*/ 1468 w 2337"/>
              <a:gd name="T29" fmla="*/ 430 h 436"/>
              <a:gd name="T30" fmla="*/ 1323 w 2337"/>
              <a:gd name="T31" fmla="*/ 434 h 436"/>
              <a:gd name="T32" fmla="*/ 1171 w 2337"/>
              <a:gd name="T33" fmla="*/ 436 h 436"/>
              <a:gd name="T34" fmla="*/ 1093 w 2337"/>
              <a:gd name="T35" fmla="*/ 434 h 436"/>
              <a:gd name="T36" fmla="*/ 944 w 2337"/>
              <a:gd name="T37" fmla="*/ 430 h 436"/>
              <a:gd name="T38" fmla="*/ 805 w 2337"/>
              <a:gd name="T39" fmla="*/ 420 h 436"/>
              <a:gd name="T40" fmla="*/ 675 w 2337"/>
              <a:gd name="T41" fmla="*/ 408 h 436"/>
              <a:gd name="T42" fmla="*/ 555 w 2337"/>
              <a:gd name="T43" fmla="*/ 392 h 436"/>
              <a:gd name="T44" fmla="*/ 447 w 2337"/>
              <a:gd name="T45" fmla="*/ 373 h 436"/>
              <a:gd name="T46" fmla="*/ 349 w 2337"/>
              <a:gd name="T47" fmla="*/ 355 h 436"/>
              <a:gd name="T48" fmla="*/ 261 w 2337"/>
              <a:gd name="T49" fmla="*/ 333 h 436"/>
              <a:gd name="T50" fmla="*/ 186 w 2337"/>
              <a:gd name="T51" fmla="*/ 309 h 436"/>
              <a:gd name="T52" fmla="*/ 122 w 2337"/>
              <a:gd name="T53" fmla="*/ 284 h 436"/>
              <a:gd name="T54" fmla="*/ 72 w 2337"/>
              <a:gd name="T55" fmla="*/ 259 h 436"/>
              <a:gd name="T56" fmla="*/ 34 w 2337"/>
              <a:gd name="T57" fmla="*/ 234 h 436"/>
              <a:gd name="T58" fmla="*/ 9 w 2337"/>
              <a:gd name="T59" fmla="*/ 209 h 436"/>
              <a:gd name="T60" fmla="*/ 0 w 2337"/>
              <a:gd name="T61" fmla="*/ 184 h 436"/>
              <a:gd name="T62" fmla="*/ 5 w 2337"/>
              <a:gd name="T63" fmla="*/ 161 h 436"/>
              <a:gd name="T64" fmla="*/ 23 w 2337"/>
              <a:gd name="T65" fmla="*/ 139 h 436"/>
              <a:gd name="T66" fmla="*/ 38 w 2337"/>
              <a:gd name="T67" fmla="*/ 128 h 436"/>
              <a:gd name="T68" fmla="*/ 67 w 2337"/>
              <a:gd name="T69" fmla="*/ 114 h 436"/>
              <a:gd name="T70" fmla="*/ 150 w 2337"/>
              <a:gd name="T71" fmla="*/ 86 h 436"/>
              <a:gd name="T72" fmla="*/ 260 w 2337"/>
              <a:gd name="T73" fmla="*/ 61 h 436"/>
              <a:gd name="T74" fmla="*/ 392 w 2337"/>
              <a:gd name="T75" fmla="*/ 40 h 436"/>
              <a:gd name="T76" fmla="*/ 544 w 2337"/>
              <a:gd name="T77" fmla="*/ 23 h 436"/>
              <a:gd name="T78" fmla="*/ 710 w 2337"/>
              <a:gd name="T79" fmla="*/ 11 h 436"/>
              <a:gd name="T80" fmla="*/ 887 w 2337"/>
              <a:gd name="T81" fmla="*/ 3 h 436"/>
              <a:gd name="T82" fmla="*/ 1069 w 2337"/>
              <a:gd name="T83" fmla="*/ 0 h 436"/>
              <a:gd name="T84" fmla="*/ 1163 w 2337"/>
              <a:gd name="T85" fmla="*/ 0 h 436"/>
              <a:gd name="T86" fmla="*/ 1348 w 2337"/>
              <a:gd name="T87" fmla="*/ 4 h 436"/>
              <a:gd name="T88" fmla="*/ 1529 w 2337"/>
              <a:gd name="T89" fmla="*/ 14 h 436"/>
              <a:gd name="T90" fmla="*/ 1703 w 2337"/>
              <a:gd name="T91" fmla="*/ 26 h 436"/>
              <a:gd name="T92" fmla="*/ 1862 w 2337"/>
              <a:gd name="T93" fmla="*/ 43 h 436"/>
              <a:gd name="T94" fmla="*/ 2006 w 2337"/>
              <a:gd name="T95" fmla="*/ 65 h 436"/>
              <a:gd name="T96" fmla="*/ 2129 w 2337"/>
              <a:gd name="T97" fmla="*/ 90 h 436"/>
              <a:gd name="T98" fmla="*/ 2228 w 2337"/>
              <a:gd name="T99" fmla="*/ 117 h 436"/>
              <a:gd name="T100" fmla="*/ 2283 w 2337"/>
              <a:gd name="T101" fmla="*/ 140 h 436"/>
              <a:gd name="T102" fmla="*/ 2297 w 2337"/>
              <a:gd name="T103" fmla="*/ 14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37" h="436">
                <a:moveTo>
                  <a:pt x="2297" y="148"/>
                </a:moveTo>
                <a:lnTo>
                  <a:pt x="2297" y="148"/>
                </a:lnTo>
                <a:lnTo>
                  <a:pt x="2312" y="159"/>
                </a:lnTo>
                <a:lnTo>
                  <a:pt x="2325" y="170"/>
                </a:lnTo>
                <a:lnTo>
                  <a:pt x="2333" y="181"/>
                </a:lnTo>
                <a:lnTo>
                  <a:pt x="2337" y="194"/>
                </a:lnTo>
                <a:lnTo>
                  <a:pt x="2337" y="205"/>
                </a:lnTo>
                <a:lnTo>
                  <a:pt x="2334" y="217"/>
                </a:lnTo>
                <a:lnTo>
                  <a:pt x="2328" y="230"/>
                </a:lnTo>
                <a:lnTo>
                  <a:pt x="2319" y="242"/>
                </a:lnTo>
                <a:lnTo>
                  <a:pt x="2305" y="255"/>
                </a:lnTo>
                <a:lnTo>
                  <a:pt x="2289" y="267"/>
                </a:lnTo>
                <a:lnTo>
                  <a:pt x="2269" y="278"/>
                </a:lnTo>
                <a:lnTo>
                  <a:pt x="2245" y="291"/>
                </a:lnTo>
                <a:lnTo>
                  <a:pt x="2219" y="303"/>
                </a:lnTo>
                <a:lnTo>
                  <a:pt x="2189" y="314"/>
                </a:lnTo>
                <a:lnTo>
                  <a:pt x="2155" y="327"/>
                </a:lnTo>
                <a:lnTo>
                  <a:pt x="2119" y="337"/>
                </a:lnTo>
                <a:lnTo>
                  <a:pt x="2079" y="348"/>
                </a:lnTo>
                <a:lnTo>
                  <a:pt x="2039" y="358"/>
                </a:lnTo>
                <a:lnTo>
                  <a:pt x="1993" y="369"/>
                </a:lnTo>
                <a:lnTo>
                  <a:pt x="1945" y="378"/>
                </a:lnTo>
                <a:lnTo>
                  <a:pt x="1895" y="388"/>
                </a:lnTo>
                <a:lnTo>
                  <a:pt x="1842" y="395"/>
                </a:lnTo>
                <a:lnTo>
                  <a:pt x="1786" y="403"/>
                </a:lnTo>
                <a:lnTo>
                  <a:pt x="1726" y="409"/>
                </a:lnTo>
                <a:lnTo>
                  <a:pt x="1665" y="416"/>
                </a:lnTo>
                <a:lnTo>
                  <a:pt x="1603" y="422"/>
                </a:lnTo>
                <a:lnTo>
                  <a:pt x="1535" y="427"/>
                </a:lnTo>
                <a:lnTo>
                  <a:pt x="1468" y="430"/>
                </a:lnTo>
                <a:lnTo>
                  <a:pt x="1396" y="433"/>
                </a:lnTo>
                <a:lnTo>
                  <a:pt x="1323" y="434"/>
                </a:lnTo>
                <a:lnTo>
                  <a:pt x="1248" y="436"/>
                </a:lnTo>
                <a:lnTo>
                  <a:pt x="1171" y="436"/>
                </a:lnTo>
                <a:lnTo>
                  <a:pt x="1171" y="436"/>
                </a:lnTo>
                <a:lnTo>
                  <a:pt x="1093" y="434"/>
                </a:lnTo>
                <a:lnTo>
                  <a:pt x="1018" y="433"/>
                </a:lnTo>
                <a:lnTo>
                  <a:pt x="944" y="430"/>
                </a:lnTo>
                <a:lnTo>
                  <a:pt x="874" y="425"/>
                </a:lnTo>
                <a:lnTo>
                  <a:pt x="805" y="420"/>
                </a:lnTo>
                <a:lnTo>
                  <a:pt x="740" y="414"/>
                </a:lnTo>
                <a:lnTo>
                  <a:pt x="675" y="408"/>
                </a:lnTo>
                <a:lnTo>
                  <a:pt x="614" y="400"/>
                </a:lnTo>
                <a:lnTo>
                  <a:pt x="555" y="392"/>
                </a:lnTo>
                <a:lnTo>
                  <a:pt x="500" y="383"/>
                </a:lnTo>
                <a:lnTo>
                  <a:pt x="447" y="373"/>
                </a:lnTo>
                <a:lnTo>
                  <a:pt x="396" y="364"/>
                </a:lnTo>
                <a:lnTo>
                  <a:pt x="349" y="355"/>
                </a:lnTo>
                <a:lnTo>
                  <a:pt x="303" y="344"/>
                </a:lnTo>
                <a:lnTo>
                  <a:pt x="261" y="333"/>
                </a:lnTo>
                <a:lnTo>
                  <a:pt x="222" y="320"/>
                </a:lnTo>
                <a:lnTo>
                  <a:pt x="186" y="309"/>
                </a:lnTo>
                <a:lnTo>
                  <a:pt x="152" y="297"/>
                </a:lnTo>
                <a:lnTo>
                  <a:pt x="122" y="284"/>
                </a:lnTo>
                <a:lnTo>
                  <a:pt x="95" y="272"/>
                </a:lnTo>
                <a:lnTo>
                  <a:pt x="72" y="259"/>
                </a:lnTo>
                <a:lnTo>
                  <a:pt x="52" y="247"/>
                </a:lnTo>
                <a:lnTo>
                  <a:pt x="34" y="234"/>
                </a:lnTo>
                <a:lnTo>
                  <a:pt x="20" y="222"/>
                </a:lnTo>
                <a:lnTo>
                  <a:pt x="9" y="209"/>
                </a:lnTo>
                <a:lnTo>
                  <a:pt x="3" y="197"/>
                </a:lnTo>
                <a:lnTo>
                  <a:pt x="0" y="184"/>
                </a:lnTo>
                <a:lnTo>
                  <a:pt x="0" y="173"/>
                </a:lnTo>
                <a:lnTo>
                  <a:pt x="5" y="161"/>
                </a:lnTo>
                <a:lnTo>
                  <a:pt x="11" y="150"/>
                </a:lnTo>
                <a:lnTo>
                  <a:pt x="23" y="139"/>
                </a:lnTo>
                <a:lnTo>
                  <a:pt x="38" y="128"/>
                </a:lnTo>
                <a:lnTo>
                  <a:pt x="38" y="128"/>
                </a:lnTo>
                <a:lnTo>
                  <a:pt x="52" y="120"/>
                </a:lnTo>
                <a:lnTo>
                  <a:pt x="67" y="114"/>
                </a:lnTo>
                <a:lnTo>
                  <a:pt x="105" y="98"/>
                </a:lnTo>
                <a:lnTo>
                  <a:pt x="150" y="86"/>
                </a:lnTo>
                <a:lnTo>
                  <a:pt x="202" y="73"/>
                </a:lnTo>
                <a:lnTo>
                  <a:pt x="260" y="61"/>
                </a:lnTo>
                <a:lnTo>
                  <a:pt x="324" y="50"/>
                </a:lnTo>
                <a:lnTo>
                  <a:pt x="392" y="40"/>
                </a:lnTo>
                <a:lnTo>
                  <a:pt x="466" y="31"/>
                </a:lnTo>
                <a:lnTo>
                  <a:pt x="544" y="23"/>
                </a:lnTo>
                <a:lnTo>
                  <a:pt x="625" y="17"/>
                </a:lnTo>
                <a:lnTo>
                  <a:pt x="710" y="11"/>
                </a:lnTo>
                <a:lnTo>
                  <a:pt x="797" y="6"/>
                </a:lnTo>
                <a:lnTo>
                  <a:pt x="887" y="3"/>
                </a:lnTo>
                <a:lnTo>
                  <a:pt x="977" y="1"/>
                </a:lnTo>
                <a:lnTo>
                  <a:pt x="1069" y="0"/>
                </a:lnTo>
                <a:lnTo>
                  <a:pt x="1163" y="0"/>
                </a:lnTo>
                <a:lnTo>
                  <a:pt x="1163" y="0"/>
                </a:lnTo>
                <a:lnTo>
                  <a:pt x="1255" y="1"/>
                </a:lnTo>
                <a:lnTo>
                  <a:pt x="1348" y="4"/>
                </a:lnTo>
                <a:lnTo>
                  <a:pt x="1440" y="8"/>
                </a:lnTo>
                <a:lnTo>
                  <a:pt x="1529" y="14"/>
                </a:lnTo>
                <a:lnTo>
                  <a:pt x="1617" y="18"/>
                </a:lnTo>
                <a:lnTo>
                  <a:pt x="1703" y="26"/>
                </a:lnTo>
                <a:lnTo>
                  <a:pt x="1784" y="34"/>
                </a:lnTo>
                <a:lnTo>
                  <a:pt x="1862" y="43"/>
                </a:lnTo>
                <a:lnTo>
                  <a:pt x="1937" y="54"/>
                </a:lnTo>
                <a:lnTo>
                  <a:pt x="2006" y="65"/>
                </a:lnTo>
                <a:lnTo>
                  <a:pt x="2070" y="76"/>
                </a:lnTo>
                <a:lnTo>
                  <a:pt x="2129" y="90"/>
                </a:lnTo>
                <a:lnTo>
                  <a:pt x="2181" y="103"/>
                </a:lnTo>
                <a:lnTo>
                  <a:pt x="2228" y="117"/>
                </a:lnTo>
                <a:lnTo>
                  <a:pt x="2266" y="133"/>
                </a:lnTo>
                <a:lnTo>
                  <a:pt x="2283" y="140"/>
                </a:lnTo>
                <a:lnTo>
                  <a:pt x="2297" y="148"/>
                </a:lnTo>
                <a:lnTo>
                  <a:pt x="2297" y="148"/>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37" name="Freeform 6"/>
          <p:cNvSpPr/>
          <p:nvPr>
            <p:custDataLst>
              <p:tags r:id="rId22"/>
            </p:custDataLst>
          </p:nvPr>
        </p:nvSpPr>
        <p:spPr bwMode="auto">
          <a:xfrm>
            <a:off x="7374255" y="5296535"/>
            <a:ext cx="4083685" cy="247650"/>
          </a:xfrm>
          <a:custGeom>
            <a:avLst/>
            <a:gdLst>
              <a:gd name="T0" fmla="*/ 2 w 2339"/>
              <a:gd name="T1" fmla="*/ 0 h 142"/>
              <a:gd name="T2" fmla="*/ 2339 w 2339"/>
              <a:gd name="T3" fmla="*/ 20 h 142"/>
              <a:gd name="T4" fmla="*/ 2337 w 2339"/>
              <a:gd name="T5" fmla="*/ 142 h 142"/>
              <a:gd name="T6" fmla="*/ 0 w 2339"/>
              <a:gd name="T7" fmla="*/ 122 h 142"/>
              <a:gd name="T8" fmla="*/ 2 w 2339"/>
              <a:gd name="T9" fmla="*/ 0 h 142"/>
            </a:gdLst>
            <a:ahLst/>
            <a:cxnLst>
              <a:cxn ang="0">
                <a:pos x="T0" y="T1"/>
              </a:cxn>
              <a:cxn ang="0">
                <a:pos x="T2" y="T3"/>
              </a:cxn>
              <a:cxn ang="0">
                <a:pos x="T4" y="T5"/>
              </a:cxn>
              <a:cxn ang="0">
                <a:pos x="T6" y="T7"/>
              </a:cxn>
              <a:cxn ang="0">
                <a:pos x="T8" y="T9"/>
              </a:cxn>
            </a:cxnLst>
            <a:rect l="0" t="0" r="r" b="b"/>
            <a:pathLst>
              <a:path w="2339" h="142">
                <a:moveTo>
                  <a:pt x="2" y="0"/>
                </a:moveTo>
                <a:lnTo>
                  <a:pt x="2339" y="20"/>
                </a:lnTo>
                <a:lnTo>
                  <a:pt x="2337" y="142"/>
                </a:lnTo>
                <a:lnTo>
                  <a:pt x="0" y="122"/>
                </a:lnTo>
                <a:lnTo>
                  <a:pt x="2"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38" name="Freeform 7"/>
          <p:cNvSpPr/>
          <p:nvPr>
            <p:custDataLst>
              <p:tags r:id="rId23"/>
            </p:custDataLst>
          </p:nvPr>
        </p:nvSpPr>
        <p:spPr bwMode="auto">
          <a:xfrm>
            <a:off x="7377430" y="4842510"/>
            <a:ext cx="4079875" cy="925195"/>
          </a:xfrm>
          <a:custGeom>
            <a:avLst/>
            <a:gdLst>
              <a:gd name="T0" fmla="*/ 2296 w 2337"/>
              <a:gd name="T1" fmla="*/ 206 h 530"/>
              <a:gd name="T2" fmla="*/ 2324 w 2337"/>
              <a:gd name="T3" fmla="*/ 238 h 530"/>
              <a:gd name="T4" fmla="*/ 2337 w 2337"/>
              <a:gd name="T5" fmla="*/ 267 h 530"/>
              <a:gd name="T6" fmla="*/ 2334 w 2337"/>
              <a:gd name="T7" fmla="*/ 297 h 530"/>
              <a:gd name="T8" fmla="*/ 2318 w 2337"/>
              <a:gd name="T9" fmla="*/ 327 h 530"/>
              <a:gd name="T10" fmla="*/ 2289 w 2337"/>
              <a:gd name="T11" fmla="*/ 355 h 530"/>
              <a:gd name="T12" fmla="*/ 2245 w 2337"/>
              <a:gd name="T13" fmla="*/ 382 h 530"/>
              <a:gd name="T14" fmla="*/ 2188 w 2337"/>
              <a:gd name="T15" fmla="*/ 408 h 530"/>
              <a:gd name="T16" fmla="*/ 2120 w 2337"/>
              <a:gd name="T17" fmla="*/ 432 h 530"/>
              <a:gd name="T18" fmla="*/ 2040 w 2337"/>
              <a:gd name="T19" fmla="*/ 453 h 530"/>
              <a:gd name="T20" fmla="*/ 1948 w 2337"/>
              <a:gd name="T21" fmla="*/ 474 h 530"/>
              <a:gd name="T22" fmla="*/ 1843 w 2337"/>
              <a:gd name="T23" fmla="*/ 491 h 530"/>
              <a:gd name="T24" fmla="*/ 1729 w 2337"/>
              <a:gd name="T25" fmla="*/ 505 h 530"/>
              <a:gd name="T26" fmla="*/ 1605 w 2337"/>
              <a:gd name="T27" fmla="*/ 516 h 530"/>
              <a:gd name="T28" fmla="*/ 1471 w 2337"/>
              <a:gd name="T29" fmla="*/ 524 h 530"/>
              <a:gd name="T30" fmla="*/ 1327 w 2337"/>
              <a:gd name="T31" fmla="*/ 529 h 530"/>
              <a:gd name="T32" fmla="*/ 1174 w 2337"/>
              <a:gd name="T33" fmla="*/ 530 h 530"/>
              <a:gd name="T34" fmla="*/ 1096 w 2337"/>
              <a:gd name="T35" fmla="*/ 529 h 530"/>
              <a:gd name="T36" fmla="*/ 947 w 2337"/>
              <a:gd name="T37" fmla="*/ 524 h 530"/>
              <a:gd name="T38" fmla="*/ 808 w 2337"/>
              <a:gd name="T39" fmla="*/ 514 h 530"/>
              <a:gd name="T40" fmla="*/ 678 w 2337"/>
              <a:gd name="T41" fmla="*/ 502 h 530"/>
              <a:gd name="T42" fmla="*/ 558 w 2337"/>
              <a:gd name="T43" fmla="*/ 488 h 530"/>
              <a:gd name="T44" fmla="*/ 448 w 2337"/>
              <a:gd name="T45" fmla="*/ 469 h 530"/>
              <a:gd name="T46" fmla="*/ 350 w 2337"/>
              <a:gd name="T47" fmla="*/ 449 h 530"/>
              <a:gd name="T48" fmla="*/ 262 w 2337"/>
              <a:gd name="T49" fmla="*/ 427 h 530"/>
              <a:gd name="T50" fmla="*/ 186 w 2337"/>
              <a:gd name="T51" fmla="*/ 402 h 530"/>
              <a:gd name="T52" fmla="*/ 123 w 2337"/>
              <a:gd name="T53" fmla="*/ 377 h 530"/>
              <a:gd name="T54" fmla="*/ 71 w 2337"/>
              <a:gd name="T55" fmla="*/ 349 h 530"/>
              <a:gd name="T56" fmla="*/ 34 w 2337"/>
              <a:gd name="T57" fmla="*/ 321 h 530"/>
              <a:gd name="T58" fmla="*/ 9 w 2337"/>
              <a:gd name="T59" fmla="*/ 291 h 530"/>
              <a:gd name="T60" fmla="*/ 0 w 2337"/>
              <a:gd name="T61" fmla="*/ 261 h 530"/>
              <a:gd name="T62" fmla="*/ 3 w 2337"/>
              <a:gd name="T63" fmla="*/ 231 h 530"/>
              <a:gd name="T64" fmla="*/ 21 w 2337"/>
              <a:gd name="T65" fmla="*/ 202 h 530"/>
              <a:gd name="T66" fmla="*/ 37 w 2337"/>
              <a:gd name="T67" fmla="*/ 188 h 530"/>
              <a:gd name="T68" fmla="*/ 67 w 2337"/>
              <a:gd name="T69" fmla="*/ 166 h 530"/>
              <a:gd name="T70" fmla="*/ 104 w 2337"/>
              <a:gd name="T71" fmla="*/ 145 h 530"/>
              <a:gd name="T72" fmla="*/ 150 w 2337"/>
              <a:gd name="T73" fmla="*/ 125 h 530"/>
              <a:gd name="T74" fmla="*/ 259 w 2337"/>
              <a:gd name="T75" fmla="*/ 91 h 530"/>
              <a:gd name="T76" fmla="*/ 392 w 2337"/>
              <a:gd name="T77" fmla="*/ 61 h 530"/>
              <a:gd name="T78" fmla="*/ 544 w 2337"/>
              <a:gd name="T79" fmla="*/ 36 h 530"/>
              <a:gd name="T80" fmla="*/ 709 w 2337"/>
              <a:gd name="T81" fmla="*/ 17 h 530"/>
              <a:gd name="T82" fmla="*/ 886 w 2337"/>
              <a:gd name="T83" fmla="*/ 6 h 530"/>
              <a:gd name="T84" fmla="*/ 1069 w 2337"/>
              <a:gd name="T85" fmla="*/ 0 h 530"/>
              <a:gd name="T86" fmla="*/ 1163 w 2337"/>
              <a:gd name="T87" fmla="*/ 0 h 530"/>
              <a:gd name="T88" fmla="*/ 1347 w 2337"/>
              <a:gd name="T89" fmla="*/ 6 h 530"/>
              <a:gd name="T90" fmla="*/ 1529 w 2337"/>
              <a:gd name="T91" fmla="*/ 17 h 530"/>
              <a:gd name="T92" fmla="*/ 1702 w 2337"/>
              <a:gd name="T93" fmla="*/ 36 h 530"/>
              <a:gd name="T94" fmla="*/ 1862 w 2337"/>
              <a:gd name="T95" fmla="*/ 59 h 530"/>
              <a:gd name="T96" fmla="*/ 2006 w 2337"/>
              <a:gd name="T97" fmla="*/ 89 h 530"/>
              <a:gd name="T98" fmla="*/ 2129 w 2337"/>
              <a:gd name="T99" fmla="*/ 125 h 530"/>
              <a:gd name="T100" fmla="*/ 2204 w 2337"/>
              <a:gd name="T101" fmla="*/ 153 h 530"/>
              <a:gd name="T102" fmla="*/ 2246 w 2337"/>
              <a:gd name="T103" fmla="*/ 174 h 530"/>
              <a:gd name="T104" fmla="*/ 2282 w 2337"/>
              <a:gd name="T105" fmla="*/ 195 h 530"/>
              <a:gd name="T106" fmla="*/ 2296 w 2337"/>
              <a:gd name="T107" fmla="*/ 20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7" h="530">
                <a:moveTo>
                  <a:pt x="2296" y="206"/>
                </a:moveTo>
                <a:lnTo>
                  <a:pt x="2296" y="206"/>
                </a:lnTo>
                <a:lnTo>
                  <a:pt x="2312" y="222"/>
                </a:lnTo>
                <a:lnTo>
                  <a:pt x="2324" y="238"/>
                </a:lnTo>
                <a:lnTo>
                  <a:pt x="2332" y="252"/>
                </a:lnTo>
                <a:lnTo>
                  <a:pt x="2337" y="267"/>
                </a:lnTo>
                <a:lnTo>
                  <a:pt x="2337" y="283"/>
                </a:lnTo>
                <a:lnTo>
                  <a:pt x="2334" y="297"/>
                </a:lnTo>
                <a:lnTo>
                  <a:pt x="2328" y="311"/>
                </a:lnTo>
                <a:lnTo>
                  <a:pt x="2318" y="327"/>
                </a:lnTo>
                <a:lnTo>
                  <a:pt x="2306" y="341"/>
                </a:lnTo>
                <a:lnTo>
                  <a:pt x="2289" y="355"/>
                </a:lnTo>
                <a:lnTo>
                  <a:pt x="2268" y="369"/>
                </a:lnTo>
                <a:lnTo>
                  <a:pt x="2245" y="382"/>
                </a:lnTo>
                <a:lnTo>
                  <a:pt x="2218" y="394"/>
                </a:lnTo>
                <a:lnTo>
                  <a:pt x="2188" y="408"/>
                </a:lnTo>
                <a:lnTo>
                  <a:pt x="2156" y="419"/>
                </a:lnTo>
                <a:lnTo>
                  <a:pt x="2120" y="432"/>
                </a:lnTo>
                <a:lnTo>
                  <a:pt x="2081" y="443"/>
                </a:lnTo>
                <a:lnTo>
                  <a:pt x="2040" y="453"/>
                </a:lnTo>
                <a:lnTo>
                  <a:pt x="1995" y="463"/>
                </a:lnTo>
                <a:lnTo>
                  <a:pt x="1948" y="474"/>
                </a:lnTo>
                <a:lnTo>
                  <a:pt x="1896" y="482"/>
                </a:lnTo>
                <a:lnTo>
                  <a:pt x="1843" y="491"/>
                </a:lnTo>
                <a:lnTo>
                  <a:pt x="1788" y="499"/>
                </a:lnTo>
                <a:lnTo>
                  <a:pt x="1729" y="505"/>
                </a:lnTo>
                <a:lnTo>
                  <a:pt x="1668" y="511"/>
                </a:lnTo>
                <a:lnTo>
                  <a:pt x="1605" y="516"/>
                </a:lnTo>
                <a:lnTo>
                  <a:pt x="1538" y="521"/>
                </a:lnTo>
                <a:lnTo>
                  <a:pt x="1471" y="524"/>
                </a:lnTo>
                <a:lnTo>
                  <a:pt x="1399" y="527"/>
                </a:lnTo>
                <a:lnTo>
                  <a:pt x="1327" y="529"/>
                </a:lnTo>
                <a:lnTo>
                  <a:pt x="1252" y="530"/>
                </a:lnTo>
                <a:lnTo>
                  <a:pt x="1174" y="530"/>
                </a:lnTo>
                <a:lnTo>
                  <a:pt x="1174" y="530"/>
                </a:lnTo>
                <a:lnTo>
                  <a:pt x="1096" y="529"/>
                </a:lnTo>
                <a:lnTo>
                  <a:pt x="1021" y="527"/>
                </a:lnTo>
                <a:lnTo>
                  <a:pt x="947" y="524"/>
                </a:lnTo>
                <a:lnTo>
                  <a:pt x="877" y="519"/>
                </a:lnTo>
                <a:lnTo>
                  <a:pt x="808" y="514"/>
                </a:lnTo>
                <a:lnTo>
                  <a:pt x="742" y="508"/>
                </a:lnTo>
                <a:lnTo>
                  <a:pt x="678" y="502"/>
                </a:lnTo>
                <a:lnTo>
                  <a:pt x="617" y="496"/>
                </a:lnTo>
                <a:lnTo>
                  <a:pt x="558" y="488"/>
                </a:lnTo>
                <a:lnTo>
                  <a:pt x="501" y="478"/>
                </a:lnTo>
                <a:lnTo>
                  <a:pt x="448" y="469"/>
                </a:lnTo>
                <a:lnTo>
                  <a:pt x="398" y="460"/>
                </a:lnTo>
                <a:lnTo>
                  <a:pt x="350" y="449"/>
                </a:lnTo>
                <a:lnTo>
                  <a:pt x="304" y="438"/>
                </a:lnTo>
                <a:lnTo>
                  <a:pt x="262" y="427"/>
                </a:lnTo>
                <a:lnTo>
                  <a:pt x="223" y="414"/>
                </a:lnTo>
                <a:lnTo>
                  <a:pt x="186" y="402"/>
                </a:lnTo>
                <a:lnTo>
                  <a:pt x="153" y="389"/>
                </a:lnTo>
                <a:lnTo>
                  <a:pt x="123" y="377"/>
                </a:lnTo>
                <a:lnTo>
                  <a:pt x="95" y="363"/>
                </a:lnTo>
                <a:lnTo>
                  <a:pt x="71" y="349"/>
                </a:lnTo>
                <a:lnTo>
                  <a:pt x="51" y="335"/>
                </a:lnTo>
                <a:lnTo>
                  <a:pt x="34" y="321"/>
                </a:lnTo>
                <a:lnTo>
                  <a:pt x="20" y="306"/>
                </a:lnTo>
                <a:lnTo>
                  <a:pt x="9" y="291"/>
                </a:lnTo>
                <a:lnTo>
                  <a:pt x="3" y="277"/>
                </a:lnTo>
                <a:lnTo>
                  <a:pt x="0" y="261"/>
                </a:lnTo>
                <a:lnTo>
                  <a:pt x="0" y="247"/>
                </a:lnTo>
                <a:lnTo>
                  <a:pt x="3" y="231"/>
                </a:lnTo>
                <a:lnTo>
                  <a:pt x="11" y="217"/>
                </a:lnTo>
                <a:lnTo>
                  <a:pt x="21" y="202"/>
                </a:lnTo>
                <a:lnTo>
                  <a:pt x="37" y="188"/>
                </a:lnTo>
                <a:lnTo>
                  <a:pt x="37" y="188"/>
                </a:lnTo>
                <a:lnTo>
                  <a:pt x="51" y="177"/>
                </a:lnTo>
                <a:lnTo>
                  <a:pt x="67" y="166"/>
                </a:lnTo>
                <a:lnTo>
                  <a:pt x="86" y="155"/>
                </a:lnTo>
                <a:lnTo>
                  <a:pt x="104" y="145"/>
                </a:lnTo>
                <a:lnTo>
                  <a:pt x="126" y="134"/>
                </a:lnTo>
                <a:lnTo>
                  <a:pt x="150" y="125"/>
                </a:lnTo>
                <a:lnTo>
                  <a:pt x="201" y="108"/>
                </a:lnTo>
                <a:lnTo>
                  <a:pt x="259" y="91"/>
                </a:lnTo>
                <a:lnTo>
                  <a:pt x="323" y="75"/>
                </a:lnTo>
                <a:lnTo>
                  <a:pt x="392" y="61"/>
                </a:lnTo>
                <a:lnTo>
                  <a:pt x="465" y="48"/>
                </a:lnTo>
                <a:lnTo>
                  <a:pt x="544" y="36"/>
                </a:lnTo>
                <a:lnTo>
                  <a:pt x="625" y="27"/>
                </a:lnTo>
                <a:lnTo>
                  <a:pt x="709" y="17"/>
                </a:lnTo>
                <a:lnTo>
                  <a:pt x="797" y="11"/>
                </a:lnTo>
                <a:lnTo>
                  <a:pt x="886" y="6"/>
                </a:lnTo>
                <a:lnTo>
                  <a:pt x="977" y="2"/>
                </a:lnTo>
                <a:lnTo>
                  <a:pt x="1069" y="0"/>
                </a:lnTo>
                <a:lnTo>
                  <a:pt x="1163" y="0"/>
                </a:lnTo>
                <a:lnTo>
                  <a:pt x="1163" y="0"/>
                </a:lnTo>
                <a:lnTo>
                  <a:pt x="1255" y="2"/>
                </a:lnTo>
                <a:lnTo>
                  <a:pt x="1347" y="6"/>
                </a:lnTo>
                <a:lnTo>
                  <a:pt x="1440" y="11"/>
                </a:lnTo>
                <a:lnTo>
                  <a:pt x="1529" y="17"/>
                </a:lnTo>
                <a:lnTo>
                  <a:pt x="1616" y="27"/>
                </a:lnTo>
                <a:lnTo>
                  <a:pt x="1702" y="36"/>
                </a:lnTo>
                <a:lnTo>
                  <a:pt x="1784" y="47"/>
                </a:lnTo>
                <a:lnTo>
                  <a:pt x="1862" y="59"/>
                </a:lnTo>
                <a:lnTo>
                  <a:pt x="1937" y="73"/>
                </a:lnTo>
                <a:lnTo>
                  <a:pt x="2006" y="89"/>
                </a:lnTo>
                <a:lnTo>
                  <a:pt x="2070" y="106"/>
                </a:lnTo>
                <a:lnTo>
                  <a:pt x="2129" y="125"/>
                </a:lnTo>
                <a:lnTo>
                  <a:pt x="2181" y="144"/>
                </a:lnTo>
                <a:lnTo>
                  <a:pt x="2204" y="153"/>
                </a:lnTo>
                <a:lnTo>
                  <a:pt x="2226" y="164"/>
                </a:lnTo>
                <a:lnTo>
                  <a:pt x="2246" y="174"/>
                </a:lnTo>
                <a:lnTo>
                  <a:pt x="2265" y="184"/>
                </a:lnTo>
                <a:lnTo>
                  <a:pt x="2282" y="195"/>
                </a:lnTo>
                <a:lnTo>
                  <a:pt x="2296" y="206"/>
                </a:lnTo>
                <a:lnTo>
                  <a:pt x="2296" y="206"/>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39" name="Freeform 8"/>
          <p:cNvSpPr/>
          <p:nvPr>
            <p:custDataLst>
              <p:tags r:id="rId24"/>
            </p:custDataLst>
          </p:nvPr>
        </p:nvSpPr>
        <p:spPr bwMode="auto">
          <a:xfrm>
            <a:off x="7808595" y="5013325"/>
            <a:ext cx="3214370" cy="593725"/>
          </a:xfrm>
          <a:custGeom>
            <a:avLst/>
            <a:gdLst>
              <a:gd name="T0" fmla="*/ 1827 w 1841"/>
              <a:gd name="T1" fmla="*/ 151 h 340"/>
              <a:gd name="T2" fmla="*/ 1840 w 1841"/>
              <a:gd name="T3" fmla="*/ 169 h 340"/>
              <a:gd name="T4" fmla="*/ 1841 w 1841"/>
              <a:gd name="T5" fmla="*/ 188 h 340"/>
              <a:gd name="T6" fmla="*/ 1832 w 1841"/>
              <a:gd name="T7" fmla="*/ 207 h 340"/>
              <a:gd name="T8" fmla="*/ 1812 w 1841"/>
              <a:gd name="T9" fmla="*/ 224 h 340"/>
              <a:gd name="T10" fmla="*/ 1784 w 1841"/>
              <a:gd name="T11" fmla="*/ 241 h 340"/>
              <a:gd name="T12" fmla="*/ 1744 w 1841"/>
              <a:gd name="T13" fmla="*/ 257 h 340"/>
              <a:gd name="T14" fmla="*/ 1640 w 1841"/>
              <a:gd name="T15" fmla="*/ 285 h 340"/>
              <a:gd name="T16" fmla="*/ 1504 w 1841"/>
              <a:gd name="T17" fmla="*/ 309 h 340"/>
              <a:gd name="T18" fmla="*/ 1338 w 1841"/>
              <a:gd name="T19" fmla="*/ 327 h 340"/>
              <a:gd name="T20" fmla="*/ 1146 w 1841"/>
              <a:gd name="T21" fmla="*/ 337 h 340"/>
              <a:gd name="T22" fmla="*/ 931 w 1841"/>
              <a:gd name="T23" fmla="*/ 340 h 340"/>
              <a:gd name="T24" fmla="*/ 820 w 1841"/>
              <a:gd name="T25" fmla="*/ 338 h 340"/>
              <a:gd name="T26" fmla="*/ 616 w 1841"/>
              <a:gd name="T27" fmla="*/ 327 h 340"/>
              <a:gd name="T28" fmla="*/ 436 w 1841"/>
              <a:gd name="T29" fmla="*/ 310 h 340"/>
              <a:gd name="T30" fmla="*/ 281 w 1841"/>
              <a:gd name="T31" fmla="*/ 287 h 340"/>
              <a:gd name="T32" fmla="*/ 158 w 1841"/>
              <a:gd name="T33" fmla="*/ 259 h 340"/>
              <a:gd name="T34" fmla="*/ 86 w 1841"/>
              <a:gd name="T35" fmla="*/ 233 h 340"/>
              <a:gd name="T36" fmla="*/ 50 w 1841"/>
              <a:gd name="T37" fmla="*/ 216 h 340"/>
              <a:gd name="T38" fmla="*/ 23 w 1841"/>
              <a:gd name="T39" fmla="*/ 199 h 340"/>
              <a:gd name="T40" fmla="*/ 6 w 1841"/>
              <a:gd name="T41" fmla="*/ 182 h 340"/>
              <a:gd name="T42" fmla="*/ 0 w 1841"/>
              <a:gd name="T43" fmla="*/ 163 h 340"/>
              <a:gd name="T44" fmla="*/ 4 w 1841"/>
              <a:gd name="T45" fmla="*/ 144 h 340"/>
              <a:gd name="T46" fmla="*/ 11 w 1841"/>
              <a:gd name="T47" fmla="*/ 135 h 340"/>
              <a:gd name="T48" fmla="*/ 28 w 1841"/>
              <a:gd name="T49" fmla="*/ 119 h 340"/>
              <a:gd name="T50" fmla="*/ 53 w 1841"/>
              <a:gd name="T51" fmla="*/ 105 h 340"/>
              <a:gd name="T52" fmla="*/ 120 w 1841"/>
              <a:gd name="T53" fmla="*/ 79 h 340"/>
              <a:gd name="T54" fmla="*/ 212 w 1841"/>
              <a:gd name="T55" fmla="*/ 55 h 340"/>
              <a:gd name="T56" fmla="*/ 325 w 1841"/>
              <a:gd name="T57" fmla="*/ 35 h 340"/>
              <a:gd name="T58" fmla="*/ 455 w 1841"/>
              <a:gd name="T59" fmla="*/ 21 h 340"/>
              <a:gd name="T60" fmla="*/ 598 w 1841"/>
              <a:gd name="T61" fmla="*/ 8 h 340"/>
              <a:gd name="T62" fmla="*/ 752 w 1841"/>
              <a:gd name="T63" fmla="*/ 2 h 340"/>
              <a:gd name="T64" fmla="*/ 911 w 1841"/>
              <a:gd name="T65" fmla="*/ 2 h 340"/>
              <a:gd name="T66" fmla="*/ 991 w 1841"/>
              <a:gd name="T67" fmla="*/ 2 h 340"/>
              <a:gd name="T68" fmla="*/ 1149 w 1841"/>
              <a:gd name="T69" fmla="*/ 10 h 340"/>
              <a:gd name="T70" fmla="*/ 1299 w 1841"/>
              <a:gd name="T71" fmla="*/ 21 h 340"/>
              <a:gd name="T72" fmla="*/ 1436 w 1841"/>
              <a:gd name="T73" fmla="*/ 36 h 340"/>
              <a:gd name="T74" fmla="*/ 1560 w 1841"/>
              <a:gd name="T75" fmla="*/ 57 h 340"/>
              <a:gd name="T76" fmla="*/ 1666 w 1841"/>
              <a:gd name="T77" fmla="*/ 80 h 340"/>
              <a:gd name="T78" fmla="*/ 1751 w 1841"/>
              <a:gd name="T79" fmla="*/ 107 h 340"/>
              <a:gd name="T80" fmla="*/ 1796 w 1841"/>
              <a:gd name="T81" fmla="*/ 127 h 340"/>
              <a:gd name="T82" fmla="*/ 1820 w 1841"/>
              <a:gd name="T83" fmla="*/ 143 h 340"/>
              <a:gd name="T84" fmla="*/ 1827 w 1841"/>
              <a:gd name="T85" fmla="*/ 1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1" h="340">
                <a:moveTo>
                  <a:pt x="1827" y="151"/>
                </a:moveTo>
                <a:lnTo>
                  <a:pt x="1827" y="151"/>
                </a:lnTo>
                <a:lnTo>
                  <a:pt x="1835" y="160"/>
                </a:lnTo>
                <a:lnTo>
                  <a:pt x="1840" y="169"/>
                </a:lnTo>
                <a:lnTo>
                  <a:pt x="1841" y="179"/>
                </a:lnTo>
                <a:lnTo>
                  <a:pt x="1841" y="188"/>
                </a:lnTo>
                <a:lnTo>
                  <a:pt x="1838" y="198"/>
                </a:lnTo>
                <a:lnTo>
                  <a:pt x="1832" y="207"/>
                </a:lnTo>
                <a:lnTo>
                  <a:pt x="1823" y="215"/>
                </a:lnTo>
                <a:lnTo>
                  <a:pt x="1812" y="224"/>
                </a:lnTo>
                <a:lnTo>
                  <a:pt x="1799" y="232"/>
                </a:lnTo>
                <a:lnTo>
                  <a:pt x="1784" y="241"/>
                </a:lnTo>
                <a:lnTo>
                  <a:pt x="1765" y="249"/>
                </a:lnTo>
                <a:lnTo>
                  <a:pt x="1744" y="257"/>
                </a:lnTo>
                <a:lnTo>
                  <a:pt x="1696" y="271"/>
                </a:lnTo>
                <a:lnTo>
                  <a:pt x="1640" y="285"/>
                </a:lnTo>
                <a:lnTo>
                  <a:pt x="1576" y="298"/>
                </a:lnTo>
                <a:lnTo>
                  <a:pt x="1504" y="309"/>
                </a:lnTo>
                <a:lnTo>
                  <a:pt x="1424" y="319"/>
                </a:lnTo>
                <a:lnTo>
                  <a:pt x="1338" y="327"/>
                </a:lnTo>
                <a:lnTo>
                  <a:pt x="1244" y="334"/>
                </a:lnTo>
                <a:lnTo>
                  <a:pt x="1146" y="337"/>
                </a:lnTo>
                <a:lnTo>
                  <a:pt x="1041" y="340"/>
                </a:lnTo>
                <a:lnTo>
                  <a:pt x="931" y="340"/>
                </a:lnTo>
                <a:lnTo>
                  <a:pt x="931" y="340"/>
                </a:lnTo>
                <a:lnTo>
                  <a:pt x="820" y="338"/>
                </a:lnTo>
                <a:lnTo>
                  <a:pt x="716" y="334"/>
                </a:lnTo>
                <a:lnTo>
                  <a:pt x="616" y="327"/>
                </a:lnTo>
                <a:lnTo>
                  <a:pt x="523" y="319"/>
                </a:lnTo>
                <a:lnTo>
                  <a:pt x="436" y="310"/>
                </a:lnTo>
                <a:lnTo>
                  <a:pt x="355" y="299"/>
                </a:lnTo>
                <a:lnTo>
                  <a:pt x="281" y="287"/>
                </a:lnTo>
                <a:lnTo>
                  <a:pt x="215" y="273"/>
                </a:lnTo>
                <a:lnTo>
                  <a:pt x="158" y="259"/>
                </a:lnTo>
                <a:lnTo>
                  <a:pt x="107" y="241"/>
                </a:lnTo>
                <a:lnTo>
                  <a:pt x="86" y="233"/>
                </a:lnTo>
                <a:lnTo>
                  <a:pt x="67" y="226"/>
                </a:lnTo>
                <a:lnTo>
                  <a:pt x="50" y="216"/>
                </a:lnTo>
                <a:lnTo>
                  <a:pt x="36" y="208"/>
                </a:lnTo>
                <a:lnTo>
                  <a:pt x="23" y="199"/>
                </a:lnTo>
                <a:lnTo>
                  <a:pt x="14" y="190"/>
                </a:lnTo>
                <a:lnTo>
                  <a:pt x="6" y="182"/>
                </a:lnTo>
                <a:lnTo>
                  <a:pt x="1" y="172"/>
                </a:lnTo>
                <a:lnTo>
                  <a:pt x="0" y="163"/>
                </a:lnTo>
                <a:lnTo>
                  <a:pt x="1" y="154"/>
                </a:lnTo>
                <a:lnTo>
                  <a:pt x="4" y="144"/>
                </a:lnTo>
                <a:lnTo>
                  <a:pt x="11" y="135"/>
                </a:lnTo>
                <a:lnTo>
                  <a:pt x="11" y="135"/>
                </a:lnTo>
                <a:lnTo>
                  <a:pt x="18" y="127"/>
                </a:lnTo>
                <a:lnTo>
                  <a:pt x="28" y="119"/>
                </a:lnTo>
                <a:lnTo>
                  <a:pt x="39" y="113"/>
                </a:lnTo>
                <a:lnTo>
                  <a:pt x="53" y="105"/>
                </a:lnTo>
                <a:lnTo>
                  <a:pt x="82" y="91"/>
                </a:lnTo>
                <a:lnTo>
                  <a:pt x="120" y="79"/>
                </a:lnTo>
                <a:lnTo>
                  <a:pt x="164" y="66"/>
                </a:lnTo>
                <a:lnTo>
                  <a:pt x="212" y="55"/>
                </a:lnTo>
                <a:lnTo>
                  <a:pt x="267" y="44"/>
                </a:lnTo>
                <a:lnTo>
                  <a:pt x="325" y="35"/>
                </a:lnTo>
                <a:lnTo>
                  <a:pt x="389" y="27"/>
                </a:lnTo>
                <a:lnTo>
                  <a:pt x="455" y="21"/>
                </a:lnTo>
                <a:lnTo>
                  <a:pt x="525" y="15"/>
                </a:lnTo>
                <a:lnTo>
                  <a:pt x="598" y="8"/>
                </a:lnTo>
                <a:lnTo>
                  <a:pt x="673" y="5"/>
                </a:lnTo>
                <a:lnTo>
                  <a:pt x="752" y="2"/>
                </a:lnTo>
                <a:lnTo>
                  <a:pt x="830" y="0"/>
                </a:lnTo>
                <a:lnTo>
                  <a:pt x="911" y="2"/>
                </a:lnTo>
                <a:lnTo>
                  <a:pt x="911" y="2"/>
                </a:lnTo>
                <a:lnTo>
                  <a:pt x="991" y="2"/>
                </a:lnTo>
                <a:lnTo>
                  <a:pt x="1071" y="5"/>
                </a:lnTo>
                <a:lnTo>
                  <a:pt x="1149" y="10"/>
                </a:lnTo>
                <a:lnTo>
                  <a:pt x="1225" y="15"/>
                </a:lnTo>
                <a:lnTo>
                  <a:pt x="1299" y="21"/>
                </a:lnTo>
                <a:lnTo>
                  <a:pt x="1369" y="29"/>
                </a:lnTo>
                <a:lnTo>
                  <a:pt x="1436" y="36"/>
                </a:lnTo>
                <a:lnTo>
                  <a:pt x="1501" y="46"/>
                </a:lnTo>
                <a:lnTo>
                  <a:pt x="1560" y="57"/>
                </a:lnTo>
                <a:lnTo>
                  <a:pt x="1616" y="68"/>
                </a:lnTo>
                <a:lnTo>
                  <a:pt x="1666" y="80"/>
                </a:lnTo>
                <a:lnTo>
                  <a:pt x="1712" y="93"/>
                </a:lnTo>
                <a:lnTo>
                  <a:pt x="1751" y="107"/>
                </a:lnTo>
                <a:lnTo>
                  <a:pt x="1784" y="121"/>
                </a:lnTo>
                <a:lnTo>
                  <a:pt x="1796" y="127"/>
                </a:lnTo>
                <a:lnTo>
                  <a:pt x="1809" y="135"/>
                </a:lnTo>
                <a:lnTo>
                  <a:pt x="1820" y="143"/>
                </a:lnTo>
                <a:lnTo>
                  <a:pt x="1827" y="151"/>
                </a:lnTo>
                <a:lnTo>
                  <a:pt x="1827" y="1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40" name="Freeform 9"/>
          <p:cNvSpPr/>
          <p:nvPr>
            <p:custDataLst>
              <p:tags r:id="rId25"/>
            </p:custDataLst>
          </p:nvPr>
        </p:nvSpPr>
        <p:spPr bwMode="auto">
          <a:xfrm>
            <a:off x="8100060" y="5109845"/>
            <a:ext cx="2634615" cy="412115"/>
          </a:xfrm>
          <a:custGeom>
            <a:avLst/>
            <a:gdLst>
              <a:gd name="T0" fmla="*/ 1502 w 1509"/>
              <a:gd name="T1" fmla="*/ 111 h 236"/>
              <a:gd name="T2" fmla="*/ 1509 w 1509"/>
              <a:gd name="T3" fmla="*/ 124 h 236"/>
              <a:gd name="T4" fmla="*/ 1506 w 1509"/>
              <a:gd name="T5" fmla="*/ 136 h 236"/>
              <a:gd name="T6" fmla="*/ 1495 w 1509"/>
              <a:gd name="T7" fmla="*/ 149 h 236"/>
              <a:gd name="T8" fmla="*/ 1476 w 1509"/>
              <a:gd name="T9" fmla="*/ 160 h 236"/>
              <a:gd name="T10" fmla="*/ 1415 w 1509"/>
              <a:gd name="T11" fmla="*/ 182 h 236"/>
              <a:gd name="T12" fmla="*/ 1327 w 1509"/>
              <a:gd name="T13" fmla="*/ 200 h 236"/>
              <a:gd name="T14" fmla="*/ 1216 w 1509"/>
              <a:gd name="T15" fmla="*/ 216 h 236"/>
              <a:gd name="T16" fmla="*/ 1082 w 1509"/>
              <a:gd name="T17" fmla="*/ 229 h 236"/>
              <a:gd name="T18" fmla="*/ 930 w 1509"/>
              <a:gd name="T19" fmla="*/ 235 h 236"/>
              <a:gd name="T20" fmla="*/ 761 w 1509"/>
              <a:gd name="T21" fmla="*/ 236 h 236"/>
              <a:gd name="T22" fmla="*/ 675 w 1509"/>
              <a:gd name="T23" fmla="*/ 235 h 236"/>
              <a:gd name="T24" fmla="*/ 514 w 1509"/>
              <a:gd name="T25" fmla="*/ 227 h 236"/>
              <a:gd name="T26" fmla="*/ 370 w 1509"/>
              <a:gd name="T27" fmla="*/ 216 h 236"/>
              <a:gd name="T28" fmla="*/ 245 w 1509"/>
              <a:gd name="T29" fmla="*/ 200 h 236"/>
              <a:gd name="T30" fmla="*/ 142 w 1509"/>
              <a:gd name="T31" fmla="*/ 182 h 236"/>
              <a:gd name="T32" fmla="*/ 66 w 1509"/>
              <a:gd name="T33" fmla="*/ 160 h 236"/>
              <a:gd name="T34" fmla="*/ 26 w 1509"/>
              <a:gd name="T35" fmla="*/ 143 h 236"/>
              <a:gd name="T36" fmla="*/ 9 w 1509"/>
              <a:gd name="T37" fmla="*/ 130 h 236"/>
              <a:gd name="T38" fmla="*/ 1 w 1509"/>
              <a:gd name="T39" fmla="*/ 117 h 236"/>
              <a:gd name="T40" fmla="*/ 1 w 1509"/>
              <a:gd name="T41" fmla="*/ 105 h 236"/>
              <a:gd name="T42" fmla="*/ 5 w 1509"/>
              <a:gd name="T43" fmla="*/ 97 h 236"/>
              <a:gd name="T44" fmla="*/ 16 w 1509"/>
              <a:gd name="T45" fmla="*/ 86 h 236"/>
              <a:gd name="T46" fmla="*/ 56 w 1509"/>
              <a:gd name="T47" fmla="*/ 66 h 236"/>
              <a:gd name="T48" fmla="*/ 119 w 1509"/>
              <a:gd name="T49" fmla="*/ 47 h 236"/>
              <a:gd name="T50" fmla="*/ 203 w 1509"/>
              <a:gd name="T51" fmla="*/ 31 h 236"/>
              <a:gd name="T52" fmla="*/ 303 w 1509"/>
              <a:gd name="T53" fmla="*/ 19 h 236"/>
              <a:gd name="T54" fmla="*/ 417 w 1509"/>
              <a:gd name="T55" fmla="*/ 10 h 236"/>
              <a:gd name="T56" fmla="*/ 544 w 1509"/>
              <a:gd name="T57" fmla="*/ 2 h 236"/>
              <a:gd name="T58" fmla="*/ 678 w 1509"/>
              <a:gd name="T59" fmla="*/ 0 h 236"/>
              <a:gd name="T60" fmla="*/ 747 w 1509"/>
              <a:gd name="T61" fmla="*/ 0 h 236"/>
              <a:gd name="T62" fmla="*/ 885 w 1509"/>
              <a:gd name="T63" fmla="*/ 3 h 236"/>
              <a:gd name="T64" fmla="*/ 1015 w 1509"/>
              <a:gd name="T65" fmla="*/ 10 h 236"/>
              <a:gd name="T66" fmla="*/ 1137 w 1509"/>
              <a:gd name="T67" fmla="*/ 21 h 236"/>
              <a:gd name="T68" fmla="*/ 1246 w 1509"/>
              <a:gd name="T69" fmla="*/ 35 h 236"/>
              <a:gd name="T70" fmla="*/ 1341 w 1509"/>
              <a:gd name="T71" fmla="*/ 50 h 236"/>
              <a:gd name="T72" fmla="*/ 1416 w 1509"/>
              <a:gd name="T73" fmla="*/ 69 h 236"/>
              <a:gd name="T74" fmla="*/ 1471 w 1509"/>
              <a:gd name="T75" fmla="*/ 89 h 236"/>
              <a:gd name="T76" fmla="*/ 1498 w 1509"/>
              <a:gd name="T77" fmla="*/ 105 h 236"/>
              <a:gd name="T78" fmla="*/ 1502 w 1509"/>
              <a:gd name="T79" fmla="*/ 11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9" h="236">
                <a:moveTo>
                  <a:pt x="1502" y="111"/>
                </a:moveTo>
                <a:lnTo>
                  <a:pt x="1502" y="111"/>
                </a:lnTo>
                <a:lnTo>
                  <a:pt x="1507" y="117"/>
                </a:lnTo>
                <a:lnTo>
                  <a:pt x="1509" y="124"/>
                </a:lnTo>
                <a:lnTo>
                  <a:pt x="1509" y="130"/>
                </a:lnTo>
                <a:lnTo>
                  <a:pt x="1506" y="136"/>
                </a:lnTo>
                <a:lnTo>
                  <a:pt x="1501" y="143"/>
                </a:lnTo>
                <a:lnTo>
                  <a:pt x="1495" y="149"/>
                </a:lnTo>
                <a:lnTo>
                  <a:pt x="1487" y="155"/>
                </a:lnTo>
                <a:lnTo>
                  <a:pt x="1476" y="160"/>
                </a:lnTo>
                <a:lnTo>
                  <a:pt x="1449" y="172"/>
                </a:lnTo>
                <a:lnTo>
                  <a:pt x="1415" y="182"/>
                </a:lnTo>
                <a:lnTo>
                  <a:pt x="1374" y="193"/>
                </a:lnTo>
                <a:lnTo>
                  <a:pt x="1327" y="200"/>
                </a:lnTo>
                <a:lnTo>
                  <a:pt x="1274" y="210"/>
                </a:lnTo>
                <a:lnTo>
                  <a:pt x="1216" y="216"/>
                </a:lnTo>
                <a:lnTo>
                  <a:pt x="1152" y="222"/>
                </a:lnTo>
                <a:lnTo>
                  <a:pt x="1082" y="229"/>
                </a:lnTo>
                <a:lnTo>
                  <a:pt x="1008" y="232"/>
                </a:lnTo>
                <a:lnTo>
                  <a:pt x="930" y="235"/>
                </a:lnTo>
                <a:lnTo>
                  <a:pt x="847" y="236"/>
                </a:lnTo>
                <a:lnTo>
                  <a:pt x="761" y="236"/>
                </a:lnTo>
                <a:lnTo>
                  <a:pt x="761" y="236"/>
                </a:lnTo>
                <a:lnTo>
                  <a:pt x="675" y="235"/>
                </a:lnTo>
                <a:lnTo>
                  <a:pt x="592" y="232"/>
                </a:lnTo>
                <a:lnTo>
                  <a:pt x="514" y="227"/>
                </a:lnTo>
                <a:lnTo>
                  <a:pt x="439" y="222"/>
                </a:lnTo>
                <a:lnTo>
                  <a:pt x="370" y="216"/>
                </a:lnTo>
                <a:lnTo>
                  <a:pt x="305" y="208"/>
                </a:lnTo>
                <a:lnTo>
                  <a:pt x="245" y="200"/>
                </a:lnTo>
                <a:lnTo>
                  <a:pt x="191" y="191"/>
                </a:lnTo>
                <a:lnTo>
                  <a:pt x="142" y="182"/>
                </a:lnTo>
                <a:lnTo>
                  <a:pt x="100" y="171"/>
                </a:lnTo>
                <a:lnTo>
                  <a:pt x="66" y="160"/>
                </a:lnTo>
                <a:lnTo>
                  <a:pt x="37" y="147"/>
                </a:lnTo>
                <a:lnTo>
                  <a:pt x="26" y="143"/>
                </a:lnTo>
                <a:lnTo>
                  <a:pt x="17" y="136"/>
                </a:lnTo>
                <a:lnTo>
                  <a:pt x="9" y="130"/>
                </a:lnTo>
                <a:lnTo>
                  <a:pt x="5" y="124"/>
                </a:lnTo>
                <a:lnTo>
                  <a:pt x="1" y="117"/>
                </a:lnTo>
                <a:lnTo>
                  <a:pt x="0" y="111"/>
                </a:lnTo>
                <a:lnTo>
                  <a:pt x="1" y="105"/>
                </a:lnTo>
                <a:lnTo>
                  <a:pt x="5" y="97"/>
                </a:lnTo>
                <a:lnTo>
                  <a:pt x="5" y="97"/>
                </a:lnTo>
                <a:lnTo>
                  <a:pt x="9" y="92"/>
                </a:lnTo>
                <a:lnTo>
                  <a:pt x="16" y="86"/>
                </a:lnTo>
                <a:lnTo>
                  <a:pt x="33" y="77"/>
                </a:lnTo>
                <a:lnTo>
                  <a:pt x="56" y="66"/>
                </a:lnTo>
                <a:lnTo>
                  <a:pt x="84" y="57"/>
                </a:lnTo>
                <a:lnTo>
                  <a:pt x="119" y="47"/>
                </a:lnTo>
                <a:lnTo>
                  <a:pt x="159" y="39"/>
                </a:lnTo>
                <a:lnTo>
                  <a:pt x="203" y="31"/>
                </a:lnTo>
                <a:lnTo>
                  <a:pt x="252" y="25"/>
                </a:lnTo>
                <a:lnTo>
                  <a:pt x="303" y="19"/>
                </a:lnTo>
                <a:lnTo>
                  <a:pt x="359" y="14"/>
                </a:lnTo>
                <a:lnTo>
                  <a:pt x="417" y="10"/>
                </a:lnTo>
                <a:lnTo>
                  <a:pt x="480" y="5"/>
                </a:lnTo>
                <a:lnTo>
                  <a:pt x="544" y="2"/>
                </a:lnTo>
                <a:lnTo>
                  <a:pt x="610" y="0"/>
                </a:lnTo>
                <a:lnTo>
                  <a:pt x="678" y="0"/>
                </a:lnTo>
                <a:lnTo>
                  <a:pt x="747" y="0"/>
                </a:lnTo>
                <a:lnTo>
                  <a:pt x="747" y="0"/>
                </a:lnTo>
                <a:lnTo>
                  <a:pt x="816" y="0"/>
                </a:lnTo>
                <a:lnTo>
                  <a:pt x="885" y="3"/>
                </a:lnTo>
                <a:lnTo>
                  <a:pt x="951" y="6"/>
                </a:lnTo>
                <a:lnTo>
                  <a:pt x="1015" y="10"/>
                </a:lnTo>
                <a:lnTo>
                  <a:pt x="1077" y="14"/>
                </a:lnTo>
                <a:lnTo>
                  <a:pt x="1137" y="21"/>
                </a:lnTo>
                <a:lnTo>
                  <a:pt x="1193" y="27"/>
                </a:lnTo>
                <a:lnTo>
                  <a:pt x="1246" y="35"/>
                </a:lnTo>
                <a:lnTo>
                  <a:pt x="1296" y="41"/>
                </a:lnTo>
                <a:lnTo>
                  <a:pt x="1341" y="50"/>
                </a:lnTo>
                <a:lnTo>
                  <a:pt x="1380" y="60"/>
                </a:lnTo>
                <a:lnTo>
                  <a:pt x="1416" y="69"/>
                </a:lnTo>
                <a:lnTo>
                  <a:pt x="1448" y="78"/>
                </a:lnTo>
                <a:lnTo>
                  <a:pt x="1471" y="89"/>
                </a:lnTo>
                <a:lnTo>
                  <a:pt x="1490" y="100"/>
                </a:lnTo>
                <a:lnTo>
                  <a:pt x="1498" y="105"/>
                </a:lnTo>
                <a:lnTo>
                  <a:pt x="1502" y="111"/>
                </a:lnTo>
                <a:lnTo>
                  <a:pt x="1502" y="11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41" name="Freeform 10"/>
          <p:cNvSpPr/>
          <p:nvPr>
            <p:custDataLst>
              <p:tags r:id="rId26"/>
            </p:custDataLst>
          </p:nvPr>
        </p:nvSpPr>
        <p:spPr bwMode="auto">
          <a:xfrm>
            <a:off x="8425180" y="5224780"/>
            <a:ext cx="1985010" cy="179705"/>
          </a:xfrm>
          <a:custGeom>
            <a:avLst/>
            <a:gdLst>
              <a:gd name="T0" fmla="*/ 1135 w 1137"/>
              <a:gd name="T1" fmla="*/ 53 h 103"/>
              <a:gd name="T2" fmla="*/ 1135 w 1137"/>
              <a:gd name="T3" fmla="*/ 53 h 103"/>
              <a:gd name="T4" fmla="*/ 1137 w 1137"/>
              <a:gd name="T5" fmla="*/ 56 h 103"/>
              <a:gd name="T6" fmla="*/ 1137 w 1137"/>
              <a:gd name="T7" fmla="*/ 59 h 103"/>
              <a:gd name="T8" fmla="*/ 1133 w 1137"/>
              <a:gd name="T9" fmla="*/ 61 h 103"/>
              <a:gd name="T10" fmla="*/ 1130 w 1137"/>
              <a:gd name="T11" fmla="*/ 64 h 103"/>
              <a:gd name="T12" fmla="*/ 1119 w 1137"/>
              <a:gd name="T13" fmla="*/ 69 h 103"/>
              <a:gd name="T14" fmla="*/ 1102 w 1137"/>
              <a:gd name="T15" fmla="*/ 73 h 103"/>
              <a:gd name="T16" fmla="*/ 1080 w 1137"/>
              <a:gd name="T17" fmla="*/ 78 h 103"/>
              <a:gd name="T18" fmla="*/ 1054 w 1137"/>
              <a:gd name="T19" fmla="*/ 83 h 103"/>
              <a:gd name="T20" fmla="*/ 987 w 1137"/>
              <a:gd name="T21" fmla="*/ 91 h 103"/>
              <a:gd name="T22" fmla="*/ 902 w 1137"/>
              <a:gd name="T23" fmla="*/ 95 h 103"/>
              <a:gd name="T24" fmla="*/ 804 w 1137"/>
              <a:gd name="T25" fmla="*/ 100 h 103"/>
              <a:gd name="T26" fmla="*/ 694 w 1137"/>
              <a:gd name="T27" fmla="*/ 103 h 103"/>
              <a:gd name="T28" fmla="*/ 574 w 1137"/>
              <a:gd name="T29" fmla="*/ 103 h 103"/>
              <a:gd name="T30" fmla="*/ 574 w 1137"/>
              <a:gd name="T31" fmla="*/ 103 h 103"/>
              <a:gd name="T32" fmla="*/ 455 w 1137"/>
              <a:gd name="T33" fmla="*/ 100 h 103"/>
              <a:gd name="T34" fmla="*/ 344 w 1137"/>
              <a:gd name="T35" fmla="*/ 97 h 103"/>
              <a:gd name="T36" fmla="*/ 244 w 1137"/>
              <a:gd name="T37" fmla="*/ 91 h 103"/>
              <a:gd name="T38" fmla="*/ 159 w 1137"/>
              <a:gd name="T39" fmla="*/ 83 h 103"/>
              <a:gd name="T40" fmla="*/ 89 w 1137"/>
              <a:gd name="T41" fmla="*/ 73 h 103"/>
              <a:gd name="T42" fmla="*/ 62 w 1137"/>
              <a:gd name="T43" fmla="*/ 69 h 103"/>
              <a:gd name="T44" fmla="*/ 39 w 1137"/>
              <a:gd name="T45" fmla="*/ 64 h 103"/>
              <a:gd name="T46" fmla="*/ 20 w 1137"/>
              <a:gd name="T47" fmla="*/ 59 h 103"/>
              <a:gd name="T48" fmla="*/ 8 w 1137"/>
              <a:gd name="T49" fmla="*/ 55 h 103"/>
              <a:gd name="T50" fmla="*/ 2 w 1137"/>
              <a:gd name="T51" fmla="*/ 48 h 103"/>
              <a:gd name="T52" fmla="*/ 0 w 1137"/>
              <a:gd name="T53" fmla="*/ 47 h 103"/>
              <a:gd name="T54" fmla="*/ 0 w 1137"/>
              <a:gd name="T55" fmla="*/ 44 h 103"/>
              <a:gd name="T56" fmla="*/ 0 w 1137"/>
              <a:gd name="T57" fmla="*/ 44 h 103"/>
              <a:gd name="T58" fmla="*/ 3 w 1137"/>
              <a:gd name="T59" fmla="*/ 41 h 103"/>
              <a:gd name="T60" fmla="*/ 6 w 1137"/>
              <a:gd name="T61" fmla="*/ 39 h 103"/>
              <a:gd name="T62" fmla="*/ 16 w 1137"/>
              <a:gd name="T63" fmla="*/ 34 h 103"/>
              <a:gd name="T64" fmla="*/ 31 w 1137"/>
              <a:gd name="T65" fmla="*/ 30 h 103"/>
              <a:gd name="T66" fmla="*/ 52 w 1137"/>
              <a:gd name="T67" fmla="*/ 25 h 103"/>
              <a:gd name="T68" fmla="*/ 105 w 1137"/>
              <a:gd name="T69" fmla="*/ 17 h 103"/>
              <a:gd name="T70" fmla="*/ 173 w 1137"/>
              <a:gd name="T71" fmla="*/ 11 h 103"/>
              <a:gd name="T72" fmla="*/ 256 w 1137"/>
              <a:gd name="T73" fmla="*/ 5 h 103"/>
              <a:gd name="T74" fmla="*/ 350 w 1137"/>
              <a:gd name="T75" fmla="*/ 1 h 103"/>
              <a:gd name="T76" fmla="*/ 453 w 1137"/>
              <a:gd name="T77" fmla="*/ 0 h 103"/>
              <a:gd name="T78" fmla="*/ 563 w 1137"/>
              <a:gd name="T79" fmla="*/ 0 h 103"/>
              <a:gd name="T80" fmla="*/ 563 w 1137"/>
              <a:gd name="T81" fmla="*/ 0 h 103"/>
              <a:gd name="T82" fmla="*/ 672 w 1137"/>
              <a:gd name="T83" fmla="*/ 1 h 103"/>
              <a:gd name="T84" fmla="*/ 775 w 1137"/>
              <a:gd name="T85" fmla="*/ 5 h 103"/>
              <a:gd name="T86" fmla="*/ 871 w 1137"/>
              <a:gd name="T87" fmla="*/ 11 h 103"/>
              <a:gd name="T88" fmla="*/ 954 w 1137"/>
              <a:gd name="T89" fmla="*/ 17 h 103"/>
              <a:gd name="T90" fmla="*/ 1026 w 1137"/>
              <a:gd name="T91" fmla="*/ 25 h 103"/>
              <a:gd name="T92" fmla="*/ 1080 w 1137"/>
              <a:gd name="T93" fmla="*/ 34 h 103"/>
              <a:gd name="T94" fmla="*/ 1101 w 1137"/>
              <a:gd name="T95" fmla="*/ 39 h 103"/>
              <a:gd name="T96" fmla="*/ 1118 w 1137"/>
              <a:gd name="T97" fmla="*/ 44 h 103"/>
              <a:gd name="T98" fmla="*/ 1129 w 1137"/>
              <a:gd name="T99" fmla="*/ 48 h 103"/>
              <a:gd name="T100" fmla="*/ 1135 w 1137"/>
              <a:gd name="T101" fmla="*/ 53 h 103"/>
              <a:gd name="T102" fmla="*/ 1135 w 1137"/>
              <a:gd name="T103" fmla="*/ 5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7" h="103">
                <a:moveTo>
                  <a:pt x="1135" y="53"/>
                </a:moveTo>
                <a:lnTo>
                  <a:pt x="1135" y="53"/>
                </a:lnTo>
                <a:lnTo>
                  <a:pt x="1137" y="56"/>
                </a:lnTo>
                <a:lnTo>
                  <a:pt x="1137" y="59"/>
                </a:lnTo>
                <a:lnTo>
                  <a:pt x="1133" y="61"/>
                </a:lnTo>
                <a:lnTo>
                  <a:pt x="1130" y="64"/>
                </a:lnTo>
                <a:lnTo>
                  <a:pt x="1119" y="69"/>
                </a:lnTo>
                <a:lnTo>
                  <a:pt x="1102" y="73"/>
                </a:lnTo>
                <a:lnTo>
                  <a:pt x="1080" y="78"/>
                </a:lnTo>
                <a:lnTo>
                  <a:pt x="1054" y="83"/>
                </a:lnTo>
                <a:lnTo>
                  <a:pt x="987" y="91"/>
                </a:lnTo>
                <a:lnTo>
                  <a:pt x="902" y="95"/>
                </a:lnTo>
                <a:lnTo>
                  <a:pt x="804" y="100"/>
                </a:lnTo>
                <a:lnTo>
                  <a:pt x="694" y="103"/>
                </a:lnTo>
                <a:lnTo>
                  <a:pt x="574" y="103"/>
                </a:lnTo>
                <a:lnTo>
                  <a:pt x="574" y="103"/>
                </a:lnTo>
                <a:lnTo>
                  <a:pt x="455" y="100"/>
                </a:lnTo>
                <a:lnTo>
                  <a:pt x="344" y="97"/>
                </a:lnTo>
                <a:lnTo>
                  <a:pt x="244" y="91"/>
                </a:lnTo>
                <a:lnTo>
                  <a:pt x="159" y="83"/>
                </a:lnTo>
                <a:lnTo>
                  <a:pt x="89" y="73"/>
                </a:lnTo>
                <a:lnTo>
                  <a:pt x="62" y="69"/>
                </a:lnTo>
                <a:lnTo>
                  <a:pt x="39" y="64"/>
                </a:lnTo>
                <a:lnTo>
                  <a:pt x="20" y="59"/>
                </a:lnTo>
                <a:lnTo>
                  <a:pt x="8" y="55"/>
                </a:lnTo>
                <a:lnTo>
                  <a:pt x="2" y="48"/>
                </a:lnTo>
                <a:lnTo>
                  <a:pt x="0" y="47"/>
                </a:lnTo>
                <a:lnTo>
                  <a:pt x="0" y="44"/>
                </a:lnTo>
                <a:lnTo>
                  <a:pt x="0" y="44"/>
                </a:lnTo>
                <a:lnTo>
                  <a:pt x="3" y="41"/>
                </a:lnTo>
                <a:lnTo>
                  <a:pt x="6" y="39"/>
                </a:lnTo>
                <a:lnTo>
                  <a:pt x="16" y="34"/>
                </a:lnTo>
                <a:lnTo>
                  <a:pt x="31" y="30"/>
                </a:lnTo>
                <a:lnTo>
                  <a:pt x="52" y="25"/>
                </a:lnTo>
                <a:lnTo>
                  <a:pt x="105" y="17"/>
                </a:lnTo>
                <a:lnTo>
                  <a:pt x="173" y="11"/>
                </a:lnTo>
                <a:lnTo>
                  <a:pt x="256" y="5"/>
                </a:lnTo>
                <a:lnTo>
                  <a:pt x="350" y="1"/>
                </a:lnTo>
                <a:lnTo>
                  <a:pt x="453" y="0"/>
                </a:lnTo>
                <a:lnTo>
                  <a:pt x="563" y="0"/>
                </a:lnTo>
                <a:lnTo>
                  <a:pt x="563" y="0"/>
                </a:lnTo>
                <a:lnTo>
                  <a:pt x="672" y="1"/>
                </a:lnTo>
                <a:lnTo>
                  <a:pt x="775" y="5"/>
                </a:lnTo>
                <a:lnTo>
                  <a:pt x="871" y="11"/>
                </a:lnTo>
                <a:lnTo>
                  <a:pt x="954" y="17"/>
                </a:lnTo>
                <a:lnTo>
                  <a:pt x="1026" y="25"/>
                </a:lnTo>
                <a:lnTo>
                  <a:pt x="1080" y="34"/>
                </a:lnTo>
                <a:lnTo>
                  <a:pt x="1101" y="39"/>
                </a:lnTo>
                <a:lnTo>
                  <a:pt x="1118" y="44"/>
                </a:lnTo>
                <a:lnTo>
                  <a:pt x="1129" y="48"/>
                </a:lnTo>
                <a:lnTo>
                  <a:pt x="1135" y="53"/>
                </a:lnTo>
                <a:lnTo>
                  <a:pt x="1135"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42" name="Freeform 11"/>
          <p:cNvSpPr/>
          <p:nvPr>
            <p:custDataLst>
              <p:tags r:id="rId27"/>
            </p:custDataLst>
          </p:nvPr>
        </p:nvSpPr>
        <p:spPr bwMode="auto">
          <a:xfrm>
            <a:off x="8971280" y="5269865"/>
            <a:ext cx="888365" cy="81915"/>
          </a:xfrm>
          <a:custGeom>
            <a:avLst/>
            <a:gdLst>
              <a:gd name="T0" fmla="*/ 509 w 509"/>
              <a:gd name="T1" fmla="*/ 25 h 47"/>
              <a:gd name="T2" fmla="*/ 509 w 509"/>
              <a:gd name="T3" fmla="*/ 25 h 47"/>
              <a:gd name="T4" fmla="*/ 508 w 509"/>
              <a:gd name="T5" fmla="*/ 29 h 47"/>
              <a:gd name="T6" fmla="*/ 505 w 509"/>
              <a:gd name="T7" fmla="*/ 30 h 47"/>
              <a:gd name="T8" fmla="*/ 492 w 509"/>
              <a:gd name="T9" fmla="*/ 35 h 47"/>
              <a:gd name="T10" fmla="*/ 469 w 509"/>
              <a:gd name="T11" fmla="*/ 38 h 47"/>
              <a:gd name="T12" fmla="*/ 439 w 509"/>
              <a:gd name="T13" fmla="*/ 41 h 47"/>
              <a:gd name="T14" fmla="*/ 401 w 509"/>
              <a:gd name="T15" fmla="*/ 44 h 47"/>
              <a:gd name="T16" fmla="*/ 358 w 509"/>
              <a:gd name="T17" fmla="*/ 46 h 47"/>
              <a:gd name="T18" fmla="*/ 309 w 509"/>
              <a:gd name="T19" fmla="*/ 47 h 47"/>
              <a:gd name="T20" fmla="*/ 258 w 509"/>
              <a:gd name="T21" fmla="*/ 47 h 47"/>
              <a:gd name="T22" fmla="*/ 258 w 509"/>
              <a:gd name="T23" fmla="*/ 47 h 47"/>
              <a:gd name="T24" fmla="*/ 204 w 509"/>
              <a:gd name="T25" fmla="*/ 46 h 47"/>
              <a:gd name="T26" fmla="*/ 156 w 509"/>
              <a:gd name="T27" fmla="*/ 44 h 47"/>
              <a:gd name="T28" fmla="*/ 112 w 509"/>
              <a:gd name="T29" fmla="*/ 41 h 47"/>
              <a:gd name="T30" fmla="*/ 73 w 509"/>
              <a:gd name="T31" fmla="*/ 38 h 47"/>
              <a:gd name="T32" fmla="*/ 42 w 509"/>
              <a:gd name="T33" fmla="*/ 35 h 47"/>
              <a:gd name="T34" fmla="*/ 18 w 509"/>
              <a:gd name="T35" fmla="*/ 30 h 47"/>
              <a:gd name="T36" fmla="*/ 4 w 509"/>
              <a:gd name="T37" fmla="*/ 25 h 47"/>
              <a:gd name="T38" fmla="*/ 1 w 509"/>
              <a:gd name="T39" fmla="*/ 24 h 47"/>
              <a:gd name="T40" fmla="*/ 0 w 509"/>
              <a:gd name="T41" fmla="*/ 21 h 47"/>
              <a:gd name="T42" fmla="*/ 0 w 509"/>
              <a:gd name="T43" fmla="*/ 21 h 47"/>
              <a:gd name="T44" fmla="*/ 1 w 509"/>
              <a:gd name="T45" fmla="*/ 19 h 47"/>
              <a:gd name="T46" fmla="*/ 4 w 509"/>
              <a:gd name="T47" fmla="*/ 16 h 47"/>
              <a:gd name="T48" fmla="*/ 20 w 509"/>
              <a:gd name="T49" fmla="*/ 13 h 47"/>
              <a:gd name="T50" fmla="*/ 43 w 509"/>
              <a:gd name="T51" fmla="*/ 8 h 47"/>
              <a:gd name="T52" fmla="*/ 75 w 509"/>
              <a:gd name="T53" fmla="*/ 5 h 47"/>
              <a:gd name="T54" fmla="*/ 112 w 509"/>
              <a:gd name="T55" fmla="*/ 4 h 47"/>
              <a:gd name="T56" fmla="*/ 154 w 509"/>
              <a:gd name="T57" fmla="*/ 2 h 47"/>
              <a:gd name="T58" fmla="*/ 251 w 509"/>
              <a:gd name="T59" fmla="*/ 0 h 47"/>
              <a:gd name="T60" fmla="*/ 251 w 509"/>
              <a:gd name="T61" fmla="*/ 0 h 47"/>
              <a:gd name="T62" fmla="*/ 350 w 509"/>
              <a:gd name="T63" fmla="*/ 4 h 47"/>
              <a:gd name="T64" fmla="*/ 392 w 509"/>
              <a:gd name="T65" fmla="*/ 5 h 47"/>
              <a:gd name="T66" fmla="*/ 430 w 509"/>
              <a:gd name="T67" fmla="*/ 8 h 47"/>
              <a:gd name="T68" fmla="*/ 462 w 509"/>
              <a:gd name="T69" fmla="*/ 13 h 47"/>
              <a:gd name="T70" fmla="*/ 486 w 509"/>
              <a:gd name="T71" fmla="*/ 16 h 47"/>
              <a:gd name="T72" fmla="*/ 502 w 509"/>
              <a:gd name="T73" fmla="*/ 21 h 47"/>
              <a:gd name="T74" fmla="*/ 506 w 509"/>
              <a:gd name="T75" fmla="*/ 24 h 47"/>
              <a:gd name="T76" fmla="*/ 509 w 509"/>
              <a:gd name="T77" fmla="*/ 25 h 47"/>
              <a:gd name="T78" fmla="*/ 509 w 509"/>
              <a:gd name="T79"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9" h="47">
                <a:moveTo>
                  <a:pt x="509" y="25"/>
                </a:moveTo>
                <a:lnTo>
                  <a:pt x="509" y="25"/>
                </a:lnTo>
                <a:lnTo>
                  <a:pt x="508" y="29"/>
                </a:lnTo>
                <a:lnTo>
                  <a:pt x="505" y="30"/>
                </a:lnTo>
                <a:lnTo>
                  <a:pt x="492" y="35"/>
                </a:lnTo>
                <a:lnTo>
                  <a:pt x="469" y="38"/>
                </a:lnTo>
                <a:lnTo>
                  <a:pt x="439" y="41"/>
                </a:lnTo>
                <a:lnTo>
                  <a:pt x="401" y="44"/>
                </a:lnTo>
                <a:lnTo>
                  <a:pt x="358" y="46"/>
                </a:lnTo>
                <a:lnTo>
                  <a:pt x="309" y="47"/>
                </a:lnTo>
                <a:lnTo>
                  <a:pt x="258" y="47"/>
                </a:lnTo>
                <a:lnTo>
                  <a:pt x="258" y="47"/>
                </a:lnTo>
                <a:lnTo>
                  <a:pt x="204" y="46"/>
                </a:lnTo>
                <a:lnTo>
                  <a:pt x="156" y="44"/>
                </a:lnTo>
                <a:lnTo>
                  <a:pt x="112" y="41"/>
                </a:lnTo>
                <a:lnTo>
                  <a:pt x="73" y="38"/>
                </a:lnTo>
                <a:lnTo>
                  <a:pt x="42" y="35"/>
                </a:lnTo>
                <a:lnTo>
                  <a:pt x="18" y="30"/>
                </a:lnTo>
                <a:lnTo>
                  <a:pt x="4" y="25"/>
                </a:lnTo>
                <a:lnTo>
                  <a:pt x="1" y="24"/>
                </a:lnTo>
                <a:lnTo>
                  <a:pt x="0" y="21"/>
                </a:lnTo>
                <a:lnTo>
                  <a:pt x="0" y="21"/>
                </a:lnTo>
                <a:lnTo>
                  <a:pt x="1" y="19"/>
                </a:lnTo>
                <a:lnTo>
                  <a:pt x="4" y="16"/>
                </a:lnTo>
                <a:lnTo>
                  <a:pt x="20" y="13"/>
                </a:lnTo>
                <a:lnTo>
                  <a:pt x="43" y="8"/>
                </a:lnTo>
                <a:lnTo>
                  <a:pt x="75" y="5"/>
                </a:lnTo>
                <a:lnTo>
                  <a:pt x="112" y="4"/>
                </a:lnTo>
                <a:lnTo>
                  <a:pt x="154" y="2"/>
                </a:lnTo>
                <a:lnTo>
                  <a:pt x="251" y="0"/>
                </a:lnTo>
                <a:lnTo>
                  <a:pt x="251" y="0"/>
                </a:lnTo>
                <a:lnTo>
                  <a:pt x="350" y="4"/>
                </a:lnTo>
                <a:lnTo>
                  <a:pt x="392" y="5"/>
                </a:lnTo>
                <a:lnTo>
                  <a:pt x="430" y="8"/>
                </a:lnTo>
                <a:lnTo>
                  <a:pt x="462" y="13"/>
                </a:lnTo>
                <a:lnTo>
                  <a:pt x="486" y="16"/>
                </a:lnTo>
                <a:lnTo>
                  <a:pt x="502" y="21"/>
                </a:lnTo>
                <a:lnTo>
                  <a:pt x="506" y="24"/>
                </a:lnTo>
                <a:lnTo>
                  <a:pt x="509" y="25"/>
                </a:lnTo>
                <a:lnTo>
                  <a:pt x="509" y="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43" name="Freeform 12"/>
          <p:cNvSpPr/>
          <p:nvPr>
            <p:custDataLst>
              <p:tags r:id="rId28"/>
            </p:custDataLst>
          </p:nvPr>
        </p:nvSpPr>
        <p:spPr bwMode="auto">
          <a:xfrm>
            <a:off x="9346565" y="1101090"/>
            <a:ext cx="191770" cy="3883025"/>
          </a:xfrm>
          <a:custGeom>
            <a:avLst/>
            <a:gdLst>
              <a:gd name="T0" fmla="*/ 91 w 110"/>
              <a:gd name="T1" fmla="*/ 2224 h 2224"/>
              <a:gd name="T2" fmla="*/ 0 w 110"/>
              <a:gd name="T3" fmla="*/ 2223 h 2224"/>
              <a:gd name="T4" fmla="*/ 19 w 110"/>
              <a:gd name="T5" fmla="*/ 0 h 2224"/>
              <a:gd name="T6" fmla="*/ 110 w 110"/>
              <a:gd name="T7" fmla="*/ 0 h 2224"/>
              <a:gd name="T8" fmla="*/ 91 w 110"/>
              <a:gd name="T9" fmla="*/ 2224 h 2224"/>
            </a:gdLst>
            <a:ahLst/>
            <a:cxnLst>
              <a:cxn ang="0">
                <a:pos x="T0" y="T1"/>
              </a:cxn>
              <a:cxn ang="0">
                <a:pos x="T2" y="T3"/>
              </a:cxn>
              <a:cxn ang="0">
                <a:pos x="T4" y="T5"/>
              </a:cxn>
              <a:cxn ang="0">
                <a:pos x="T6" y="T7"/>
              </a:cxn>
              <a:cxn ang="0">
                <a:pos x="T8" y="T9"/>
              </a:cxn>
            </a:cxnLst>
            <a:rect l="0" t="0" r="r" b="b"/>
            <a:pathLst>
              <a:path w="110" h="2224">
                <a:moveTo>
                  <a:pt x="91" y="2224"/>
                </a:moveTo>
                <a:lnTo>
                  <a:pt x="0" y="2223"/>
                </a:lnTo>
                <a:lnTo>
                  <a:pt x="19" y="0"/>
                </a:lnTo>
                <a:lnTo>
                  <a:pt x="110" y="0"/>
                </a:lnTo>
                <a:lnTo>
                  <a:pt x="91" y="2224"/>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44" name="Freeform 13"/>
          <p:cNvSpPr/>
          <p:nvPr>
            <p:custDataLst>
              <p:tags r:id="rId29"/>
            </p:custDataLst>
          </p:nvPr>
        </p:nvSpPr>
        <p:spPr bwMode="auto">
          <a:xfrm>
            <a:off x="9530080" y="872490"/>
            <a:ext cx="317500" cy="761365"/>
          </a:xfrm>
          <a:custGeom>
            <a:avLst/>
            <a:gdLst>
              <a:gd name="T0" fmla="*/ 0 w 182"/>
              <a:gd name="T1" fmla="*/ 436 h 436"/>
              <a:gd name="T2" fmla="*/ 182 w 182"/>
              <a:gd name="T3" fmla="*/ 304 h 436"/>
              <a:gd name="T4" fmla="*/ 182 w 182"/>
              <a:gd name="T5" fmla="*/ 0 h 436"/>
              <a:gd name="T6" fmla="*/ 3 w 182"/>
              <a:gd name="T7" fmla="*/ 160 h 436"/>
              <a:gd name="T8" fmla="*/ 0 w 182"/>
              <a:gd name="T9" fmla="*/ 436 h 436"/>
            </a:gdLst>
            <a:ahLst/>
            <a:cxnLst>
              <a:cxn ang="0">
                <a:pos x="T0" y="T1"/>
              </a:cxn>
              <a:cxn ang="0">
                <a:pos x="T2" y="T3"/>
              </a:cxn>
              <a:cxn ang="0">
                <a:pos x="T4" y="T5"/>
              </a:cxn>
              <a:cxn ang="0">
                <a:pos x="T6" y="T7"/>
              </a:cxn>
              <a:cxn ang="0">
                <a:pos x="T8" y="T9"/>
              </a:cxn>
            </a:cxnLst>
            <a:rect l="0" t="0" r="r" b="b"/>
            <a:pathLst>
              <a:path w="182" h="436">
                <a:moveTo>
                  <a:pt x="0" y="436"/>
                </a:moveTo>
                <a:lnTo>
                  <a:pt x="182" y="304"/>
                </a:lnTo>
                <a:lnTo>
                  <a:pt x="182" y="0"/>
                </a:lnTo>
                <a:lnTo>
                  <a:pt x="3" y="160"/>
                </a:lnTo>
                <a:lnTo>
                  <a:pt x="0" y="4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dirty="0">
              <a:solidFill>
                <a:schemeClr val="dk1"/>
              </a:solidFill>
              <a:latin typeface="微软雅黑" panose="020B0503020204020204" charset="-122"/>
              <a:ea typeface="微软雅黑" panose="020B0503020204020204" charset="-122"/>
              <a:cs typeface="汉仪旗黑-50简" charset="0"/>
            </a:endParaRPr>
          </a:p>
        </p:txBody>
      </p:sp>
      <p:sp>
        <p:nvSpPr>
          <p:cNvPr id="45" name="Freeform 14"/>
          <p:cNvSpPr/>
          <p:nvPr>
            <p:custDataLst>
              <p:tags r:id="rId30"/>
            </p:custDataLst>
          </p:nvPr>
        </p:nvSpPr>
        <p:spPr bwMode="auto">
          <a:xfrm>
            <a:off x="9055100" y="867410"/>
            <a:ext cx="323215" cy="764540"/>
          </a:xfrm>
          <a:custGeom>
            <a:avLst/>
            <a:gdLst>
              <a:gd name="T0" fmla="*/ 181 w 185"/>
              <a:gd name="T1" fmla="*/ 438 h 438"/>
              <a:gd name="T2" fmla="*/ 3 w 185"/>
              <a:gd name="T3" fmla="*/ 302 h 438"/>
              <a:gd name="T4" fmla="*/ 0 w 185"/>
              <a:gd name="T5" fmla="*/ 0 h 438"/>
              <a:gd name="T6" fmla="*/ 185 w 185"/>
              <a:gd name="T7" fmla="*/ 161 h 438"/>
              <a:gd name="T8" fmla="*/ 181 w 185"/>
              <a:gd name="T9" fmla="*/ 438 h 438"/>
            </a:gdLst>
            <a:ahLst/>
            <a:cxnLst>
              <a:cxn ang="0">
                <a:pos x="T0" y="T1"/>
              </a:cxn>
              <a:cxn ang="0">
                <a:pos x="T2" y="T3"/>
              </a:cxn>
              <a:cxn ang="0">
                <a:pos x="T4" y="T5"/>
              </a:cxn>
              <a:cxn ang="0">
                <a:pos x="T6" y="T7"/>
              </a:cxn>
              <a:cxn ang="0">
                <a:pos x="T8" y="T9"/>
              </a:cxn>
            </a:cxnLst>
            <a:rect l="0" t="0" r="r" b="b"/>
            <a:pathLst>
              <a:path w="185" h="438">
                <a:moveTo>
                  <a:pt x="181" y="438"/>
                </a:moveTo>
                <a:lnTo>
                  <a:pt x="3" y="302"/>
                </a:lnTo>
                <a:lnTo>
                  <a:pt x="0" y="0"/>
                </a:lnTo>
                <a:lnTo>
                  <a:pt x="185" y="161"/>
                </a:lnTo>
                <a:lnTo>
                  <a:pt x="181" y="4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dirty="0">
              <a:solidFill>
                <a:schemeClr val="dk1"/>
              </a:solidFill>
              <a:latin typeface="微软雅黑" panose="020B0503020204020204" charset="-122"/>
              <a:ea typeface="微软雅黑" panose="020B0503020204020204" charset="-122"/>
              <a:cs typeface="汉仪旗黑-50简" charset="0"/>
            </a:endParaRPr>
          </a:p>
        </p:txBody>
      </p:sp>
      <p:sp>
        <p:nvSpPr>
          <p:cNvPr id="46" name="Freeform 15"/>
          <p:cNvSpPr/>
          <p:nvPr>
            <p:custDataLst>
              <p:tags r:id="rId31"/>
            </p:custDataLst>
          </p:nvPr>
        </p:nvSpPr>
        <p:spPr bwMode="auto">
          <a:xfrm>
            <a:off x="9533890" y="1252855"/>
            <a:ext cx="314325" cy="261620"/>
          </a:xfrm>
          <a:custGeom>
            <a:avLst/>
            <a:gdLst>
              <a:gd name="T0" fmla="*/ 180 w 180"/>
              <a:gd name="T1" fmla="*/ 15 h 150"/>
              <a:gd name="T2" fmla="*/ 0 w 180"/>
              <a:gd name="T3" fmla="*/ 150 h 150"/>
              <a:gd name="T4" fmla="*/ 0 w 180"/>
              <a:gd name="T5" fmla="*/ 134 h 150"/>
              <a:gd name="T6" fmla="*/ 180 w 180"/>
              <a:gd name="T7" fmla="*/ 0 h 150"/>
              <a:gd name="T8" fmla="*/ 180 w 180"/>
              <a:gd name="T9" fmla="*/ 15 h 150"/>
            </a:gdLst>
            <a:ahLst/>
            <a:cxnLst>
              <a:cxn ang="0">
                <a:pos x="T0" y="T1"/>
              </a:cxn>
              <a:cxn ang="0">
                <a:pos x="T2" y="T3"/>
              </a:cxn>
              <a:cxn ang="0">
                <a:pos x="T4" y="T5"/>
              </a:cxn>
              <a:cxn ang="0">
                <a:pos x="T6" y="T7"/>
              </a:cxn>
              <a:cxn ang="0">
                <a:pos x="T8" y="T9"/>
              </a:cxn>
            </a:cxnLst>
            <a:rect l="0" t="0" r="r" b="b"/>
            <a:pathLst>
              <a:path w="180" h="150">
                <a:moveTo>
                  <a:pt x="180" y="15"/>
                </a:moveTo>
                <a:lnTo>
                  <a:pt x="0" y="150"/>
                </a:lnTo>
                <a:lnTo>
                  <a:pt x="0" y="134"/>
                </a:lnTo>
                <a:lnTo>
                  <a:pt x="180" y="0"/>
                </a:lnTo>
                <a:lnTo>
                  <a:pt x="180" y="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47" name="Freeform 16"/>
          <p:cNvSpPr/>
          <p:nvPr>
            <p:custDataLst>
              <p:tags r:id="rId32"/>
            </p:custDataLst>
          </p:nvPr>
        </p:nvSpPr>
        <p:spPr bwMode="auto">
          <a:xfrm>
            <a:off x="9533890" y="1064260"/>
            <a:ext cx="314325" cy="258445"/>
          </a:xfrm>
          <a:custGeom>
            <a:avLst/>
            <a:gdLst>
              <a:gd name="T0" fmla="*/ 180 w 180"/>
              <a:gd name="T1" fmla="*/ 15 h 148"/>
              <a:gd name="T2" fmla="*/ 0 w 180"/>
              <a:gd name="T3" fmla="*/ 148 h 148"/>
              <a:gd name="T4" fmla="*/ 0 w 180"/>
              <a:gd name="T5" fmla="*/ 134 h 148"/>
              <a:gd name="T6" fmla="*/ 180 w 180"/>
              <a:gd name="T7" fmla="*/ 0 h 148"/>
              <a:gd name="T8" fmla="*/ 180 w 180"/>
              <a:gd name="T9" fmla="*/ 15 h 148"/>
            </a:gdLst>
            <a:ahLst/>
            <a:cxnLst>
              <a:cxn ang="0">
                <a:pos x="T0" y="T1"/>
              </a:cxn>
              <a:cxn ang="0">
                <a:pos x="T2" y="T3"/>
              </a:cxn>
              <a:cxn ang="0">
                <a:pos x="T4" y="T5"/>
              </a:cxn>
              <a:cxn ang="0">
                <a:pos x="T6" y="T7"/>
              </a:cxn>
              <a:cxn ang="0">
                <a:pos x="T8" y="T9"/>
              </a:cxn>
            </a:cxnLst>
            <a:rect l="0" t="0" r="r" b="b"/>
            <a:pathLst>
              <a:path w="180" h="148">
                <a:moveTo>
                  <a:pt x="180" y="15"/>
                </a:moveTo>
                <a:lnTo>
                  <a:pt x="0" y="148"/>
                </a:lnTo>
                <a:lnTo>
                  <a:pt x="0" y="134"/>
                </a:lnTo>
                <a:lnTo>
                  <a:pt x="180" y="0"/>
                </a:lnTo>
                <a:lnTo>
                  <a:pt x="180" y="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48" name="Freeform 17"/>
          <p:cNvSpPr/>
          <p:nvPr>
            <p:custDataLst>
              <p:tags r:id="rId33"/>
            </p:custDataLst>
          </p:nvPr>
        </p:nvSpPr>
        <p:spPr bwMode="auto">
          <a:xfrm>
            <a:off x="9055100" y="1022350"/>
            <a:ext cx="323215" cy="291465"/>
          </a:xfrm>
          <a:custGeom>
            <a:avLst/>
            <a:gdLst>
              <a:gd name="T0" fmla="*/ 183 w 185"/>
              <a:gd name="T1" fmla="*/ 152 h 167"/>
              <a:gd name="T2" fmla="*/ 0 w 185"/>
              <a:gd name="T3" fmla="*/ 0 h 167"/>
              <a:gd name="T4" fmla="*/ 0 w 185"/>
              <a:gd name="T5" fmla="*/ 16 h 167"/>
              <a:gd name="T6" fmla="*/ 185 w 185"/>
              <a:gd name="T7" fmla="*/ 167 h 167"/>
              <a:gd name="T8" fmla="*/ 183 w 185"/>
              <a:gd name="T9" fmla="*/ 152 h 167"/>
            </a:gdLst>
            <a:ahLst/>
            <a:cxnLst>
              <a:cxn ang="0">
                <a:pos x="T0" y="T1"/>
              </a:cxn>
              <a:cxn ang="0">
                <a:pos x="T2" y="T3"/>
              </a:cxn>
              <a:cxn ang="0">
                <a:pos x="T4" y="T5"/>
              </a:cxn>
              <a:cxn ang="0">
                <a:pos x="T6" y="T7"/>
              </a:cxn>
              <a:cxn ang="0">
                <a:pos x="T8" y="T9"/>
              </a:cxn>
            </a:cxnLst>
            <a:rect l="0" t="0" r="r" b="b"/>
            <a:pathLst>
              <a:path w="185" h="167">
                <a:moveTo>
                  <a:pt x="183" y="152"/>
                </a:moveTo>
                <a:lnTo>
                  <a:pt x="0" y="0"/>
                </a:lnTo>
                <a:lnTo>
                  <a:pt x="0" y="16"/>
                </a:lnTo>
                <a:lnTo>
                  <a:pt x="185" y="167"/>
                </a:lnTo>
                <a:lnTo>
                  <a:pt x="183" y="15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49" name="Freeform 18"/>
          <p:cNvSpPr/>
          <p:nvPr>
            <p:custDataLst>
              <p:tags r:id="rId34"/>
            </p:custDataLst>
          </p:nvPr>
        </p:nvSpPr>
        <p:spPr bwMode="auto">
          <a:xfrm>
            <a:off x="9058910" y="1214755"/>
            <a:ext cx="316230" cy="288290"/>
          </a:xfrm>
          <a:custGeom>
            <a:avLst/>
            <a:gdLst>
              <a:gd name="T0" fmla="*/ 181 w 181"/>
              <a:gd name="T1" fmla="*/ 148 h 165"/>
              <a:gd name="T2" fmla="*/ 0 w 181"/>
              <a:gd name="T3" fmla="*/ 0 h 165"/>
              <a:gd name="T4" fmla="*/ 0 w 181"/>
              <a:gd name="T5" fmla="*/ 14 h 165"/>
              <a:gd name="T6" fmla="*/ 181 w 181"/>
              <a:gd name="T7" fmla="*/ 165 h 165"/>
              <a:gd name="T8" fmla="*/ 181 w 181"/>
              <a:gd name="T9" fmla="*/ 148 h 165"/>
            </a:gdLst>
            <a:ahLst/>
            <a:cxnLst>
              <a:cxn ang="0">
                <a:pos x="T0" y="T1"/>
              </a:cxn>
              <a:cxn ang="0">
                <a:pos x="T2" y="T3"/>
              </a:cxn>
              <a:cxn ang="0">
                <a:pos x="T4" y="T5"/>
              </a:cxn>
              <a:cxn ang="0">
                <a:pos x="T6" y="T7"/>
              </a:cxn>
              <a:cxn ang="0">
                <a:pos x="T8" y="T9"/>
              </a:cxn>
            </a:cxnLst>
            <a:rect l="0" t="0" r="r" b="b"/>
            <a:pathLst>
              <a:path w="181" h="165">
                <a:moveTo>
                  <a:pt x="181" y="148"/>
                </a:moveTo>
                <a:lnTo>
                  <a:pt x="0" y="0"/>
                </a:lnTo>
                <a:lnTo>
                  <a:pt x="0" y="14"/>
                </a:lnTo>
                <a:lnTo>
                  <a:pt x="181" y="165"/>
                </a:lnTo>
                <a:lnTo>
                  <a:pt x="181" y="14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0" name="Freeform 19"/>
          <p:cNvSpPr/>
          <p:nvPr>
            <p:custDataLst>
              <p:tags r:id="rId35"/>
            </p:custDataLst>
          </p:nvPr>
        </p:nvSpPr>
        <p:spPr bwMode="auto">
          <a:xfrm>
            <a:off x="9418320" y="4735830"/>
            <a:ext cx="260350" cy="575945"/>
          </a:xfrm>
          <a:custGeom>
            <a:avLst/>
            <a:gdLst>
              <a:gd name="T0" fmla="*/ 0 w 149"/>
              <a:gd name="T1" fmla="*/ 330 h 330"/>
              <a:gd name="T2" fmla="*/ 149 w 149"/>
              <a:gd name="T3" fmla="*/ 0 h 330"/>
              <a:gd name="T4" fmla="*/ 2 w 149"/>
              <a:gd name="T5" fmla="*/ 34 h 330"/>
              <a:gd name="T6" fmla="*/ 0 w 149"/>
              <a:gd name="T7" fmla="*/ 330 h 330"/>
            </a:gdLst>
            <a:ahLst/>
            <a:cxnLst>
              <a:cxn ang="0">
                <a:pos x="T0" y="T1"/>
              </a:cxn>
              <a:cxn ang="0">
                <a:pos x="T2" y="T3"/>
              </a:cxn>
              <a:cxn ang="0">
                <a:pos x="T4" y="T5"/>
              </a:cxn>
              <a:cxn ang="0">
                <a:pos x="T6" y="T7"/>
              </a:cxn>
            </a:cxnLst>
            <a:rect l="0" t="0" r="r" b="b"/>
            <a:pathLst>
              <a:path w="149" h="330">
                <a:moveTo>
                  <a:pt x="0" y="330"/>
                </a:moveTo>
                <a:lnTo>
                  <a:pt x="149" y="0"/>
                </a:lnTo>
                <a:lnTo>
                  <a:pt x="2" y="34"/>
                </a:lnTo>
                <a:lnTo>
                  <a:pt x="0" y="33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1" name="Freeform 20"/>
          <p:cNvSpPr/>
          <p:nvPr>
            <p:custDataLst>
              <p:tags r:id="rId36"/>
            </p:custDataLst>
          </p:nvPr>
        </p:nvSpPr>
        <p:spPr bwMode="auto">
          <a:xfrm>
            <a:off x="9150985" y="4732655"/>
            <a:ext cx="270510" cy="579755"/>
          </a:xfrm>
          <a:custGeom>
            <a:avLst/>
            <a:gdLst>
              <a:gd name="T0" fmla="*/ 153 w 155"/>
              <a:gd name="T1" fmla="*/ 332 h 332"/>
              <a:gd name="T2" fmla="*/ 155 w 155"/>
              <a:gd name="T3" fmla="*/ 36 h 332"/>
              <a:gd name="T4" fmla="*/ 0 w 155"/>
              <a:gd name="T5" fmla="*/ 0 h 332"/>
              <a:gd name="T6" fmla="*/ 153 w 155"/>
              <a:gd name="T7" fmla="*/ 332 h 332"/>
            </a:gdLst>
            <a:ahLst/>
            <a:cxnLst>
              <a:cxn ang="0">
                <a:pos x="T0" y="T1"/>
              </a:cxn>
              <a:cxn ang="0">
                <a:pos x="T2" y="T3"/>
              </a:cxn>
              <a:cxn ang="0">
                <a:pos x="T4" y="T5"/>
              </a:cxn>
              <a:cxn ang="0">
                <a:pos x="T6" y="T7"/>
              </a:cxn>
            </a:cxnLst>
            <a:rect l="0" t="0" r="r" b="b"/>
            <a:pathLst>
              <a:path w="155" h="332">
                <a:moveTo>
                  <a:pt x="153" y="332"/>
                </a:moveTo>
                <a:lnTo>
                  <a:pt x="155" y="36"/>
                </a:lnTo>
                <a:lnTo>
                  <a:pt x="0" y="0"/>
                </a:lnTo>
                <a:lnTo>
                  <a:pt x="153" y="33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Tree>
    <p:custDataLst>
      <p:tags r:id="rId3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p:bldP spid="47105"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 name="图片 4"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9" name="图片 8"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pic>
        <p:nvPicPr>
          <p:cNvPr id="2" name="图片 1"/>
          <p:cNvPicPr>
            <a:picLocks noChangeAspect="1"/>
          </p:cNvPicPr>
          <p:nvPr/>
        </p:nvPicPr>
        <p:blipFill>
          <a:blip r:embed="rId5"/>
          <a:stretch>
            <a:fillRect/>
          </a:stretch>
        </p:blipFill>
        <p:spPr>
          <a:xfrm>
            <a:off x="983615" y="1124585"/>
            <a:ext cx="4514850" cy="4019550"/>
          </a:xfrm>
          <a:prstGeom prst="rect">
            <a:avLst/>
          </a:prstGeom>
          <a:noFill/>
          <a:ln w="9525">
            <a:noFill/>
          </a:ln>
        </p:spPr>
      </p:pic>
      <p:pic>
        <p:nvPicPr>
          <p:cNvPr id="3" name="图片 2"/>
          <p:cNvPicPr>
            <a:picLocks noChangeAspect="1"/>
          </p:cNvPicPr>
          <p:nvPr/>
        </p:nvPicPr>
        <p:blipFill>
          <a:blip r:embed="rId6"/>
          <a:stretch>
            <a:fillRect/>
          </a:stretch>
        </p:blipFill>
        <p:spPr>
          <a:xfrm>
            <a:off x="6384290" y="1124585"/>
            <a:ext cx="5086350" cy="4020185"/>
          </a:xfrm>
          <a:prstGeom prst="rect">
            <a:avLst/>
          </a:prstGeom>
          <a:noFill/>
          <a:ln w="9525">
            <a:noFill/>
          </a:ln>
        </p:spPr>
      </p:pic>
      <p:sp>
        <p:nvSpPr>
          <p:cNvPr id="4" name="文本框 3"/>
          <p:cNvSpPr txBox="1"/>
          <p:nvPr/>
        </p:nvSpPr>
        <p:spPr>
          <a:xfrm>
            <a:off x="1775460" y="2636520"/>
            <a:ext cx="8672830" cy="1445260"/>
          </a:xfrm>
          <a:prstGeom prst="rect">
            <a:avLst/>
          </a:prstGeom>
          <a:noFill/>
        </p:spPr>
        <p:txBody>
          <a:bodyPr wrap="square" rtlCol="0">
            <a:spAutoFit/>
          </a:bodyPr>
          <a:p>
            <a:r>
              <a:rPr lang="zh-CN" altLang="en-US"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关</a:t>
            </a:r>
            <a:r>
              <a:rPr lang="en-US" altLang="zh-CN"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于</a:t>
            </a:r>
            <a:r>
              <a:rPr lang="en-US" altLang="zh-CN"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企</a:t>
            </a:r>
            <a:r>
              <a:rPr lang="en-US" altLang="zh-CN"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业</a:t>
            </a:r>
            <a:r>
              <a:rPr lang="en-US" altLang="zh-CN"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文</a:t>
            </a:r>
            <a:r>
              <a:rPr lang="en-US" altLang="zh-CN"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化</a:t>
            </a:r>
            <a:endParaRPr lang="zh-CN" altLang="en-US"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02" name="文本框 101"/>
          <p:cNvSpPr txBox="1"/>
          <p:nvPr/>
        </p:nvSpPr>
        <p:spPr>
          <a:xfrm>
            <a:off x="212090" y="5445125"/>
            <a:ext cx="6172200" cy="521970"/>
          </a:xfrm>
          <a:prstGeom prst="rect">
            <a:avLst/>
          </a:prstGeom>
          <a:noFill/>
          <a:ln w="9525">
            <a:noFill/>
          </a:ln>
        </p:spPr>
        <p:txBody>
          <a:bodyPr wrap="square">
            <a:spAutoFit/>
          </a:bodyPr>
          <a:p>
            <a:r>
              <a:rPr lang="en-US" altLang="zh-CN" sz="2800" b="1">
                <a:solidFill>
                  <a:srgbClr val="3E8071"/>
                </a:solidFill>
                <a:effectLst>
                  <a:reflection blurRad="6350" stA="53000" endA="300" endPos="35500" dir="5400000" sy="-90000" algn="bl" rotWithShape="0"/>
                </a:effectLst>
                <a:latin typeface="微软雅黑" panose="020B0503020204020204" charset="-122"/>
                <a:ea typeface="微软雅黑" panose="020B0503020204020204" charset="-122"/>
              </a:rPr>
              <a:t>“</a:t>
            </a:r>
            <a:r>
              <a:rPr lang="zh-CN" sz="2800" b="1">
                <a:solidFill>
                  <a:srgbClr val="3E8071"/>
                </a:solidFill>
                <a:effectLst>
                  <a:reflection blurRad="6350" stA="53000" endA="300" endPos="35500" dir="5400000" sy="-90000" algn="bl" rotWithShape="0"/>
                </a:effectLst>
                <a:latin typeface="微软雅黑" panose="020B0503020204020204" charset="-122"/>
                <a:ea typeface="微软雅黑" panose="020B0503020204020204" charset="-122"/>
              </a:rPr>
              <a:t>以人道为纲、以业绩为领的公司</a:t>
            </a:r>
            <a:r>
              <a:rPr lang="en-US" altLang="zh-CN" sz="2800" b="1">
                <a:solidFill>
                  <a:srgbClr val="3E8071"/>
                </a:solidFill>
                <a:effectLst>
                  <a:reflection blurRad="6350" stA="53000" endA="300" endPos="35500" dir="5400000" sy="-90000" algn="bl" rotWithShape="0"/>
                </a:effectLst>
                <a:latin typeface="微软雅黑" panose="020B0503020204020204" charset="-122"/>
                <a:ea typeface="微软雅黑" panose="020B0503020204020204" charset="-122"/>
              </a:rPr>
              <a:t>”</a:t>
            </a:r>
            <a:endParaRPr lang="en-US" altLang="zh-CN" sz="2800" b="1">
              <a:solidFill>
                <a:srgbClr val="3E8071"/>
              </a:solidFill>
              <a:effectLst>
                <a:reflection blurRad="6350" stA="53000" endA="300" endPos="35500" dir="5400000" sy="-90000" algn="bl" rotWithShape="0"/>
              </a:effectLst>
              <a:latin typeface="微软雅黑" panose="020B0503020204020204" charset="-122"/>
              <a:ea typeface="微软雅黑" panose="020B0503020204020204" charset="-122"/>
            </a:endParaRPr>
          </a:p>
        </p:txBody>
      </p:sp>
      <p:sp>
        <p:nvSpPr>
          <p:cNvPr id="6" name="文本框 5"/>
          <p:cNvSpPr txBox="1"/>
          <p:nvPr/>
        </p:nvSpPr>
        <p:spPr>
          <a:xfrm>
            <a:off x="7031990" y="5445125"/>
            <a:ext cx="4351655" cy="953135"/>
          </a:xfrm>
          <a:prstGeom prst="rect">
            <a:avLst/>
          </a:prstGeom>
          <a:noFill/>
          <a:ln w="9525">
            <a:noFill/>
          </a:ln>
        </p:spPr>
        <p:txBody>
          <a:bodyPr wrap="square">
            <a:spAutoFit/>
          </a:bodyPr>
          <a:p>
            <a:r>
              <a:rPr sz="2800" b="1">
                <a:solidFill>
                  <a:srgbClr val="3E8071"/>
                </a:solidFill>
                <a:effectLst>
                  <a:reflection blurRad="6350" stA="53000" endA="300" endPos="35500" dir="5400000" sy="-90000" algn="bl" rotWithShape="0"/>
                </a:effectLst>
                <a:latin typeface="微软雅黑" panose="020B0503020204020204" charset="-122"/>
                <a:ea typeface="微软雅黑" panose="020B0503020204020204" charset="-122"/>
              </a:rPr>
              <a:t>健康、高效的办公，</a:t>
            </a:r>
            <a:endParaRPr sz="2800" b="1">
              <a:solidFill>
                <a:srgbClr val="3E8071"/>
              </a:solidFill>
              <a:effectLst>
                <a:reflection blurRad="6350" stA="53000" endA="300" endPos="35500" dir="5400000" sy="-90000" algn="bl" rotWithShape="0"/>
              </a:effectLst>
              <a:latin typeface="微软雅黑" panose="020B0503020204020204" charset="-122"/>
              <a:ea typeface="微软雅黑" panose="020B0503020204020204" charset="-122"/>
            </a:endParaRPr>
          </a:p>
          <a:p>
            <a:r>
              <a:rPr sz="2800" b="1">
                <a:solidFill>
                  <a:srgbClr val="3E8071"/>
                </a:solidFill>
                <a:effectLst>
                  <a:reflection blurRad="6350" stA="53000" endA="300" endPos="35500" dir="5400000" sy="-90000" algn="bl" rotWithShape="0"/>
                </a:effectLst>
                <a:latin typeface="微软雅黑" panose="020B0503020204020204" charset="-122"/>
                <a:ea typeface="微软雅黑" panose="020B0503020204020204" charset="-122"/>
              </a:rPr>
              <a:t>激发其潜在灵感与创造力</a:t>
            </a:r>
            <a:endParaRPr sz="2800" b="1">
              <a:solidFill>
                <a:srgbClr val="3E8071"/>
              </a:solidFill>
              <a:effectLst>
                <a:reflection blurRad="6350" stA="53000" endA="300" endPos="35500" dir="5400000" sy="-90000" algn="bl" rotWithShape="0"/>
              </a:effectLst>
              <a:latin typeface="微软雅黑" panose="020B0503020204020204" charset="-122"/>
              <a:ea typeface="微软雅黑" panose="020B0503020204020204"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ppt_x"/>
                                          </p:val>
                                        </p:tav>
                                      </p:tavLst>
                                    </p:anim>
                                    <p:anim calcmode="lin" valueType="num">
                                      <p:cBhvr additive="base">
                                        <p:cTn id="23" dur="500"/>
                                        <p:tgtEl>
                                          <p:spTgt spid="3"/>
                                        </p:tgtEl>
                                        <p:attrNameLst>
                                          <p:attrName>ppt_y</p:attrName>
                                        </p:attrNameLst>
                                      </p:cBhvr>
                                      <p:tavLst>
                                        <p:tav tm="0">
                                          <p:val>
                                            <p:strVal val="ppt_y"/>
                                          </p:val>
                                        </p:tav>
                                        <p:tav tm="100000">
                                          <p:val>
                                            <p:strVal val="1+ppt_h/2"/>
                                          </p:val>
                                        </p:tav>
                                      </p:tavLst>
                                    </p:anim>
                                    <p:set>
                                      <p:cBhvr>
                                        <p:cTn id="24" dur="1" fill="hold">
                                          <p:stCondLst>
                                            <p:cond delay="499"/>
                                          </p:stCondLst>
                                        </p:cTn>
                                        <p:tgtEl>
                                          <p:spTgt spid="3"/>
                                        </p:tgtEl>
                                        <p:attrNameLst>
                                          <p:attrName>style.visibility</p:attrName>
                                        </p:attrNameLst>
                                      </p:cBhvr>
                                      <p:to>
                                        <p:strVal val="hidden"/>
                                      </p:to>
                                    </p:set>
                                  </p:childTnLst>
                                </p:cTn>
                              </p:par>
                              <p:par>
                                <p:cTn id="25" presetID="2" presetClass="exit" presetSubtype="4" fill="hold" grpId="2" nodeType="with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ppt_x"/>
                                          </p:val>
                                        </p:tav>
                                      </p:tavLst>
                                    </p:anim>
                                    <p:anim calcmode="lin" valueType="num">
                                      <p:cBhvr additive="base">
                                        <p:cTn id="27" dur="500"/>
                                        <p:tgtEl>
                                          <p:spTgt spid="6"/>
                                        </p:tgtEl>
                                        <p:attrNameLst>
                                          <p:attrName>ppt_y</p:attrName>
                                        </p:attrNameLst>
                                      </p:cBhvr>
                                      <p:tavLst>
                                        <p:tav tm="0">
                                          <p:val>
                                            <p:strVal val="ppt_y"/>
                                          </p:val>
                                        </p:tav>
                                        <p:tav tm="100000">
                                          <p:val>
                                            <p:strVal val="1+ppt_h/2"/>
                                          </p:val>
                                        </p:tav>
                                      </p:tavLst>
                                    </p:anim>
                                    <p:set>
                                      <p:cBhvr>
                                        <p:cTn id="28" dur="1" fill="hold">
                                          <p:stCondLst>
                                            <p:cond delay="499"/>
                                          </p:stCondLst>
                                        </p:cTn>
                                        <p:tgtEl>
                                          <p:spTgt spid="6"/>
                                        </p:tgtEl>
                                        <p:attrNameLst>
                                          <p:attrName>style.visibility</p:attrName>
                                        </p:attrNameLst>
                                      </p:cBhvr>
                                      <p:to>
                                        <p:strVal val="hidden"/>
                                      </p:to>
                                    </p:set>
                                  </p:childTnLst>
                                </p:cTn>
                              </p:par>
                              <p:par>
                                <p:cTn id="29" presetID="2" presetClass="exit" presetSubtype="4" fill="hold" grpId="2" nodeType="withEffect">
                                  <p:stCondLst>
                                    <p:cond delay="0"/>
                                  </p:stCondLst>
                                  <p:childTnLst>
                                    <p:anim calcmode="lin" valueType="num">
                                      <p:cBhvr additive="base">
                                        <p:cTn id="30" dur="500"/>
                                        <p:tgtEl>
                                          <p:spTgt spid="102"/>
                                        </p:tgtEl>
                                        <p:attrNameLst>
                                          <p:attrName>ppt_x</p:attrName>
                                        </p:attrNameLst>
                                      </p:cBhvr>
                                      <p:tavLst>
                                        <p:tav tm="0">
                                          <p:val>
                                            <p:strVal val="ppt_x"/>
                                          </p:val>
                                        </p:tav>
                                        <p:tav tm="100000">
                                          <p:val>
                                            <p:strVal val="ppt_x"/>
                                          </p:val>
                                        </p:tav>
                                      </p:tavLst>
                                    </p:anim>
                                    <p:anim calcmode="lin" valueType="num">
                                      <p:cBhvr additive="base">
                                        <p:cTn id="31" dur="500"/>
                                        <p:tgtEl>
                                          <p:spTgt spid="102"/>
                                        </p:tgtEl>
                                        <p:attrNameLst>
                                          <p:attrName>ppt_y</p:attrName>
                                        </p:attrNameLst>
                                      </p:cBhvr>
                                      <p:tavLst>
                                        <p:tav tm="0">
                                          <p:val>
                                            <p:strVal val="ppt_y"/>
                                          </p:val>
                                        </p:tav>
                                        <p:tav tm="100000">
                                          <p:val>
                                            <p:strVal val="1+ppt_h/2"/>
                                          </p:val>
                                        </p:tav>
                                      </p:tavLst>
                                    </p:anim>
                                    <p:set>
                                      <p:cBhvr>
                                        <p:cTn id="32" dur="1" fill="hold">
                                          <p:stCondLst>
                                            <p:cond delay="499"/>
                                          </p:stCondLst>
                                        </p:cTn>
                                        <p:tgtEl>
                                          <p:spTgt spid="10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2" grpId="0"/>
      <p:bldP spid="102" grpId="1"/>
      <p:bldP spid="6" grpId="0"/>
      <p:bldP spid="6" grpId="1"/>
      <p:bldP spid="6" grpId="2"/>
      <p:bldP spid="102"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 name="图片 4"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9" name="图片 8"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4" name="文本框 3"/>
          <p:cNvSpPr txBox="1"/>
          <p:nvPr/>
        </p:nvSpPr>
        <p:spPr>
          <a:xfrm>
            <a:off x="1775460" y="2636520"/>
            <a:ext cx="8672830" cy="1445260"/>
          </a:xfrm>
          <a:prstGeom prst="rect">
            <a:avLst/>
          </a:prstGeom>
          <a:noFill/>
        </p:spPr>
        <p:txBody>
          <a:bodyPr wrap="square" rtlCol="0">
            <a:spAutoFit/>
          </a:bodyPr>
          <a:p>
            <a:r>
              <a:rPr lang="zh-CN" altLang="en-US"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关</a:t>
            </a:r>
            <a:r>
              <a:rPr lang="en-US" altLang="zh-CN"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于</a:t>
            </a:r>
            <a:r>
              <a:rPr lang="en-US" altLang="zh-CN"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企</a:t>
            </a:r>
            <a:r>
              <a:rPr lang="en-US" altLang="zh-CN"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业</a:t>
            </a:r>
            <a:r>
              <a:rPr lang="en-US" altLang="zh-CN"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文</a:t>
            </a:r>
            <a:r>
              <a:rPr lang="en-US" altLang="zh-CN"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化</a:t>
            </a:r>
            <a:endParaRPr lang="zh-CN" altLang="en-US" sz="88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3" name="图片 2"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10" name="文本框 9"/>
          <p:cNvSpPr txBox="1"/>
          <p:nvPr>
            <p:custDataLst>
              <p:tags r:id="rId5"/>
            </p:custDataLst>
          </p:nvPr>
        </p:nvSpPr>
        <p:spPr>
          <a:xfrm>
            <a:off x="1370965" y="2806700"/>
            <a:ext cx="10821035" cy="768350"/>
          </a:xfrm>
          <a:prstGeom prst="rect">
            <a:avLst/>
          </a:prstGeom>
          <a:noFill/>
        </p:spPr>
        <p:txBody>
          <a:bodyPr wrap="square" rtlCol="0">
            <a:spAutoFit/>
          </a:bodyPr>
          <a:p>
            <a:r>
              <a:rPr lang="zh-CN" altLang="en-US" sz="4400" b="1">
                <a:solidFill>
                  <a:srgbClr val="3E8071"/>
                </a:solidFill>
                <a:latin typeface="微软雅黑" panose="020B0503020204020204" charset="-122"/>
                <a:ea typeface="微软雅黑" panose="020B0503020204020204" charset="-122"/>
                <a:cs typeface="微软雅黑" panose="020B0503020204020204" charset="-122"/>
              </a:rPr>
              <a:t>企业文化不等于形象宣传策划（企业</a:t>
            </a:r>
            <a:r>
              <a:rPr lang="en-US" altLang="zh-CN" sz="4400" b="1">
                <a:solidFill>
                  <a:srgbClr val="3E8071"/>
                </a:solidFill>
                <a:latin typeface="微软雅黑" panose="020B0503020204020204" charset="-122"/>
                <a:ea typeface="微软雅黑" panose="020B0503020204020204" charset="-122"/>
                <a:cs typeface="微软雅黑" panose="020B0503020204020204" charset="-122"/>
              </a:rPr>
              <a:t>CI</a:t>
            </a:r>
            <a:r>
              <a:rPr lang="zh-CN" altLang="en-US" sz="4400" b="1">
                <a:solidFill>
                  <a:srgbClr val="3E8071"/>
                </a:solidFill>
                <a:latin typeface="微软雅黑" panose="020B0503020204020204" charset="-122"/>
                <a:ea typeface="微软雅黑" panose="020B0503020204020204" charset="-122"/>
                <a:cs typeface="微软雅黑" panose="020B0503020204020204" charset="-122"/>
              </a:rPr>
              <a:t>）</a:t>
            </a:r>
            <a:endParaRPr lang="zh-CN" altLang="en-US" sz="4400" b="1">
              <a:solidFill>
                <a:srgbClr val="3E8071"/>
              </a:solidFill>
              <a:latin typeface="微软雅黑" panose="020B0503020204020204" charset="-122"/>
              <a:ea typeface="微软雅黑" panose="020B0503020204020204" charset="-122"/>
              <a:cs typeface="微软雅黑" panose="020B0503020204020204" charset="-122"/>
            </a:endParaRPr>
          </a:p>
        </p:txBody>
      </p:sp>
      <p:pic>
        <p:nvPicPr>
          <p:cNvPr id="5" name="图片 4" descr="32313534313037363b32313534313035373bb4edcef3"/>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1135" y="2781300"/>
            <a:ext cx="914400" cy="914400"/>
          </a:xfrm>
          <a:prstGeom prst="rect">
            <a:avLst/>
          </a:prstGeom>
        </p:spPr>
      </p:pic>
      <p:sp>
        <p:nvSpPr>
          <p:cNvPr id="6" name="文本框 5"/>
          <p:cNvSpPr txBox="1"/>
          <p:nvPr/>
        </p:nvSpPr>
        <p:spPr>
          <a:xfrm>
            <a:off x="1415415" y="1771650"/>
            <a:ext cx="10821035" cy="768350"/>
          </a:xfrm>
          <a:prstGeom prst="rect">
            <a:avLst/>
          </a:prstGeom>
          <a:noFill/>
        </p:spPr>
        <p:txBody>
          <a:bodyPr wrap="square" rtlCol="0">
            <a:spAutoFit/>
          </a:bodyPr>
          <a:p>
            <a:r>
              <a:rPr lang="zh-CN" altLang="en-US" sz="4400" b="1">
                <a:solidFill>
                  <a:schemeClr val="accent1">
                    <a:lumMod val="75000"/>
                  </a:schemeClr>
                </a:solidFill>
                <a:latin typeface="微软雅黑" panose="020B0503020204020204" charset="-122"/>
                <a:ea typeface="微软雅黑" panose="020B0503020204020204" charset="-122"/>
              </a:rPr>
              <a:t>企业文化不等于文化娱乐活动</a:t>
            </a:r>
            <a:endParaRPr lang="zh-CN" altLang="en-US" sz="4400" b="1">
              <a:solidFill>
                <a:schemeClr val="accent1">
                  <a:lumMod val="75000"/>
                </a:schemeClr>
              </a:solidFill>
              <a:latin typeface="微软雅黑" panose="020B0503020204020204" charset="-122"/>
              <a:ea typeface="微软雅黑" panose="020B0503020204020204" charset="-122"/>
            </a:endParaRPr>
          </a:p>
        </p:txBody>
      </p:sp>
      <p:pic>
        <p:nvPicPr>
          <p:cNvPr id="7" name="图片 6" descr="32313534313037363b32313534313035373bb4edcef3"/>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1135" y="1701165"/>
            <a:ext cx="914400" cy="914400"/>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07670" y="2565400"/>
            <a:ext cx="11603990" cy="3784600"/>
          </a:xfrm>
          <a:prstGeom prst="rect">
            <a:avLst/>
          </a:prstGeom>
          <a:noFill/>
          <a:ln w="9525">
            <a:noFill/>
          </a:ln>
        </p:spPr>
        <p:txBody>
          <a:bodyPr wrap="square">
            <a:spAutoFit/>
          </a:bodyPr>
          <a:p>
            <a:pPr indent="0">
              <a:lnSpc>
                <a:spcPct val="150000"/>
              </a:lnSpc>
            </a:pPr>
            <a:r>
              <a:rPr lang="zh-CN" sz="3200" b="1">
                <a:solidFill>
                  <a:schemeClr val="dk1"/>
                </a:solidFill>
                <a:latin typeface="汉仪旗黑-50简" charset="0"/>
                <a:ea typeface="微软雅黑" panose="020B0503020204020204" charset="-122"/>
                <a:cs typeface="汉仪旗黑-50简" charset="0"/>
              </a:rPr>
              <a:t>天为至高神，主宰一切，以地配天，化育万物，祭天地有顺服天意，感谢造化之意。除了对天地的感恩，接下来就是对君师的尊重、对长辈的怀念之情。同时也体现出“中国民众的敬天法地、孝亲顺长、忠君爱国、尊师重教的价值取向”。</a:t>
            </a:r>
            <a:endParaRPr lang="zh-CN" altLang="en-US" sz="3200" b="1">
              <a:solidFill>
                <a:schemeClr val="dk1"/>
              </a:solidFill>
              <a:latin typeface="汉仪旗黑-50简" charset="0"/>
              <a:ea typeface="微软雅黑" panose="020B0503020204020204" charset="-122"/>
              <a:cs typeface="汉仪旗黑-50简" charset="0"/>
            </a:endParaRPr>
          </a:p>
        </p:txBody>
      </p:sp>
      <p:sp>
        <p:nvSpPr>
          <p:cNvPr id="9" name="标题 2"/>
          <p:cNvSpPr/>
          <p:nvPr>
            <p:custDataLst>
              <p:tags r:id="rId2"/>
            </p:custDataLst>
          </p:nvPr>
        </p:nvSpPr>
        <p:spPr>
          <a:xfrm>
            <a:off x="2135505" y="909320"/>
            <a:ext cx="8242300" cy="2830195"/>
          </a:xfrm>
          <a:prstGeom prst="rect">
            <a:avLst/>
          </a:prstGeo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3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zh-CN" sz="8800">
                <a:solidFill>
                  <a:schemeClr val="accent1">
                    <a:lumMod val="75000"/>
                  </a:schemeClr>
                </a:solidFill>
                <a:latin typeface="微软雅黑" panose="020B0503020204020204" charset="-122"/>
                <a:ea typeface="微软雅黑" panose="020B0503020204020204" charset="-122"/>
                <a:cs typeface="微软雅黑" panose="020B0503020204020204" charset="-122"/>
              </a:rPr>
              <a:t>天</a:t>
            </a:r>
            <a:r>
              <a:rPr lang="en-US" altLang="zh-CN" sz="8800">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lang="zh-CN" sz="8800">
                <a:solidFill>
                  <a:schemeClr val="accent1">
                    <a:lumMod val="75000"/>
                  </a:schemeClr>
                </a:solidFill>
                <a:latin typeface="微软雅黑" panose="020B0503020204020204" charset="-122"/>
                <a:ea typeface="微软雅黑" panose="020B0503020204020204" charset="-122"/>
                <a:cs typeface="微软雅黑" panose="020B0503020204020204" charset="-122"/>
              </a:rPr>
              <a:t>地</a:t>
            </a:r>
            <a:r>
              <a:rPr lang="en-US" altLang="zh-CN" sz="8800">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lang="zh-CN" sz="8800">
                <a:solidFill>
                  <a:schemeClr val="accent1">
                    <a:lumMod val="75000"/>
                  </a:schemeClr>
                </a:solidFill>
                <a:latin typeface="微软雅黑" panose="020B0503020204020204" charset="-122"/>
                <a:ea typeface="微软雅黑" panose="020B0503020204020204" charset="-122"/>
                <a:cs typeface="微软雅黑" panose="020B0503020204020204" charset="-122"/>
              </a:rPr>
              <a:t>君</a:t>
            </a:r>
            <a:r>
              <a:rPr lang="en-US" altLang="zh-CN" sz="8800">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lang="zh-CN" sz="8800">
                <a:solidFill>
                  <a:schemeClr val="accent1">
                    <a:lumMod val="75000"/>
                  </a:schemeClr>
                </a:solidFill>
                <a:latin typeface="微软雅黑" panose="020B0503020204020204" charset="-122"/>
                <a:ea typeface="微软雅黑" panose="020B0503020204020204" charset="-122"/>
                <a:cs typeface="微软雅黑" panose="020B0503020204020204" charset="-122"/>
              </a:rPr>
              <a:t>亲</a:t>
            </a:r>
            <a:r>
              <a:rPr lang="en-US" altLang="zh-CN" sz="8800">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lang="zh-CN" sz="8800">
                <a:solidFill>
                  <a:schemeClr val="accent1">
                    <a:lumMod val="75000"/>
                  </a:schemeClr>
                </a:solidFill>
                <a:latin typeface="微软雅黑" panose="020B0503020204020204" charset="-122"/>
                <a:ea typeface="微软雅黑" panose="020B0503020204020204" charset="-122"/>
                <a:cs typeface="微软雅黑" panose="020B0503020204020204" charset="-122"/>
              </a:rPr>
              <a:t>师</a:t>
            </a:r>
            <a:endParaRPr lang="zh-CN" sz="880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pic>
        <p:nvPicPr>
          <p:cNvPr id="2" name="图片 1" descr="0_pic_quater_left_up"/>
          <p:cNvPicPr>
            <a:picLocks noChangeAspect="1"/>
          </p:cNvPicPr>
          <p:nvPr>
            <p:custDataLst>
              <p:tags r:id="rId3"/>
            </p:custDataLst>
          </p:nvPr>
        </p:nvPicPr>
        <p:blipFill>
          <a:blip r:embed="rId4"/>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5"/>
            </p:custDataLst>
          </p:nvPr>
        </p:nvPicPr>
        <p:blipFill>
          <a:blip r:embed="rId6"/>
          <a:stretch>
            <a:fillRect/>
          </a:stretch>
        </p:blipFill>
        <p:spPr>
          <a:xfrm>
            <a:off x="11471275" y="6137275"/>
            <a:ext cx="720090" cy="720090"/>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9" grpId="1"/>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6" name="文本占位符 1"/>
          <p:cNvSpPr/>
          <p:nvPr>
            <p:custDataLst>
              <p:tags r:id="rId5"/>
            </p:custDataLst>
          </p:nvPr>
        </p:nvSpPr>
        <p:spPr>
          <a:xfrm>
            <a:off x="2855595" y="2421255"/>
            <a:ext cx="6863080" cy="1703705"/>
          </a:xfrm>
          <a:prstGeom prst="rect">
            <a:avLst/>
          </a:prstGeom>
        </p:spPr>
        <p:txBody>
          <a:bodyPr vert="horz" wrap="square" lIns="0" tIns="0" rIns="0" bIns="0" rtlCol="0" anchor="b" anchorCtr="0">
            <a:no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lnSpc>
                <a:spcPct val="100000"/>
              </a:lnSpc>
              <a:spcBef>
                <a:spcPts val="0"/>
              </a:spcBef>
              <a:spcAft>
                <a:spcPts val="0"/>
              </a:spcAft>
              <a:buSzPct val="100000"/>
              <a:buNone/>
            </a:pPr>
            <a:r>
              <a:rPr lang="zh-CN" altLang="en-US" sz="8000" b="1">
                <a:solidFill>
                  <a:srgbClr val="FF0000"/>
                </a:solidFill>
                <a:effectLst>
                  <a:outerShdw blurRad="38100" dist="38100" dir="2700000" algn="tl">
                    <a:srgbClr val="000000">
                      <a:alpha val="43137"/>
                    </a:srgbClr>
                  </a:outerShdw>
                </a:effectLst>
              </a:rPr>
              <a:t>忠 </a:t>
            </a:r>
            <a:r>
              <a:rPr lang="en-US" altLang="zh-CN" sz="8000" b="1">
                <a:solidFill>
                  <a:srgbClr val="FF0000"/>
                </a:solidFill>
                <a:effectLst>
                  <a:outerShdw blurRad="38100" dist="38100" dir="2700000" algn="tl">
                    <a:srgbClr val="000000">
                      <a:alpha val="43137"/>
                    </a:srgbClr>
                  </a:outerShdw>
                </a:effectLst>
              </a:rPr>
              <a:t> </a:t>
            </a:r>
            <a:r>
              <a:rPr lang="zh-CN" altLang="en-US" sz="8000" b="1">
                <a:solidFill>
                  <a:srgbClr val="FF0000"/>
                </a:solidFill>
                <a:effectLst>
                  <a:outerShdw blurRad="38100" dist="38100" dir="2700000" algn="tl">
                    <a:srgbClr val="000000">
                      <a:alpha val="43137"/>
                    </a:srgbClr>
                  </a:outerShdw>
                </a:effectLst>
              </a:rPr>
              <a:t>孝</a:t>
            </a:r>
            <a:r>
              <a:rPr lang="en-US" altLang="zh-CN" sz="8000" b="1">
                <a:solidFill>
                  <a:srgbClr val="FF0000"/>
                </a:solidFill>
                <a:effectLst>
                  <a:outerShdw blurRad="38100" dist="38100" dir="2700000" algn="tl">
                    <a:srgbClr val="000000">
                      <a:alpha val="43137"/>
                    </a:srgbClr>
                  </a:outerShdw>
                </a:effectLst>
              </a:rPr>
              <a:t> </a:t>
            </a:r>
            <a:r>
              <a:rPr lang="zh-CN" altLang="en-US" sz="8000" b="1">
                <a:solidFill>
                  <a:srgbClr val="FF0000"/>
                </a:solidFill>
                <a:effectLst>
                  <a:outerShdw blurRad="38100" dist="38100" dir="2700000" algn="tl">
                    <a:srgbClr val="000000">
                      <a:alpha val="43137"/>
                    </a:srgbClr>
                  </a:outerShdw>
                </a:effectLst>
              </a:rPr>
              <a:t> 节 </a:t>
            </a:r>
            <a:r>
              <a:rPr lang="en-US" altLang="zh-CN" sz="8000" b="1">
                <a:solidFill>
                  <a:srgbClr val="FF0000"/>
                </a:solidFill>
                <a:effectLst>
                  <a:outerShdw blurRad="38100" dist="38100" dir="2700000" algn="tl">
                    <a:srgbClr val="000000">
                      <a:alpha val="43137"/>
                    </a:srgbClr>
                  </a:outerShdw>
                </a:effectLst>
              </a:rPr>
              <a:t> </a:t>
            </a:r>
            <a:r>
              <a:rPr lang="zh-CN" altLang="en-US" sz="8000" b="1">
                <a:solidFill>
                  <a:srgbClr val="FF0000"/>
                </a:solidFill>
                <a:effectLst>
                  <a:outerShdw blurRad="38100" dist="38100" dir="2700000" algn="tl">
                    <a:srgbClr val="000000">
                      <a:alpha val="43137"/>
                    </a:srgbClr>
                  </a:outerShdw>
                </a:effectLst>
              </a:rPr>
              <a:t>义</a:t>
            </a:r>
            <a:endParaRPr lang="zh-CN" altLang="en-US" sz="8000" b="1">
              <a:solidFill>
                <a:srgbClr val="FF0000"/>
              </a:solidFill>
              <a:effectLst>
                <a:outerShdw blurRad="38100" dist="38100" dir="2700000" algn="tl">
                  <a:srgbClr val="000000">
                    <a:alpha val="43137"/>
                  </a:srgbClr>
                </a:outerShdw>
              </a:effectLst>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3" name="图片 2"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19457" name="文本框 1"/>
          <p:cNvSpPr txBox="1"/>
          <p:nvPr/>
        </p:nvSpPr>
        <p:spPr>
          <a:xfrm>
            <a:off x="288290" y="1860550"/>
            <a:ext cx="11618595" cy="3784600"/>
          </a:xfrm>
          <a:prstGeom prst="rect">
            <a:avLst/>
          </a:prstGeom>
          <a:noFill/>
          <a:ln w="9525">
            <a:noFill/>
          </a:ln>
        </p:spPr>
        <p:txBody>
          <a:bodyPr wrap="square" anchor="t" anchorCtr="0">
            <a:spAutoFit/>
          </a:bodyPr>
          <a:p>
            <a:r>
              <a:rPr lang="zh-CN" altLang="en-US" sz="4000">
                <a:solidFill>
                  <a:srgbClr val="000000"/>
                </a:solidFill>
                <a:latin typeface="微软雅黑" panose="020B0503020204020204" charset="-122"/>
                <a:ea typeface="微软雅黑" panose="020B0503020204020204" charset="-122"/>
                <a:cs typeface="微软雅黑" panose="020B0503020204020204" charset="-122"/>
              </a:rPr>
              <a:t>《现代管理专题》课程是工商管理专业及相关专业（本科）的省管课程。</a:t>
            </a:r>
            <a:endParaRPr lang="zh-CN" altLang="en-US" sz="4000">
              <a:solidFill>
                <a:srgbClr val="000000"/>
              </a:solidFill>
              <a:latin typeface="微软雅黑" panose="020B0503020204020204" charset="-122"/>
              <a:ea typeface="微软雅黑" panose="020B0503020204020204" charset="-122"/>
              <a:cs typeface="微软雅黑" panose="020B0503020204020204" charset="-122"/>
            </a:endParaRPr>
          </a:p>
          <a:p>
            <a:endParaRPr lang="zh-CN" altLang="en-US" sz="40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4000">
                <a:solidFill>
                  <a:srgbClr val="000000"/>
                </a:solidFill>
                <a:latin typeface="微软雅黑" panose="020B0503020204020204" charset="-122"/>
                <a:ea typeface="微软雅黑" panose="020B0503020204020204" charset="-122"/>
                <a:cs typeface="微软雅黑" panose="020B0503020204020204" charset="-122"/>
              </a:rPr>
              <a:t>也是高校经济管理专业和MBA的热门课程，是一门广泛吸收多学科知识的新兴管理学科，理论联系实际，具有很强的实践性和应用性。</a:t>
            </a:r>
            <a:endParaRPr lang="zh-CN" altLang="en-US" sz="400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pic>
        <p:nvPicPr>
          <p:cNvPr id="104" name="图片 103"/>
          <p:cNvPicPr/>
          <p:nvPr>
            <p:custDataLst>
              <p:tags r:id="rId5"/>
            </p:custDataLst>
          </p:nvPr>
        </p:nvPicPr>
        <p:blipFill>
          <a:blip r:embed="rId6"/>
          <a:stretch>
            <a:fillRect/>
          </a:stretch>
        </p:blipFill>
        <p:spPr>
          <a:xfrm>
            <a:off x="869315" y="1403350"/>
            <a:ext cx="4184015" cy="4050665"/>
          </a:xfrm>
          <a:prstGeom prst="rect">
            <a:avLst/>
          </a:prstGeom>
          <a:noFill/>
          <a:ln w="9525">
            <a:noFill/>
          </a:ln>
        </p:spPr>
      </p:pic>
      <p:pic>
        <p:nvPicPr>
          <p:cNvPr id="105" name="图片 104"/>
          <p:cNvPicPr/>
          <p:nvPr>
            <p:custDataLst>
              <p:tags r:id="rId7"/>
            </p:custDataLst>
          </p:nvPr>
        </p:nvPicPr>
        <p:blipFill>
          <a:blip r:embed="rId8"/>
          <a:stretch>
            <a:fillRect/>
          </a:stretch>
        </p:blipFill>
        <p:spPr>
          <a:xfrm>
            <a:off x="6677025" y="72390"/>
            <a:ext cx="4342765" cy="3040380"/>
          </a:xfrm>
          <a:prstGeom prst="rect">
            <a:avLst/>
          </a:prstGeom>
          <a:noFill/>
          <a:ln w="9525">
            <a:noFill/>
          </a:ln>
        </p:spPr>
      </p:pic>
      <p:pic>
        <p:nvPicPr>
          <p:cNvPr id="2" name="图片 1"/>
          <p:cNvPicPr>
            <a:picLocks noChangeAspect="1"/>
          </p:cNvPicPr>
          <p:nvPr>
            <p:custDataLst>
              <p:tags r:id="rId9"/>
            </p:custDataLst>
          </p:nvPr>
        </p:nvPicPr>
        <p:blipFill>
          <a:blip r:embed="rId10"/>
          <a:stretch>
            <a:fillRect/>
          </a:stretch>
        </p:blipFill>
        <p:spPr>
          <a:xfrm>
            <a:off x="6677025" y="3390900"/>
            <a:ext cx="4686300" cy="3400425"/>
          </a:xfrm>
          <a:prstGeom prst="rect">
            <a:avLst/>
          </a:prstGeom>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3" name="矩形 2"/>
          <p:cNvSpPr/>
          <p:nvPr/>
        </p:nvSpPr>
        <p:spPr>
          <a:xfrm>
            <a:off x="271145" y="2136775"/>
            <a:ext cx="11650345" cy="2584450"/>
          </a:xfrm>
          <a:prstGeom prst="rect">
            <a:avLst/>
          </a:prstGeom>
        </p:spPr>
        <p:txBody>
          <a:bodyPr wrap="square">
            <a:spAutoFit/>
          </a:bodyPr>
          <a:lstStyle/>
          <a:p>
            <a:r>
              <a:rPr lang="zh-CN" altLang="en-US" sz="5400" b="1" dirty="0">
                <a:solidFill>
                  <a:srgbClr val="3E8071"/>
                </a:solidFill>
                <a:latin typeface="微软雅黑" panose="020B0503020204020204" charset="-122"/>
                <a:ea typeface="微软雅黑" panose="020B0503020204020204" charset="-122"/>
                <a:cs typeface="Heiti SC Light" charset="-122"/>
              </a:rPr>
              <a:t>企业文化</a:t>
            </a:r>
            <a:r>
              <a:rPr lang="zh-CN" altLang="en-US" sz="3600" b="1" dirty="0">
                <a:solidFill>
                  <a:srgbClr val="000000"/>
                </a:solidFill>
                <a:latin typeface="微软雅黑" panose="020B0503020204020204" charset="-122"/>
                <a:ea typeface="微软雅黑" panose="020B0503020204020204" charset="-122"/>
                <a:cs typeface="Heiti SC Light" charset="-122"/>
              </a:rPr>
              <a:t>是一个组织由其价值观、信念、仪式、符号、处事方式等组成的其特有的文化形象。</a:t>
            </a:r>
            <a:endParaRPr lang="zh-CN" altLang="en-US" sz="3600" b="1" dirty="0">
              <a:solidFill>
                <a:srgbClr val="000000"/>
              </a:solidFill>
              <a:latin typeface="微软雅黑" panose="020B0503020204020204" charset="-122"/>
              <a:ea typeface="微软雅黑" panose="020B0503020204020204" charset="-122"/>
              <a:cs typeface="Heiti SC Light" charset="-122"/>
            </a:endParaRPr>
          </a:p>
          <a:p>
            <a:endParaRPr lang="zh-CN" altLang="en-US" sz="3600" b="1" dirty="0">
              <a:solidFill>
                <a:srgbClr val="000000"/>
              </a:solidFill>
              <a:latin typeface="微软雅黑" panose="020B0503020204020204" charset="-122"/>
              <a:ea typeface="微软雅黑" panose="020B0503020204020204" charset="-122"/>
              <a:cs typeface="Heiti SC Light" charset="-122"/>
            </a:endParaRPr>
          </a:p>
          <a:p>
            <a:r>
              <a:rPr lang="zh-CN" altLang="en-US" sz="3600" b="1" dirty="0">
                <a:solidFill>
                  <a:srgbClr val="3E8071"/>
                </a:solidFill>
                <a:latin typeface="微软雅黑" panose="020B0503020204020204" charset="-122"/>
                <a:ea typeface="微软雅黑" panose="020B0503020204020204" charset="-122"/>
                <a:cs typeface="Heiti SC Light" charset="-122"/>
              </a:rPr>
              <a:t>简单的而言，就是企业在日常运行中所表现出的各方各面。</a:t>
            </a:r>
            <a:endParaRPr lang="zh-CN" altLang="en-US" sz="3600" b="1" dirty="0">
              <a:solidFill>
                <a:srgbClr val="3E8071"/>
              </a:solidFill>
              <a:latin typeface="微软雅黑" panose="020B0503020204020204" charset="-122"/>
              <a:ea typeface="微软雅黑" panose="020B0503020204020204" charset="-122"/>
              <a:cs typeface="Heiti SC Light" charset="-122"/>
            </a:endParaRPr>
          </a:p>
        </p:txBody>
      </p:sp>
    </p:spTree>
    <p:custDataLst>
      <p:tags r:id="rId5"/>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5" name="图片 4"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52226" name="Rectangle 2"/>
          <p:cNvSpPr>
            <a:spLocks noGrp="1" noChangeArrowheads="1"/>
          </p:cNvSpPr>
          <p:nvPr>
            <p:ph type="title" idx="4294967295"/>
          </p:nvPr>
        </p:nvSpPr>
        <p:spPr>
          <a:xfrm>
            <a:off x="983615" y="405130"/>
            <a:ext cx="4747260" cy="627380"/>
          </a:xfrm>
          <a:noFill/>
          <a:ln w="9525">
            <a:noFill/>
          </a:ln>
        </p:spPr>
        <p:txBody>
          <a:bodyPr vert="horz" wrap="square" lIns="91440" tIns="45720" rIns="91440" bIns="45720" rtlCol="0" anchor="ctr" anchorCtr="0">
            <a:noAutofit/>
          </a:bodyPr>
          <a:lst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a:lstStyle>
          <a:p>
            <a:pPr lvl="0" algn="l">
              <a:buClrTx/>
              <a:buSzTx/>
              <a:buFontTx/>
            </a:pPr>
            <a:r>
              <a:rPr lang="zh-CN" altLang="en-US" sz="4000" spc="0" dirty="0">
                <a:solidFill>
                  <a:schemeClr val="accent1">
                    <a:lumMod val="75000"/>
                  </a:schemeClr>
                </a:solidFill>
                <a:latin typeface="汉仪旗黑-85S" charset="0"/>
                <a:ea typeface="Heiti SC Light" charset="-122"/>
                <a:cs typeface="汉仪旗黑-85S" charset="0"/>
                <a:sym typeface="+mn-ea"/>
              </a:rPr>
              <a:t>企业文化的层次</a:t>
            </a:r>
            <a:r>
              <a:rPr lang="zh-CN" altLang="en-US" sz="4000" spc="0" dirty="0">
                <a:solidFill>
                  <a:schemeClr val="accent1">
                    <a:lumMod val="75000"/>
                  </a:schemeClr>
                </a:solidFill>
                <a:latin typeface="汉仪旗黑-85S" charset="0"/>
                <a:ea typeface="Heiti SC Light" charset="-122"/>
                <a:cs typeface="汉仪旗黑-85S" charset="0"/>
                <a:sym typeface="+mn-ea"/>
              </a:rPr>
              <a:t>:</a:t>
            </a:r>
            <a:endParaRPr lang="zh-CN" altLang="en-US" sz="4000" spc="0" dirty="0">
              <a:solidFill>
                <a:schemeClr val="accent1">
                  <a:lumMod val="75000"/>
                </a:schemeClr>
              </a:solidFill>
              <a:latin typeface="汉仪旗黑-85S" charset="0"/>
              <a:ea typeface="Heiti SC Light" charset="-122"/>
              <a:cs typeface="汉仪旗黑-85S" charset="0"/>
              <a:sym typeface="+mn-ea"/>
            </a:endParaRPr>
          </a:p>
        </p:txBody>
      </p:sp>
      <p:sp>
        <p:nvSpPr>
          <p:cNvPr id="52227" name="Rectangle 3"/>
          <p:cNvSpPr>
            <a:spLocks noGrp="1" noChangeArrowheads="1"/>
          </p:cNvSpPr>
          <p:nvPr>
            <p:ph type="body" idx="4294967295"/>
            <p:custDataLst>
              <p:tags r:id="rId5"/>
            </p:custDataLst>
          </p:nvPr>
        </p:nvSpPr>
        <p:spPr>
          <a:xfrm>
            <a:off x="1055370" y="1177925"/>
            <a:ext cx="11457940" cy="398145"/>
          </a:xfrm>
          <a:noFill/>
          <a:ln w="9525">
            <a:noFill/>
          </a:ln>
        </p:spPr>
        <p:txBody>
          <a:bodyPr vert="horz" wrap="square" lIns="91440" tIns="45720" rIns="91440" bIns="45720" rtlCol="0" anchor="t" anchorCtr="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zh-CN" altLang="en-US" spc="0" dirty="0">
                <a:solidFill>
                  <a:schemeClr val="dk1"/>
                </a:solidFill>
                <a:latin typeface="微软雅黑" panose="020B0503020204020204" charset="-122"/>
                <a:ea typeface="微软雅黑" panose="020B0503020204020204" charset="-122"/>
                <a:sym typeface="+mn-ea"/>
              </a:rPr>
              <a:t>把企业文化及其外化形式整合，可以得出企业文化的四个基本层次：</a:t>
            </a:r>
            <a:endParaRPr lang="zh-CN" altLang="en-US" spc="0" dirty="0">
              <a:solidFill>
                <a:schemeClr val="dk1"/>
              </a:solidFill>
              <a:latin typeface="微软雅黑" panose="020B0503020204020204" charset="-122"/>
              <a:ea typeface="微软雅黑" panose="020B0503020204020204" charset="-122"/>
              <a:sym typeface="+mn-ea"/>
            </a:endParaRPr>
          </a:p>
        </p:txBody>
      </p:sp>
      <p:sp>
        <p:nvSpPr>
          <p:cNvPr id="52228" name="Line 4"/>
          <p:cNvSpPr>
            <a:spLocks noChangeShapeType="1"/>
          </p:cNvSpPr>
          <p:nvPr>
            <p:custDataLst>
              <p:tags r:id="rId6"/>
            </p:custDataLst>
          </p:nvPr>
        </p:nvSpPr>
        <p:spPr bwMode="auto">
          <a:xfrm>
            <a:off x="6757035" y="2771775"/>
            <a:ext cx="588645" cy="635"/>
          </a:xfrm>
          <a:prstGeom prst="line">
            <a:avLst/>
          </a:prstGeom>
          <a:noFill/>
          <a:ln w="12700">
            <a:solidFill>
              <a:schemeClr val="dk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2229" name="Rectangle 5"/>
          <p:cNvSpPr>
            <a:spLocks noChangeArrowheads="1"/>
          </p:cNvSpPr>
          <p:nvPr>
            <p:custDataLst>
              <p:tags r:id="rId7"/>
            </p:custDataLst>
          </p:nvPr>
        </p:nvSpPr>
        <p:spPr bwMode="auto">
          <a:xfrm>
            <a:off x="7262495" y="2537460"/>
            <a:ext cx="3042920" cy="684530"/>
          </a:xfrm>
          <a:prstGeom prst="rect">
            <a:avLst/>
          </a:prstGeom>
          <a:solidFill>
            <a:srgbClr val="2B5885"/>
          </a:solidFill>
          <a:ln w="12700">
            <a:solidFill>
              <a:schemeClr val="dk1"/>
            </a:solidFill>
            <a:miter lim="800000"/>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lnSpc>
                <a:spcPct val="100000"/>
              </a:lnSpc>
              <a:spcBef>
                <a:spcPct val="0"/>
              </a:spcBef>
              <a:buFontTx/>
              <a:buNone/>
            </a:pPr>
            <a:r>
              <a:rPr kumimoji="1" lang="zh-CN" altLang="en-US" sz="1800" b="1" dirty="0">
                <a:solidFill>
                  <a:schemeClr val="lt1"/>
                </a:solidFill>
                <a:latin typeface="微软雅黑" panose="020B0503020204020204" charset="-122"/>
                <a:ea typeface="微软雅黑" panose="020B0503020204020204" charset="-122"/>
              </a:rPr>
              <a:t>理念</a:t>
            </a:r>
            <a:endParaRPr kumimoji="1" lang="zh-CN" altLang="en-US" sz="1800" b="1" dirty="0">
              <a:solidFill>
                <a:schemeClr val="lt1"/>
              </a:solidFill>
              <a:latin typeface="微软雅黑" panose="020B0503020204020204" charset="-122"/>
              <a:ea typeface="微软雅黑" panose="020B0503020204020204" charset="-122"/>
            </a:endParaRPr>
          </a:p>
        </p:txBody>
      </p:sp>
      <p:sp>
        <p:nvSpPr>
          <p:cNvPr id="52230" name="Line 6"/>
          <p:cNvSpPr>
            <a:spLocks noChangeShapeType="1"/>
          </p:cNvSpPr>
          <p:nvPr>
            <p:custDataLst>
              <p:tags r:id="rId8"/>
            </p:custDataLst>
          </p:nvPr>
        </p:nvSpPr>
        <p:spPr bwMode="auto">
          <a:xfrm>
            <a:off x="6757035" y="3347720"/>
            <a:ext cx="588645" cy="635"/>
          </a:xfrm>
          <a:prstGeom prst="line">
            <a:avLst/>
          </a:prstGeom>
          <a:noFill/>
          <a:ln w="12700">
            <a:solidFill>
              <a:schemeClr val="dk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2231" name="Rectangle 7"/>
          <p:cNvSpPr>
            <a:spLocks noChangeArrowheads="1"/>
          </p:cNvSpPr>
          <p:nvPr>
            <p:custDataLst>
              <p:tags r:id="rId9"/>
            </p:custDataLst>
          </p:nvPr>
        </p:nvSpPr>
        <p:spPr bwMode="auto">
          <a:xfrm>
            <a:off x="7262495" y="3115310"/>
            <a:ext cx="3042920" cy="684530"/>
          </a:xfrm>
          <a:prstGeom prst="rect">
            <a:avLst/>
          </a:prstGeom>
          <a:solidFill>
            <a:srgbClr val="2B5885"/>
          </a:solidFill>
          <a:ln w="12700">
            <a:solidFill>
              <a:schemeClr val="dk1"/>
            </a:solidFill>
            <a:miter lim="800000"/>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lnSpc>
                <a:spcPct val="100000"/>
              </a:lnSpc>
              <a:spcBef>
                <a:spcPct val="0"/>
              </a:spcBef>
              <a:buFontTx/>
              <a:buNone/>
            </a:pPr>
            <a:r>
              <a:rPr kumimoji="1" lang="zh-CN" altLang="en-US" sz="1800" b="1" dirty="0">
                <a:solidFill>
                  <a:schemeClr val="lt1"/>
                </a:solidFill>
                <a:latin typeface="微软雅黑" panose="020B0503020204020204" charset="-122"/>
                <a:ea typeface="微软雅黑" panose="020B0503020204020204" charset="-122"/>
              </a:rPr>
              <a:t>组织行为</a:t>
            </a:r>
            <a:endParaRPr kumimoji="1" lang="zh-CN" altLang="en-US" sz="1800" b="1" dirty="0">
              <a:solidFill>
                <a:schemeClr val="lt1"/>
              </a:solidFill>
              <a:latin typeface="微软雅黑" panose="020B0503020204020204" charset="-122"/>
              <a:ea typeface="微软雅黑" panose="020B0503020204020204" charset="-122"/>
            </a:endParaRPr>
          </a:p>
        </p:txBody>
      </p:sp>
      <p:sp>
        <p:nvSpPr>
          <p:cNvPr id="52232" name="Rectangle 8"/>
          <p:cNvSpPr>
            <a:spLocks noChangeArrowheads="1"/>
          </p:cNvSpPr>
          <p:nvPr>
            <p:custDataLst>
              <p:tags r:id="rId10"/>
            </p:custDataLst>
          </p:nvPr>
        </p:nvSpPr>
        <p:spPr bwMode="auto">
          <a:xfrm>
            <a:off x="7262495" y="3691890"/>
            <a:ext cx="3042920" cy="682625"/>
          </a:xfrm>
          <a:prstGeom prst="rect">
            <a:avLst/>
          </a:prstGeom>
          <a:solidFill>
            <a:srgbClr val="2B5885"/>
          </a:solidFill>
          <a:ln w="12700">
            <a:solidFill>
              <a:schemeClr val="dk1"/>
            </a:solidFill>
            <a:miter lim="800000"/>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lnSpc>
                <a:spcPct val="100000"/>
              </a:lnSpc>
              <a:spcBef>
                <a:spcPct val="0"/>
              </a:spcBef>
              <a:buFontTx/>
              <a:buNone/>
            </a:pPr>
            <a:r>
              <a:rPr kumimoji="1" lang="zh-CN" altLang="en-US" sz="1800" b="1" dirty="0">
                <a:solidFill>
                  <a:schemeClr val="lt1"/>
                </a:solidFill>
                <a:latin typeface="微软雅黑" panose="020B0503020204020204" charset="-122"/>
                <a:ea typeface="微软雅黑" panose="020B0503020204020204" charset="-122"/>
              </a:rPr>
              <a:t>员工行为</a:t>
            </a:r>
            <a:endParaRPr kumimoji="1" lang="zh-CN" altLang="en-US" sz="1800" b="1" dirty="0">
              <a:solidFill>
                <a:schemeClr val="lt1"/>
              </a:solidFill>
              <a:latin typeface="微软雅黑" panose="020B0503020204020204" charset="-122"/>
              <a:ea typeface="微软雅黑" panose="020B0503020204020204" charset="-122"/>
            </a:endParaRPr>
          </a:p>
        </p:txBody>
      </p:sp>
      <p:sp>
        <p:nvSpPr>
          <p:cNvPr id="52235" name="Oval 11"/>
          <p:cNvSpPr>
            <a:spLocks noChangeArrowheads="1"/>
          </p:cNvSpPr>
          <p:nvPr>
            <p:custDataLst>
              <p:tags r:id="rId11"/>
            </p:custDataLst>
          </p:nvPr>
        </p:nvSpPr>
        <p:spPr bwMode="auto">
          <a:xfrm>
            <a:off x="886460" y="2501265"/>
            <a:ext cx="3667125" cy="3438525"/>
          </a:xfrm>
          <a:prstGeom prst="ellipse">
            <a:avLst/>
          </a:prstGeom>
          <a:solidFill>
            <a:srgbClr val="BFD5EB"/>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2236" name="Oval 12"/>
          <p:cNvSpPr>
            <a:spLocks noChangeArrowheads="1"/>
          </p:cNvSpPr>
          <p:nvPr>
            <p:custDataLst>
              <p:tags r:id="rId12"/>
            </p:custDataLst>
          </p:nvPr>
        </p:nvSpPr>
        <p:spPr bwMode="auto">
          <a:xfrm>
            <a:off x="1290955" y="2830830"/>
            <a:ext cx="2899410" cy="2779395"/>
          </a:xfrm>
          <a:prstGeom prst="ellipse">
            <a:avLst/>
          </a:prstGeom>
          <a:solidFill>
            <a:srgbClr val="84AED8"/>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2237" name="Oval 13"/>
          <p:cNvSpPr>
            <a:spLocks noChangeArrowheads="1"/>
          </p:cNvSpPr>
          <p:nvPr>
            <p:custDataLst>
              <p:tags r:id="rId13"/>
            </p:custDataLst>
          </p:nvPr>
        </p:nvSpPr>
        <p:spPr bwMode="auto">
          <a:xfrm>
            <a:off x="1559560" y="3160395"/>
            <a:ext cx="2288540" cy="2125345"/>
          </a:xfrm>
          <a:prstGeom prst="ellipse">
            <a:avLst/>
          </a:prstGeom>
          <a:solidFill>
            <a:srgbClr val="4584C3"/>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2238" name="Oval 14"/>
          <p:cNvSpPr>
            <a:spLocks noChangeArrowheads="1"/>
          </p:cNvSpPr>
          <p:nvPr>
            <p:custDataLst>
              <p:tags r:id="rId14"/>
            </p:custDataLst>
          </p:nvPr>
        </p:nvSpPr>
        <p:spPr bwMode="auto">
          <a:xfrm>
            <a:off x="1858645" y="3479165"/>
            <a:ext cx="1681480" cy="1477010"/>
          </a:xfrm>
          <a:prstGeom prst="ellipse">
            <a:avLst/>
          </a:prstGeom>
          <a:solidFill>
            <a:srgbClr val="2B5885"/>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2239" name="AutoShape 15"/>
          <p:cNvSpPr/>
          <p:nvPr>
            <p:custDataLst>
              <p:tags r:id="rId15"/>
            </p:custDataLst>
          </p:nvPr>
        </p:nvSpPr>
        <p:spPr bwMode="auto">
          <a:xfrm>
            <a:off x="5177790" y="2583815"/>
            <a:ext cx="1562735" cy="398145"/>
          </a:xfrm>
          <a:prstGeom prst="borderCallout2">
            <a:avLst>
              <a:gd name="adj1" fmla="val 31856"/>
              <a:gd name="adj2" fmla="val -5287"/>
              <a:gd name="adj3" fmla="val 31856"/>
              <a:gd name="adj4" fmla="val -24889"/>
              <a:gd name="adj5" fmla="val 360620"/>
              <a:gd name="adj6" fmla="val -139866"/>
            </a:avLst>
          </a:prstGeom>
          <a:solidFill>
            <a:srgbClr val="2B5885"/>
          </a:solidFill>
          <a:ln w="12700">
            <a:solidFill>
              <a:schemeClr val="dk1"/>
            </a:solidFill>
            <a:miter lim="800000"/>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lstStyle/>
          <a:p>
            <a:pPr algn="ctr">
              <a:lnSpc>
                <a:spcPct val="100000"/>
              </a:lnSpc>
              <a:spcBef>
                <a:spcPct val="0"/>
              </a:spcBef>
              <a:buFontTx/>
              <a:buNone/>
            </a:pPr>
            <a:r>
              <a:rPr kumimoji="1" lang="zh-CN" altLang="en-US" sz="1800" b="1" dirty="0">
                <a:solidFill>
                  <a:srgbClr val="FFFFFF"/>
                </a:solidFill>
                <a:latin typeface="微软雅黑" panose="020B0503020204020204" charset="-122"/>
                <a:ea typeface="微软雅黑" panose="020B0503020204020204" charset="-122"/>
              </a:rPr>
              <a:t>精神文化</a:t>
            </a:r>
            <a:endParaRPr kumimoji="1" lang="zh-CN" altLang="en-US" sz="1800" b="1" dirty="0">
              <a:solidFill>
                <a:srgbClr val="FFFFFF"/>
              </a:solidFill>
              <a:latin typeface="微软雅黑" panose="020B0503020204020204" charset="-122"/>
              <a:ea typeface="微软雅黑" panose="020B0503020204020204" charset="-122"/>
            </a:endParaRPr>
          </a:p>
        </p:txBody>
      </p:sp>
      <p:sp>
        <p:nvSpPr>
          <p:cNvPr id="52240" name="AutoShape 16"/>
          <p:cNvSpPr/>
          <p:nvPr>
            <p:custDataLst>
              <p:tags r:id="rId16"/>
            </p:custDataLst>
          </p:nvPr>
        </p:nvSpPr>
        <p:spPr bwMode="auto">
          <a:xfrm>
            <a:off x="5177790" y="3221990"/>
            <a:ext cx="1562735" cy="398145"/>
          </a:xfrm>
          <a:prstGeom prst="borderCallout2">
            <a:avLst>
              <a:gd name="adj1" fmla="val 31856"/>
              <a:gd name="adj2" fmla="val -5287"/>
              <a:gd name="adj3" fmla="val 31856"/>
              <a:gd name="adj4" fmla="val -19495"/>
              <a:gd name="adj5" fmla="val 207963"/>
              <a:gd name="adj6" fmla="val -102755"/>
            </a:avLst>
          </a:prstGeom>
          <a:solidFill>
            <a:srgbClr val="2B5885"/>
          </a:solidFill>
          <a:ln w="12700">
            <a:solidFill>
              <a:schemeClr val="dk1"/>
            </a:solidFill>
            <a:miter lim="800000"/>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lstStyle/>
          <a:p>
            <a:pPr algn="ctr">
              <a:lnSpc>
                <a:spcPct val="100000"/>
              </a:lnSpc>
              <a:spcBef>
                <a:spcPct val="0"/>
              </a:spcBef>
              <a:buFontTx/>
              <a:buNone/>
            </a:pPr>
            <a:r>
              <a:rPr kumimoji="1" lang="zh-CN" altLang="en-US" sz="1800" b="1" dirty="0">
                <a:solidFill>
                  <a:srgbClr val="FFFFFF"/>
                </a:solidFill>
                <a:latin typeface="微软雅黑" panose="020B0503020204020204" charset="-122"/>
                <a:ea typeface="微软雅黑" panose="020B0503020204020204" charset="-122"/>
              </a:rPr>
              <a:t>制度文化</a:t>
            </a:r>
            <a:endParaRPr kumimoji="1" lang="zh-CN" altLang="en-US" sz="1800" b="1" dirty="0">
              <a:solidFill>
                <a:srgbClr val="FFFFFF"/>
              </a:solidFill>
              <a:latin typeface="微软雅黑" panose="020B0503020204020204" charset="-122"/>
              <a:ea typeface="微软雅黑" panose="020B0503020204020204" charset="-122"/>
            </a:endParaRPr>
          </a:p>
        </p:txBody>
      </p:sp>
      <p:sp>
        <p:nvSpPr>
          <p:cNvPr id="52241" name="AutoShape 17"/>
          <p:cNvSpPr/>
          <p:nvPr>
            <p:custDataLst>
              <p:tags r:id="rId17"/>
            </p:custDataLst>
          </p:nvPr>
        </p:nvSpPr>
        <p:spPr bwMode="auto">
          <a:xfrm>
            <a:off x="5177790" y="3862070"/>
            <a:ext cx="1562735" cy="398145"/>
          </a:xfrm>
          <a:prstGeom prst="borderCallout2">
            <a:avLst>
              <a:gd name="adj1" fmla="val 31856"/>
              <a:gd name="adj2" fmla="val -5287"/>
              <a:gd name="adj3" fmla="val 31856"/>
              <a:gd name="adj4" fmla="val -15199"/>
              <a:gd name="adj5" fmla="val 70352"/>
              <a:gd name="adj6" fmla="val -73569"/>
            </a:avLst>
          </a:prstGeom>
          <a:solidFill>
            <a:srgbClr val="2B5885"/>
          </a:solidFill>
          <a:ln w="12700">
            <a:solidFill>
              <a:schemeClr val="dk1"/>
            </a:solidFill>
            <a:miter lim="800000"/>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lstStyle/>
          <a:p>
            <a:pPr algn="ctr">
              <a:lnSpc>
                <a:spcPct val="100000"/>
              </a:lnSpc>
              <a:spcBef>
                <a:spcPct val="0"/>
              </a:spcBef>
              <a:buFontTx/>
              <a:buNone/>
            </a:pPr>
            <a:r>
              <a:rPr kumimoji="1" lang="zh-CN" altLang="en-US" sz="1800" b="1" dirty="0">
                <a:solidFill>
                  <a:srgbClr val="FFFFFF"/>
                </a:solidFill>
                <a:latin typeface="微软雅黑" panose="020B0503020204020204" charset="-122"/>
                <a:ea typeface="微软雅黑" panose="020B0503020204020204" charset="-122"/>
              </a:rPr>
              <a:t>行为文化</a:t>
            </a:r>
            <a:endParaRPr kumimoji="1" lang="zh-CN" altLang="en-US" sz="1800" b="1" dirty="0">
              <a:solidFill>
                <a:srgbClr val="FFFFFF"/>
              </a:solidFill>
              <a:latin typeface="微软雅黑" panose="020B0503020204020204" charset="-122"/>
              <a:ea typeface="微软雅黑" panose="020B0503020204020204" charset="-122"/>
            </a:endParaRPr>
          </a:p>
        </p:txBody>
      </p:sp>
      <p:sp>
        <p:nvSpPr>
          <p:cNvPr id="52242" name="AutoShape 18"/>
          <p:cNvSpPr/>
          <p:nvPr>
            <p:custDataLst>
              <p:tags r:id="rId18"/>
            </p:custDataLst>
          </p:nvPr>
        </p:nvSpPr>
        <p:spPr bwMode="auto">
          <a:xfrm>
            <a:off x="5177790" y="4501515"/>
            <a:ext cx="1562735" cy="398145"/>
          </a:xfrm>
          <a:prstGeom prst="borderCallout2">
            <a:avLst>
              <a:gd name="adj1" fmla="val 31856"/>
              <a:gd name="adj2" fmla="val -5287"/>
              <a:gd name="adj3" fmla="val 31856"/>
              <a:gd name="adj4" fmla="val -12227"/>
              <a:gd name="adj5" fmla="val -14602"/>
              <a:gd name="adj6" fmla="val -53412"/>
            </a:avLst>
          </a:prstGeom>
          <a:solidFill>
            <a:srgbClr val="2B5885"/>
          </a:solidFill>
          <a:ln w="12700">
            <a:solidFill>
              <a:schemeClr val="dk1"/>
            </a:solidFill>
            <a:miter lim="800000"/>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lstStyle/>
          <a:p>
            <a:pPr algn="ctr">
              <a:lnSpc>
                <a:spcPct val="100000"/>
              </a:lnSpc>
              <a:spcBef>
                <a:spcPct val="0"/>
              </a:spcBef>
              <a:buFontTx/>
              <a:buNone/>
            </a:pPr>
            <a:r>
              <a:rPr kumimoji="1" lang="zh-CN" altLang="en-US" sz="1800" b="1" dirty="0">
                <a:solidFill>
                  <a:srgbClr val="FFFFFF"/>
                </a:solidFill>
                <a:latin typeface="微软雅黑" panose="020B0503020204020204" charset="-122"/>
                <a:ea typeface="微软雅黑" panose="020B0503020204020204" charset="-122"/>
              </a:rPr>
              <a:t>标识文化</a:t>
            </a:r>
            <a:endParaRPr kumimoji="1" lang="zh-CN" altLang="en-US" sz="1800" b="1" dirty="0">
              <a:solidFill>
                <a:srgbClr val="FFFFFF"/>
              </a:solidFill>
              <a:latin typeface="微软雅黑" panose="020B0503020204020204" charset="-122"/>
              <a:ea typeface="微软雅黑" panose="020B0503020204020204" charset="-122"/>
            </a:endParaRPr>
          </a:p>
        </p:txBody>
      </p:sp>
      <p:sp>
        <p:nvSpPr>
          <p:cNvPr id="52243" name="Line 19"/>
          <p:cNvSpPr>
            <a:spLocks noChangeShapeType="1"/>
          </p:cNvSpPr>
          <p:nvPr>
            <p:custDataLst>
              <p:tags r:id="rId19"/>
            </p:custDataLst>
          </p:nvPr>
        </p:nvSpPr>
        <p:spPr bwMode="auto">
          <a:xfrm>
            <a:off x="6740525" y="3989705"/>
            <a:ext cx="588645" cy="635"/>
          </a:xfrm>
          <a:prstGeom prst="line">
            <a:avLst/>
          </a:prstGeom>
          <a:noFill/>
          <a:ln w="12700">
            <a:solidFill>
              <a:schemeClr val="dk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2244" name="Rectangle 20"/>
          <p:cNvSpPr>
            <a:spLocks noChangeArrowheads="1"/>
          </p:cNvSpPr>
          <p:nvPr>
            <p:custDataLst>
              <p:tags r:id="rId20"/>
            </p:custDataLst>
          </p:nvPr>
        </p:nvSpPr>
        <p:spPr bwMode="auto">
          <a:xfrm>
            <a:off x="7262495" y="4269740"/>
            <a:ext cx="3042920" cy="682625"/>
          </a:xfrm>
          <a:prstGeom prst="rect">
            <a:avLst/>
          </a:prstGeom>
          <a:solidFill>
            <a:srgbClr val="2B5885"/>
          </a:solidFill>
          <a:ln w="12700">
            <a:solidFill>
              <a:schemeClr val="dk1"/>
            </a:solidFill>
            <a:miter lim="800000"/>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lnSpc>
                <a:spcPct val="100000"/>
              </a:lnSpc>
              <a:spcBef>
                <a:spcPct val="0"/>
              </a:spcBef>
              <a:buFontTx/>
              <a:buNone/>
            </a:pPr>
            <a:r>
              <a:rPr kumimoji="1" lang="zh-CN" altLang="en-US" sz="1800" b="1" dirty="0">
                <a:solidFill>
                  <a:schemeClr val="lt1"/>
                </a:solidFill>
                <a:latin typeface="微软雅黑" panose="020B0503020204020204" charset="-122"/>
                <a:ea typeface="微软雅黑" panose="020B0503020204020204" charset="-122"/>
              </a:rPr>
              <a:t>标识、仪式、产品</a:t>
            </a:r>
            <a:endParaRPr kumimoji="1" lang="zh-CN" altLang="en-US" sz="1800" b="1" dirty="0">
              <a:solidFill>
                <a:schemeClr val="lt1"/>
              </a:solidFill>
              <a:latin typeface="微软雅黑" panose="020B0503020204020204" charset="-122"/>
              <a:ea typeface="微软雅黑" panose="020B0503020204020204" charset="-122"/>
            </a:endParaRPr>
          </a:p>
        </p:txBody>
      </p:sp>
      <p:sp>
        <p:nvSpPr>
          <p:cNvPr id="52245" name="Line 21"/>
          <p:cNvSpPr>
            <a:spLocks noChangeShapeType="1"/>
          </p:cNvSpPr>
          <p:nvPr>
            <p:custDataLst>
              <p:tags r:id="rId21"/>
            </p:custDataLst>
          </p:nvPr>
        </p:nvSpPr>
        <p:spPr bwMode="auto">
          <a:xfrm>
            <a:off x="6740525" y="4631690"/>
            <a:ext cx="588645" cy="635"/>
          </a:xfrm>
          <a:prstGeom prst="line">
            <a:avLst/>
          </a:prstGeom>
          <a:noFill/>
          <a:ln w="12700">
            <a:solidFill>
              <a:schemeClr val="dk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Tree>
    <p:custDataLst>
      <p:tags r:id="rId22"/>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53250" name="Rectangle 2"/>
          <p:cNvSpPr>
            <a:spLocks noChangeArrowheads="1"/>
          </p:cNvSpPr>
          <p:nvPr>
            <p:custDataLst>
              <p:tags r:id="rId5"/>
            </p:custDataLst>
          </p:nvPr>
        </p:nvSpPr>
        <p:spPr bwMode="auto">
          <a:xfrm>
            <a:off x="833596" y="4484869"/>
            <a:ext cx="1792287" cy="920750"/>
          </a:xfrm>
          <a:prstGeom prst="rect">
            <a:avLst/>
          </a:prstGeom>
          <a:solidFill>
            <a:schemeClr val="lt2"/>
          </a:solidFill>
          <a:ln w="12700">
            <a:solidFill>
              <a:srgbClr val="2B5885"/>
            </a:solidFill>
            <a:miter lim="800000"/>
          </a:ln>
          <a:effectLst/>
        </p:spPr>
        <p:txBody>
          <a:bodyPr wrap="none" anchor="ctr"/>
          <a:lstStyle/>
          <a:p>
            <a:pPr algn="ctr">
              <a:lnSpc>
                <a:spcPct val="100000"/>
              </a:lnSpc>
              <a:spcBef>
                <a:spcPct val="0"/>
              </a:spcBef>
              <a:buFontTx/>
              <a:buNone/>
            </a:pPr>
            <a:endParaRPr kumimoji="1" lang="zh-CN" altLang="zh-CN" sz="1400">
              <a:noFill/>
              <a:latin typeface="微软雅黑" panose="020B0503020204020204" charset="-122"/>
              <a:ea typeface="微软雅黑" panose="020B0503020204020204" charset="-122"/>
              <a:cs typeface="汉仪旗黑-50简" charset="0"/>
            </a:endParaRPr>
          </a:p>
        </p:txBody>
      </p:sp>
      <p:sp>
        <p:nvSpPr>
          <p:cNvPr id="53251" name="Rectangle 3"/>
          <p:cNvSpPr>
            <a:spLocks noChangeArrowheads="1"/>
          </p:cNvSpPr>
          <p:nvPr/>
        </p:nvSpPr>
        <p:spPr bwMode="auto">
          <a:xfrm>
            <a:off x="4403726" y="3567564"/>
            <a:ext cx="5734050" cy="917575"/>
          </a:xfrm>
          <a:prstGeom prst="rect">
            <a:avLst/>
          </a:prstGeom>
          <a:noFill/>
          <a:ln>
            <a:noFill/>
          </a:ln>
          <a:effectLst/>
          <a:extLst>
            <a:ext uri="{909E8E84-426E-40DD-AFC4-6F175D3DCCD1}">
              <a14:hiddenFill xmlns:a14="http://schemas.microsoft.com/office/drawing/2010/main">
                <a:solidFill>
                  <a:srgbClr val="00005E"/>
                </a:solidFill>
              </a14:hiddenFill>
            </a:ext>
            <a:ext uri="{91240B29-F687-4F45-9708-019B960494DF}">
              <a14:hiddenLine xmlns:a14="http://schemas.microsoft.com/office/drawing/2010/main" w="12700">
                <a:solidFill>
                  <a:srgbClr val="2B588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lnSpc>
                <a:spcPct val="100000"/>
              </a:lnSpc>
              <a:spcBef>
                <a:spcPct val="0"/>
              </a:spcBef>
              <a:buFontTx/>
              <a:buNone/>
            </a:pPr>
            <a:endParaRPr kumimoji="1" lang="zh-CN" altLang="zh-CN" sz="1400">
              <a:solidFill>
                <a:srgbClr val="00005E"/>
              </a:solidFill>
              <a:latin typeface="微软雅黑" panose="020B0503020204020204" charset="-122"/>
              <a:ea typeface="微软雅黑" panose="020B0503020204020204" charset="-122"/>
              <a:cs typeface="汉仪旗黑-50简" charset="0"/>
            </a:endParaRPr>
          </a:p>
        </p:txBody>
      </p:sp>
      <p:sp>
        <p:nvSpPr>
          <p:cNvPr id="53252" name="Rectangle 4"/>
          <p:cNvSpPr>
            <a:spLocks noChangeArrowheads="1"/>
          </p:cNvSpPr>
          <p:nvPr/>
        </p:nvSpPr>
        <p:spPr bwMode="auto">
          <a:xfrm>
            <a:off x="1017507" y="4765062"/>
            <a:ext cx="1423988" cy="36036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rgbClr val="2B588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lnSpc>
                <a:spcPct val="100000"/>
              </a:lnSpc>
              <a:spcBef>
                <a:spcPct val="0"/>
              </a:spcBef>
              <a:buFontTx/>
              <a:buNone/>
            </a:pPr>
            <a:r>
              <a:rPr kumimoji="1" lang="zh-CN" altLang="en-US" sz="2400" b="1" dirty="0">
                <a:solidFill>
                  <a:schemeClr val="accent1">
                    <a:lumMod val="75000"/>
                  </a:schemeClr>
                </a:solidFill>
                <a:latin typeface="微软雅黑" panose="020B0503020204020204" charset="-122"/>
                <a:ea typeface="微软雅黑" panose="020B0503020204020204" charset="-122"/>
                <a:cs typeface="Heiti SC Light" charset="-122"/>
              </a:rPr>
              <a:t>标识文化</a:t>
            </a:r>
            <a:endParaRPr kumimoji="1" lang="zh-CN" altLang="en-US" sz="2400" b="1" dirty="0">
              <a:solidFill>
                <a:schemeClr val="accent1">
                  <a:lumMod val="75000"/>
                </a:schemeClr>
              </a:solidFill>
              <a:latin typeface="微软雅黑" panose="020B0503020204020204" charset="-122"/>
              <a:ea typeface="微软雅黑" panose="020B0503020204020204" charset="-122"/>
              <a:cs typeface="Heiti SC Light" charset="-122"/>
            </a:endParaRPr>
          </a:p>
        </p:txBody>
      </p:sp>
      <p:sp>
        <p:nvSpPr>
          <p:cNvPr id="53253" name="Rectangle 5"/>
          <p:cNvSpPr>
            <a:spLocks noChangeArrowheads="1"/>
          </p:cNvSpPr>
          <p:nvPr>
            <p:custDataLst>
              <p:tags r:id="rId6"/>
            </p:custDataLst>
          </p:nvPr>
        </p:nvSpPr>
        <p:spPr bwMode="auto">
          <a:xfrm>
            <a:off x="3086735" y="4271645"/>
            <a:ext cx="8823325" cy="1346835"/>
          </a:xfrm>
          <a:prstGeom prst="rect">
            <a:avLst/>
          </a:prstGeom>
          <a:noFill/>
          <a:ln w="12700">
            <a:solidFill>
              <a:srgbClr val="2B5885"/>
            </a:solidFill>
            <a:miter lim="800000"/>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square">
            <a:spAutoFit/>
          </a:bodyPr>
          <a:lstStyle/>
          <a:p>
            <a:pPr>
              <a:lnSpc>
                <a:spcPct val="170000"/>
              </a:lnSpc>
              <a:spcBef>
                <a:spcPct val="0"/>
              </a:spcBef>
              <a:buFontTx/>
              <a:buNone/>
            </a:pP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rPr>
              <a:t>就是企业文化的物质象征，企业的</a:t>
            </a:r>
            <a:r>
              <a:rPr lang="en-US" altLang="zh-CN" sz="2400" b="1" dirty="0">
                <a:solidFill>
                  <a:schemeClr val="dk1"/>
                </a:solidFill>
                <a:latin typeface="微软雅黑" panose="020B0503020204020204" charset="-122"/>
                <a:ea typeface="微软雅黑" panose="020B0503020204020204" charset="-122"/>
                <a:cs typeface="微软雅黑" panose="020B0503020204020204" charset="-122"/>
              </a:rPr>
              <a:t>LOGO</a:t>
            </a: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rPr>
              <a:t>、歌曲、典礼、仪式、员工穿着制服的形象、产品和服务就是典型的企业标识文化。</a:t>
            </a:r>
            <a:endParaRPr lang="zh-CN" altLang="en-US" sz="24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53254" name="Oval 6"/>
          <p:cNvSpPr>
            <a:spLocks noChangeArrowheads="1"/>
          </p:cNvSpPr>
          <p:nvPr>
            <p:custDataLst>
              <p:tags r:id="rId7"/>
            </p:custDataLst>
          </p:nvPr>
        </p:nvSpPr>
        <p:spPr bwMode="auto">
          <a:xfrm>
            <a:off x="1599406" y="836666"/>
            <a:ext cx="2884487" cy="2525713"/>
          </a:xfrm>
          <a:prstGeom prst="ellipse">
            <a:avLst/>
          </a:prstGeom>
          <a:solidFill>
            <a:srgbClr val="BFD5EB"/>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3255" name="Oval 7"/>
          <p:cNvSpPr>
            <a:spLocks noChangeArrowheads="1"/>
          </p:cNvSpPr>
          <p:nvPr>
            <p:custDataLst>
              <p:tags r:id="rId8"/>
            </p:custDataLst>
          </p:nvPr>
        </p:nvSpPr>
        <p:spPr bwMode="auto">
          <a:xfrm>
            <a:off x="1918492" y="1077966"/>
            <a:ext cx="2281238" cy="2041525"/>
          </a:xfrm>
          <a:prstGeom prst="ellipse">
            <a:avLst/>
          </a:prstGeom>
          <a:solidFill>
            <a:srgbClr val="84AED8"/>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3256" name="Oval 8"/>
          <p:cNvSpPr>
            <a:spLocks noChangeArrowheads="1"/>
          </p:cNvSpPr>
          <p:nvPr>
            <p:custDataLst>
              <p:tags r:id="rId9"/>
            </p:custDataLst>
          </p:nvPr>
        </p:nvSpPr>
        <p:spPr bwMode="auto">
          <a:xfrm>
            <a:off x="2128043" y="1319265"/>
            <a:ext cx="1801813" cy="1562100"/>
          </a:xfrm>
          <a:prstGeom prst="ellipse">
            <a:avLst/>
          </a:prstGeom>
          <a:solidFill>
            <a:srgbClr val="4584C3"/>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3257" name="Oval 9"/>
          <p:cNvSpPr>
            <a:spLocks noChangeArrowheads="1"/>
          </p:cNvSpPr>
          <p:nvPr>
            <p:custDataLst>
              <p:tags r:id="rId10"/>
            </p:custDataLst>
          </p:nvPr>
        </p:nvSpPr>
        <p:spPr bwMode="auto">
          <a:xfrm>
            <a:off x="2364581" y="1554216"/>
            <a:ext cx="1322387" cy="1084263"/>
          </a:xfrm>
          <a:prstGeom prst="ellipse">
            <a:avLst/>
          </a:prstGeom>
          <a:solidFill>
            <a:srgbClr val="2B5885"/>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3258" name="AutoShape 10"/>
          <p:cNvSpPr/>
          <p:nvPr>
            <p:custDataLst>
              <p:tags r:id="rId11"/>
            </p:custDataLst>
          </p:nvPr>
        </p:nvSpPr>
        <p:spPr bwMode="auto">
          <a:xfrm>
            <a:off x="5155406" y="2471474"/>
            <a:ext cx="1390628" cy="479425"/>
          </a:xfrm>
          <a:prstGeom prst="borderCallout2">
            <a:avLst>
              <a:gd name="adj1" fmla="val 23843"/>
              <a:gd name="adj2" fmla="val -6685"/>
              <a:gd name="adj3" fmla="val 23843"/>
              <a:gd name="adj4" fmla="val -14065"/>
              <a:gd name="adj5" fmla="val -8940"/>
              <a:gd name="adj6" fmla="val -57523"/>
            </a:avLst>
          </a:prstGeom>
          <a:solidFill>
            <a:srgbClr val="2B5885"/>
          </a:solidFill>
          <a:ln w="12700">
            <a:solidFill>
              <a:schemeClr val="dk1"/>
            </a:solidFill>
            <a:miter lim="800000"/>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lstStyle/>
          <a:p>
            <a:pPr algn="ctr">
              <a:lnSpc>
                <a:spcPct val="100000"/>
              </a:lnSpc>
              <a:spcBef>
                <a:spcPct val="0"/>
              </a:spcBef>
              <a:buFontTx/>
              <a:buNone/>
            </a:pPr>
            <a:r>
              <a:rPr kumimoji="1" lang="zh-CN" altLang="en-US" sz="2000" b="1" dirty="0">
                <a:solidFill>
                  <a:schemeClr val="lt1"/>
                </a:solidFill>
                <a:latin typeface="微软雅黑" panose="020B0503020204020204" charset="-122"/>
                <a:ea typeface="微软雅黑" panose="020B0503020204020204" charset="-122"/>
              </a:rPr>
              <a:t>标识文化</a:t>
            </a:r>
            <a:endParaRPr kumimoji="1" lang="zh-CN" altLang="en-US" sz="2000" b="1" dirty="0">
              <a:solidFill>
                <a:schemeClr val="lt1"/>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10476" y="900670"/>
            <a:ext cx="2527300" cy="2489200"/>
          </a:xfrm>
          <a:prstGeom prst="rect">
            <a:avLst/>
          </a:prstGeom>
        </p:spPr>
      </p:pic>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325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4" name="图片 3"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5" name="图片 4"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299011" name="Rectangle 3"/>
          <p:cNvSpPr>
            <a:spLocks noGrp="1" noChangeArrowheads="1"/>
          </p:cNvSpPr>
          <p:nvPr>
            <p:ph type="body" sz="half" idx="4294967295"/>
            <p:custDataLst>
              <p:tags r:id="rId5"/>
            </p:custDataLst>
          </p:nvPr>
        </p:nvSpPr>
        <p:spPr>
          <a:xfrm>
            <a:off x="5653405" y="1951990"/>
            <a:ext cx="6174740" cy="4526280"/>
          </a:xfrm>
          <a:noFill/>
          <a:ln w="9525">
            <a:noFill/>
          </a:ln>
        </p:spPr>
        <p:txBody>
          <a:bodyPr vert="horz" wrap="square" lIns="91440" tIns="45720" rIns="91440" bIns="45720" rtlCol="0" anchor="t" anchorCtr="0">
            <a:normAutofit lnSpcReduction="20000"/>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zh-CN" altLang="en-US" sz="3600" b="1" spc="0" dirty="0">
                <a:solidFill>
                  <a:schemeClr val="dk1"/>
                </a:solidFill>
                <a:latin typeface="微软雅黑" panose="020B0503020204020204" charset="-122"/>
                <a:ea typeface="微软雅黑" panose="020B0503020204020204" charset="-122"/>
                <a:cs typeface="微软雅黑" panose="020B0503020204020204" charset="-122"/>
                <a:sym typeface="+mn-ea"/>
              </a:rPr>
              <a:t>沃尔沃又被称为富豪，</a:t>
            </a:r>
            <a:r>
              <a:rPr lang="zh-CN" altLang="en-US" sz="3600" b="1" spc="0" dirty="0">
                <a:solidFill>
                  <a:schemeClr val="dk1"/>
                </a:solidFill>
                <a:latin typeface="微软雅黑" panose="020B0503020204020204" charset="-122"/>
                <a:ea typeface="微软雅黑" panose="020B0503020204020204" charset="-122"/>
                <a:cs typeface="微软雅黑" panose="020B0503020204020204" charset="-122"/>
                <a:sym typeface="+mn-ea"/>
              </a:rPr>
              <a:t>1924</a:t>
            </a:r>
            <a:r>
              <a:rPr lang="zh-CN" altLang="en-US" sz="3600" b="1" spc="0" dirty="0">
                <a:solidFill>
                  <a:schemeClr val="dk1"/>
                </a:solidFill>
                <a:latin typeface="微软雅黑" panose="020B0503020204020204" charset="-122"/>
                <a:ea typeface="微软雅黑" panose="020B0503020204020204" charset="-122"/>
                <a:cs typeface="微软雅黑" panose="020B0503020204020204" charset="-122"/>
                <a:sym typeface="+mn-ea"/>
              </a:rPr>
              <a:t>年创建。“</a:t>
            </a:r>
            <a:r>
              <a:rPr lang="zh-CN" altLang="en-US" sz="3600" b="1" spc="0" dirty="0">
                <a:solidFill>
                  <a:schemeClr val="dk1"/>
                </a:solidFill>
                <a:latin typeface="微软雅黑" panose="020B0503020204020204" charset="-122"/>
                <a:ea typeface="微软雅黑" panose="020B0503020204020204" charset="-122"/>
                <a:cs typeface="微软雅黑" panose="020B0503020204020204" charset="-122"/>
                <a:sym typeface="+mn-ea"/>
              </a:rPr>
              <a:t>VOLVO”</a:t>
            </a:r>
            <a:r>
              <a:rPr lang="zh-CN" altLang="en-US" sz="3600" b="1" spc="0" dirty="0">
                <a:solidFill>
                  <a:schemeClr val="dk1"/>
                </a:solidFill>
                <a:latin typeface="微软雅黑" panose="020B0503020204020204" charset="-122"/>
                <a:ea typeface="微软雅黑" panose="020B0503020204020204" charset="-122"/>
                <a:cs typeface="微软雅黑" panose="020B0503020204020204" charset="-122"/>
                <a:sym typeface="+mn-ea"/>
              </a:rPr>
              <a:t>为拉丁语，是“滚动向前”的意思。喻示着汽车车轮滚滚向前、公司兴旺发达和前途无限。 </a:t>
            </a:r>
            <a:endParaRPr lang="zh-CN" altLang="en-US" sz="3600" b="1" spc="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pic>
        <p:nvPicPr>
          <p:cNvPr id="299012" name="Picture 4"/>
          <p:cNvPicPr>
            <a:picLocks noGrp="1" noChangeAspect="1" noChangeArrowheads="1"/>
          </p:cNvPicPr>
          <p:nvPr>
            <p:ph type="body" sz="half" idx="4294967295"/>
          </p:nvPr>
        </p:nvPicPr>
        <p:blipFill>
          <a:blip r:embed="rId6"/>
          <a:stretch>
            <a:fillRect/>
          </a:stretch>
        </p:blipFill>
        <p:spPr>
          <a:xfrm>
            <a:off x="960120" y="1728788"/>
            <a:ext cx="3203575" cy="3327400"/>
          </a:xfrm>
          <a:prstGeom prst="roundRect">
            <a:avLst>
              <a:gd name="adj" fmla="val 8594"/>
            </a:avLst>
          </a:prstGeom>
          <a:solidFill>
            <a:srgbClr val="FFFFFF">
              <a:shade val="85000"/>
            </a:srgbClr>
          </a:solidFill>
          <a:ln w="9525">
            <a:noFill/>
          </a:ln>
          <a:effectLst>
            <a:reflection blurRad="12700" stA="38000" endPos="28000" dist="5000" dir="5400000" sy="-100000" algn="bl" rotWithShape="0"/>
          </a:effectLst>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0" name="图片 99"/>
          <p:cNvPicPr/>
          <p:nvPr/>
        </p:nvPicPr>
        <p:blipFill>
          <a:blip r:embed="rId7"/>
          <a:srcRect l="-7869" t="11287" r="5169" b="8335"/>
          <a:stretch>
            <a:fillRect/>
          </a:stretch>
        </p:blipFill>
        <p:spPr>
          <a:xfrm>
            <a:off x="269240" y="1951990"/>
            <a:ext cx="5071745" cy="3319145"/>
          </a:xfrm>
          <a:prstGeom prst="rect">
            <a:avLst/>
          </a:prstGeom>
          <a:noFill/>
          <a:ln w="9525">
            <a:noFill/>
          </a:ln>
        </p:spPr>
      </p:pic>
    </p:spTree>
    <p:custDataLst>
      <p:tags r:id="rId8"/>
    </p:custData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9012"/>
                                        </p:tgtEl>
                                        <p:attrNameLst>
                                          <p:attrName>style.visibility</p:attrName>
                                        </p:attrNameLst>
                                      </p:cBhvr>
                                      <p:to>
                                        <p:strVal val="visible"/>
                                      </p:to>
                                    </p:set>
                                    <p:anim calcmode="lin" valueType="num">
                                      <p:cBhvr>
                                        <p:cTn id="7" dur="500" fill="hold"/>
                                        <p:tgtEl>
                                          <p:spTgt spid="299012"/>
                                        </p:tgtEl>
                                        <p:attrNameLst>
                                          <p:attrName>ppt_w</p:attrName>
                                        </p:attrNameLst>
                                      </p:cBhvr>
                                      <p:tavLst>
                                        <p:tav tm="0">
                                          <p:val>
                                            <p:fltVal val="0"/>
                                          </p:val>
                                        </p:tav>
                                        <p:tav tm="100000">
                                          <p:val>
                                            <p:strVal val="#ppt_w"/>
                                          </p:val>
                                        </p:tav>
                                      </p:tavLst>
                                    </p:anim>
                                    <p:anim calcmode="lin" valueType="num">
                                      <p:cBhvr>
                                        <p:cTn id="8" dur="500" fill="hold"/>
                                        <p:tgtEl>
                                          <p:spTgt spid="2990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9" name="camera.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9011">
                                            <p:txEl>
                                              <p:pRg st="0" end="0"/>
                                            </p:txEl>
                                          </p:spTgt>
                                        </p:tgtEl>
                                        <p:attrNameLst>
                                          <p:attrName>style.visibility</p:attrName>
                                        </p:attrNameLst>
                                      </p:cBhvr>
                                      <p:to>
                                        <p:strVal val="visible"/>
                                      </p:to>
                                    </p:set>
                                    <p:anim calcmode="lin" valueType="num">
                                      <p:cBhvr additive="base">
                                        <p:cTn id="13" dur="500" fill="hold"/>
                                        <p:tgtEl>
                                          <p:spTgt spid="29901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90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10"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53250" name="Rectangle 2"/>
          <p:cNvSpPr>
            <a:spLocks noChangeArrowheads="1"/>
          </p:cNvSpPr>
          <p:nvPr>
            <p:custDataLst>
              <p:tags r:id="rId5"/>
            </p:custDataLst>
          </p:nvPr>
        </p:nvSpPr>
        <p:spPr bwMode="auto">
          <a:xfrm>
            <a:off x="833596" y="4484869"/>
            <a:ext cx="1792287" cy="920750"/>
          </a:xfrm>
          <a:prstGeom prst="rect">
            <a:avLst/>
          </a:prstGeom>
          <a:solidFill>
            <a:schemeClr val="lt2"/>
          </a:solidFill>
          <a:ln w="12700">
            <a:solidFill>
              <a:srgbClr val="2B5885"/>
            </a:solidFill>
            <a:miter lim="800000"/>
          </a:ln>
          <a:effectLst/>
        </p:spPr>
        <p:txBody>
          <a:bodyPr wrap="none" anchor="ctr"/>
          <a:lstStyle/>
          <a:p>
            <a:pPr algn="ctr">
              <a:lnSpc>
                <a:spcPct val="100000"/>
              </a:lnSpc>
              <a:spcBef>
                <a:spcPct val="0"/>
              </a:spcBef>
              <a:buFontTx/>
              <a:buNone/>
            </a:pPr>
            <a:endParaRPr kumimoji="1" lang="zh-CN" altLang="zh-CN" sz="1400">
              <a:noFill/>
              <a:latin typeface="微软雅黑" panose="020B0503020204020204" charset="-122"/>
              <a:ea typeface="微软雅黑" panose="020B0503020204020204" charset="-122"/>
              <a:cs typeface="汉仪旗黑-50简" charset="0"/>
            </a:endParaRPr>
          </a:p>
        </p:txBody>
      </p:sp>
      <p:sp>
        <p:nvSpPr>
          <p:cNvPr id="53251" name="Rectangle 3"/>
          <p:cNvSpPr>
            <a:spLocks noChangeArrowheads="1"/>
          </p:cNvSpPr>
          <p:nvPr/>
        </p:nvSpPr>
        <p:spPr bwMode="auto">
          <a:xfrm>
            <a:off x="4403726" y="3567564"/>
            <a:ext cx="5734050" cy="917575"/>
          </a:xfrm>
          <a:prstGeom prst="rect">
            <a:avLst/>
          </a:prstGeom>
          <a:noFill/>
          <a:ln>
            <a:noFill/>
          </a:ln>
          <a:effectLst/>
          <a:extLst>
            <a:ext uri="{909E8E84-426E-40DD-AFC4-6F175D3DCCD1}">
              <a14:hiddenFill xmlns:a14="http://schemas.microsoft.com/office/drawing/2010/main">
                <a:solidFill>
                  <a:srgbClr val="00005E"/>
                </a:solidFill>
              </a14:hiddenFill>
            </a:ext>
            <a:ext uri="{91240B29-F687-4F45-9708-019B960494DF}">
              <a14:hiddenLine xmlns:a14="http://schemas.microsoft.com/office/drawing/2010/main" w="12700">
                <a:solidFill>
                  <a:srgbClr val="2B588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lnSpc>
                <a:spcPct val="100000"/>
              </a:lnSpc>
              <a:spcBef>
                <a:spcPct val="0"/>
              </a:spcBef>
              <a:buFontTx/>
              <a:buNone/>
            </a:pPr>
            <a:endParaRPr kumimoji="1" lang="zh-CN" altLang="zh-CN" sz="1400">
              <a:solidFill>
                <a:srgbClr val="00005E"/>
              </a:solidFill>
              <a:latin typeface="微软雅黑" panose="020B0503020204020204" charset="-122"/>
              <a:ea typeface="微软雅黑" panose="020B0503020204020204" charset="-122"/>
              <a:cs typeface="汉仪旗黑-50简" charset="0"/>
            </a:endParaRPr>
          </a:p>
        </p:txBody>
      </p:sp>
      <p:sp>
        <p:nvSpPr>
          <p:cNvPr id="53252" name="Rectangle 4"/>
          <p:cNvSpPr>
            <a:spLocks noChangeArrowheads="1"/>
          </p:cNvSpPr>
          <p:nvPr/>
        </p:nvSpPr>
        <p:spPr bwMode="auto">
          <a:xfrm>
            <a:off x="1017507" y="4765062"/>
            <a:ext cx="1423988" cy="36036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rgbClr val="2B588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lnSpc>
                <a:spcPct val="100000"/>
              </a:lnSpc>
              <a:spcBef>
                <a:spcPct val="0"/>
              </a:spcBef>
              <a:buFontTx/>
              <a:buNone/>
            </a:pPr>
            <a:r>
              <a:rPr kumimoji="1" lang="zh-CN" altLang="en-US" sz="2400" b="1" dirty="0">
                <a:solidFill>
                  <a:schemeClr val="accent1">
                    <a:lumMod val="75000"/>
                  </a:schemeClr>
                </a:solidFill>
                <a:latin typeface="微软雅黑" panose="020B0503020204020204" charset="-122"/>
                <a:ea typeface="微软雅黑" panose="020B0503020204020204" charset="-122"/>
                <a:cs typeface="Heiti SC Light" charset="-122"/>
              </a:rPr>
              <a:t>标识文化</a:t>
            </a:r>
            <a:endParaRPr kumimoji="1" lang="zh-CN" altLang="en-US" sz="2400" b="1" dirty="0">
              <a:solidFill>
                <a:schemeClr val="accent1">
                  <a:lumMod val="75000"/>
                </a:schemeClr>
              </a:solidFill>
              <a:latin typeface="微软雅黑" panose="020B0503020204020204" charset="-122"/>
              <a:ea typeface="微软雅黑" panose="020B0503020204020204" charset="-122"/>
              <a:cs typeface="Heiti SC Light" charset="-122"/>
            </a:endParaRPr>
          </a:p>
        </p:txBody>
      </p:sp>
      <p:sp>
        <p:nvSpPr>
          <p:cNvPr id="53253" name="Rectangle 5"/>
          <p:cNvSpPr>
            <a:spLocks noChangeArrowheads="1"/>
          </p:cNvSpPr>
          <p:nvPr>
            <p:custDataLst>
              <p:tags r:id="rId6"/>
            </p:custDataLst>
          </p:nvPr>
        </p:nvSpPr>
        <p:spPr bwMode="auto">
          <a:xfrm>
            <a:off x="3086735" y="4271645"/>
            <a:ext cx="8823325" cy="1346835"/>
          </a:xfrm>
          <a:prstGeom prst="rect">
            <a:avLst/>
          </a:prstGeom>
          <a:noFill/>
          <a:ln w="12700">
            <a:solidFill>
              <a:srgbClr val="2B5885"/>
            </a:solidFill>
            <a:miter lim="800000"/>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square">
            <a:spAutoFit/>
          </a:bodyPr>
          <a:lstStyle/>
          <a:p>
            <a:pPr>
              <a:lnSpc>
                <a:spcPct val="170000"/>
              </a:lnSpc>
              <a:spcBef>
                <a:spcPct val="0"/>
              </a:spcBef>
              <a:buFontTx/>
              <a:buNone/>
            </a:pP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rPr>
              <a:t>就是企业文化的物质象征，企业的</a:t>
            </a:r>
            <a:r>
              <a:rPr lang="en-US" altLang="zh-CN" sz="2400" b="1" dirty="0">
                <a:solidFill>
                  <a:schemeClr val="dk1"/>
                </a:solidFill>
                <a:latin typeface="微软雅黑" panose="020B0503020204020204" charset="-122"/>
                <a:ea typeface="微软雅黑" panose="020B0503020204020204" charset="-122"/>
                <a:cs typeface="微软雅黑" panose="020B0503020204020204" charset="-122"/>
              </a:rPr>
              <a:t>LOGO</a:t>
            </a: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rPr>
              <a:t>、歌曲、典礼、仪式、员工穿着制服的形象、产品和服务就是典型的企业标识文化。</a:t>
            </a:r>
            <a:endParaRPr lang="zh-CN" altLang="en-US" sz="24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53254" name="Oval 6"/>
          <p:cNvSpPr>
            <a:spLocks noChangeArrowheads="1"/>
          </p:cNvSpPr>
          <p:nvPr>
            <p:custDataLst>
              <p:tags r:id="rId7"/>
            </p:custDataLst>
          </p:nvPr>
        </p:nvSpPr>
        <p:spPr bwMode="auto">
          <a:xfrm>
            <a:off x="1599406" y="836666"/>
            <a:ext cx="2884487" cy="2525713"/>
          </a:xfrm>
          <a:prstGeom prst="ellipse">
            <a:avLst/>
          </a:prstGeom>
          <a:solidFill>
            <a:srgbClr val="BFD5EB"/>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3255" name="Oval 7"/>
          <p:cNvSpPr>
            <a:spLocks noChangeArrowheads="1"/>
          </p:cNvSpPr>
          <p:nvPr>
            <p:custDataLst>
              <p:tags r:id="rId8"/>
            </p:custDataLst>
          </p:nvPr>
        </p:nvSpPr>
        <p:spPr bwMode="auto">
          <a:xfrm>
            <a:off x="1918492" y="1077966"/>
            <a:ext cx="2281238" cy="2041525"/>
          </a:xfrm>
          <a:prstGeom prst="ellipse">
            <a:avLst/>
          </a:prstGeom>
          <a:solidFill>
            <a:srgbClr val="84AED8"/>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3256" name="Oval 8"/>
          <p:cNvSpPr>
            <a:spLocks noChangeArrowheads="1"/>
          </p:cNvSpPr>
          <p:nvPr>
            <p:custDataLst>
              <p:tags r:id="rId9"/>
            </p:custDataLst>
          </p:nvPr>
        </p:nvSpPr>
        <p:spPr bwMode="auto">
          <a:xfrm>
            <a:off x="2128043" y="1319265"/>
            <a:ext cx="1801813" cy="1562100"/>
          </a:xfrm>
          <a:prstGeom prst="ellipse">
            <a:avLst/>
          </a:prstGeom>
          <a:solidFill>
            <a:srgbClr val="4584C3"/>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3257" name="Oval 9"/>
          <p:cNvSpPr>
            <a:spLocks noChangeArrowheads="1"/>
          </p:cNvSpPr>
          <p:nvPr>
            <p:custDataLst>
              <p:tags r:id="rId10"/>
            </p:custDataLst>
          </p:nvPr>
        </p:nvSpPr>
        <p:spPr bwMode="auto">
          <a:xfrm>
            <a:off x="2364581" y="1554216"/>
            <a:ext cx="1322387" cy="1084263"/>
          </a:xfrm>
          <a:prstGeom prst="ellipse">
            <a:avLst/>
          </a:prstGeom>
          <a:solidFill>
            <a:srgbClr val="2B5885"/>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3258" name="AutoShape 10"/>
          <p:cNvSpPr/>
          <p:nvPr>
            <p:custDataLst>
              <p:tags r:id="rId11"/>
            </p:custDataLst>
          </p:nvPr>
        </p:nvSpPr>
        <p:spPr bwMode="auto">
          <a:xfrm>
            <a:off x="5155406" y="2471474"/>
            <a:ext cx="1390628" cy="479425"/>
          </a:xfrm>
          <a:prstGeom prst="borderCallout2">
            <a:avLst>
              <a:gd name="adj1" fmla="val 23843"/>
              <a:gd name="adj2" fmla="val -6685"/>
              <a:gd name="adj3" fmla="val 23843"/>
              <a:gd name="adj4" fmla="val -14065"/>
              <a:gd name="adj5" fmla="val -8940"/>
              <a:gd name="adj6" fmla="val -57523"/>
            </a:avLst>
          </a:prstGeom>
          <a:solidFill>
            <a:srgbClr val="2B5885"/>
          </a:solidFill>
          <a:ln w="12700">
            <a:solidFill>
              <a:schemeClr val="dk1"/>
            </a:solidFill>
            <a:miter lim="800000"/>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lstStyle/>
          <a:p>
            <a:pPr algn="ctr">
              <a:lnSpc>
                <a:spcPct val="100000"/>
              </a:lnSpc>
              <a:spcBef>
                <a:spcPct val="0"/>
              </a:spcBef>
              <a:buFontTx/>
              <a:buNone/>
            </a:pPr>
            <a:r>
              <a:rPr kumimoji="1" lang="zh-CN" altLang="en-US" sz="2000" b="1" dirty="0">
                <a:solidFill>
                  <a:schemeClr val="lt1"/>
                </a:solidFill>
                <a:latin typeface="微软雅黑" panose="020B0503020204020204" charset="-122"/>
                <a:ea typeface="微软雅黑" panose="020B0503020204020204" charset="-122"/>
              </a:rPr>
              <a:t>标识文化</a:t>
            </a:r>
            <a:endParaRPr kumimoji="1" lang="zh-CN" altLang="en-US" sz="2000" b="1" dirty="0">
              <a:solidFill>
                <a:schemeClr val="lt1"/>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10476" y="900670"/>
            <a:ext cx="2527300" cy="2489200"/>
          </a:xfrm>
          <a:prstGeom prst="rect">
            <a:avLst/>
          </a:prstGeom>
        </p:spPr>
      </p:pic>
    </p:spTree>
    <p:custDataLst>
      <p:tags r:id="rId13"/>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54274" name="Rectangle 2"/>
          <p:cNvSpPr>
            <a:spLocks noChangeArrowheads="1"/>
          </p:cNvSpPr>
          <p:nvPr>
            <p:custDataLst>
              <p:tags r:id="rId5"/>
            </p:custDataLst>
          </p:nvPr>
        </p:nvSpPr>
        <p:spPr bwMode="auto">
          <a:xfrm>
            <a:off x="6705373" y="1557155"/>
            <a:ext cx="2736850" cy="685800"/>
          </a:xfrm>
          <a:prstGeom prst="rect">
            <a:avLst/>
          </a:prstGeom>
          <a:solidFill>
            <a:schemeClr val="lt2"/>
          </a:solidFill>
          <a:ln w="12700">
            <a:solidFill>
              <a:srgbClr val="2B5885"/>
            </a:solidFill>
            <a:miter lim="800000"/>
          </a:ln>
          <a:effectLst/>
        </p:spPr>
        <p:txBody>
          <a:bodyPr wrap="none" anchor="ctr"/>
          <a:lstStyle/>
          <a:p>
            <a:pPr algn="ctr">
              <a:lnSpc>
                <a:spcPct val="100000"/>
              </a:lnSpc>
              <a:spcBef>
                <a:spcPct val="0"/>
              </a:spcBef>
              <a:buFontTx/>
              <a:buNone/>
            </a:pPr>
            <a:endParaRPr kumimoji="1" lang="zh-CN" altLang="zh-CN" sz="1400">
              <a:solidFill>
                <a:schemeClr val="dk1"/>
              </a:solidFill>
              <a:latin typeface="微软雅黑" panose="020B0503020204020204" charset="-122"/>
              <a:ea typeface="微软雅黑" panose="020B0503020204020204" charset="-122"/>
              <a:cs typeface="汉仪旗黑-50简" charset="0"/>
            </a:endParaRPr>
          </a:p>
        </p:txBody>
      </p:sp>
      <p:sp>
        <p:nvSpPr>
          <p:cNvPr id="54276" name="Rectangle 4"/>
          <p:cNvSpPr>
            <a:spLocks noChangeArrowheads="1"/>
          </p:cNvSpPr>
          <p:nvPr/>
        </p:nvSpPr>
        <p:spPr bwMode="auto">
          <a:xfrm>
            <a:off x="7317068" y="1772894"/>
            <a:ext cx="1512887" cy="2413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6600"/>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lnSpc>
                <a:spcPct val="100000"/>
              </a:lnSpc>
              <a:spcBef>
                <a:spcPct val="0"/>
              </a:spcBef>
              <a:buFontTx/>
              <a:buNone/>
            </a:pPr>
            <a:r>
              <a:rPr kumimoji="1" lang="zh-CN" altLang="en-US" sz="2500" b="1" dirty="0">
                <a:solidFill>
                  <a:schemeClr val="accent1">
                    <a:lumMod val="75000"/>
                  </a:schemeClr>
                </a:solidFill>
                <a:latin typeface="微软雅黑" panose="020B0503020204020204" charset="-122"/>
                <a:ea typeface="微软雅黑" panose="020B0503020204020204" charset="-122"/>
                <a:cs typeface="Heiti SC Light" charset="-122"/>
              </a:rPr>
              <a:t>行为文化</a:t>
            </a:r>
            <a:endParaRPr kumimoji="1" lang="zh-CN" altLang="en-US" sz="2500" b="1" dirty="0">
              <a:solidFill>
                <a:schemeClr val="accent1">
                  <a:lumMod val="75000"/>
                </a:schemeClr>
              </a:solidFill>
              <a:latin typeface="微软雅黑" panose="020B0503020204020204" charset="-122"/>
              <a:ea typeface="微软雅黑" panose="020B0503020204020204" charset="-122"/>
              <a:cs typeface="Heiti SC Light" charset="-122"/>
            </a:endParaRPr>
          </a:p>
        </p:txBody>
      </p:sp>
      <p:sp>
        <p:nvSpPr>
          <p:cNvPr id="54277" name="Oval 5"/>
          <p:cNvSpPr>
            <a:spLocks noChangeArrowheads="1"/>
          </p:cNvSpPr>
          <p:nvPr>
            <p:custDataLst>
              <p:tags r:id="rId6"/>
            </p:custDataLst>
          </p:nvPr>
        </p:nvSpPr>
        <p:spPr bwMode="auto">
          <a:xfrm>
            <a:off x="456906" y="1856092"/>
            <a:ext cx="2886075" cy="2525712"/>
          </a:xfrm>
          <a:prstGeom prst="ellipse">
            <a:avLst/>
          </a:prstGeom>
          <a:solidFill>
            <a:srgbClr val="BFD5EB"/>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4278" name="Oval 6"/>
          <p:cNvSpPr>
            <a:spLocks noChangeArrowheads="1"/>
          </p:cNvSpPr>
          <p:nvPr>
            <p:custDataLst>
              <p:tags r:id="rId7"/>
            </p:custDataLst>
          </p:nvPr>
        </p:nvSpPr>
        <p:spPr bwMode="auto">
          <a:xfrm>
            <a:off x="775994" y="2097392"/>
            <a:ext cx="2281237" cy="2043112"/>
          </a:xfrm>
          <a:prstGeom prst="ellipse">
            <a:avLst/>
          </a:prstGeom>
          <a:solidFill>
            <a:srgbClr val="84AED8"/>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4279" name="Oval 7"/>
          <p:cNvSpPr>
            <a:spLocks noChangeArrowheads="1"/>
          </p:cNvSpPr>
          <p:nvPr>
            <p:custDataLst>
              <p:tags r:id="rId8"/>
            </p:custDataLst>
          </p:nvPr>
        </p:nvSpPr>
        <p:spPr bwMode="auto">
          <a:xfrm>
            <a:off x="985543" y="2340280"/>
            <a:ext cx="1801812" cy="1560513"/>
          </a:xfrm>
          <a:prstGeom prst="ellipse">
            <a:avLst/>
          </a:prstGeom>
          <a:solidFill>
            <a:srgbClr val="4584C3"/>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4280" name="Oval 8"/>
          <p:cNvSpPr>
            <a:spLocks noChangeArrowheads="1"/>
          </p:cNvSpPr>
          <p:nvPr>
            <p:custDataLst>
              <p:tags r:id="rId9"/>
            </p:custDataLst>
          </p:nvPr>
        </p:nvSpPr>
        <p:spPr bwMode="auto">
          <a:xfrm>
            <a:off x="1222080" y="2573642"/>
            <a:ext cx="1322388" cy="1085850"/>
          </a:xfrm>
          <a:prstGeom prst="ellipse">
            <a:avLst/>
          </a:prstGeom>
          <a:solidFill>
            <a:srgbClr val="2B5885"/>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4281" name="AutoShape 9"/>
          <p:cNvSpPr/>
          <p:nvPr>
            <p:custDataLst>
              <p:tags r:id="rId10"/>
            </p:custDataLst>
          </p:nvPr>
        </p:nvSpPr>
        <p:spPr bwMode="auto">
          <a:xfrm>
            <a:off x="3264239" y="1877365"/>
            <a:ext cx="1350201" cy="462767"/>
          </a:xfrm>
          <a:prstGeom prst="borderCallout2">
            <a:avLst>
              <a:gd name="adj1" fmla="val 18653"/>
              <a:gd name="adj2" fmla="val -6185"/>
              <a:gd name="adj3" fmla="val 18653"/>
              <a:gd name="adj4" fmla="val -24741"/>
              <a:gd name="adj5" fmla="val 84199"/>
              <a:gd name="adj6" fmla="val -73838"/>
            </a:avLst>
          </a:prstGeom>
          <a:solidFill>
            <a:srgbClr val="2B5885"/>
          </a:solidFill>
          <a:ln w="12700">
            <a:solidFill>
              <a:schemeClr val="dk1"/>
            </a:solidFill>
            <a:miter lim="800000"/>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lstStyle/>
          <a:p>
            <a:pPr algn="ctr">
              <a:lnSpc>
                <a:spcPct val="100000"/>
              </a:lnSpc>
              <a:spcBef>
                <a:spcPct val="0"/>
              </a:spcBef>
              <a:buFontTx/>
              <a:buNone/>
            </a:pPr>
            <a:r>
              <a:rPr kumimoji="1" lang="zh-CN" altLang="en-US" sz="2000" b="1" dirty="0">
                <a:solidFill>
                  <a:srgbClr val="FFFFFF"/>
                </a:solidFill>
                <a:latin typeface="微软雅黑" panose="020B0503020204020204" charset="-122"/>
                <a:ea typeface="微软雅黑" panose="020B0503020204020204" charset="-122"/>
                <a:cs typeface="Heiti SC Light" charset="-122"/>
              </a:rPr>
              <a:t>行为文化</a:t>
            </a:r>
            <a:endParaRPr kumimoji="1" lang="zh-CN" altLang="en-US" sz="2000" b="1" dirty="0">
              <a:solidFill>
                <a:srgbClr val="FFFFFF"/>
              </a:solidFill>
              <a:latin typeface="微软雅黑" panose="020B0503020204020204" charset="-122"/>
              <a:ea typeface="微软雅黑" panose="020B0503020204020204" charset="-122"/>
              <a:cs typeface="Heiti SC Light" charset="-122"/>
            </a:endParaRPr>
          </a:p>
        </p:txBody>
      </p:sp>
      <p:sp>
        <p:nvSpPr>
          <p:cNvPr id="2" name="文本框 1"/>
          <p:cNvSpPr txBox="1"/>
          <p:nvPr/>
        </p:nvSpPr>
        <p:spPr>
          <a:xfrm>
            <a:off x="3983990" y="3068955"/>
            <a:ext cx="8108950" cy="2030095"/>
          </a:xfrm>
          <a:prstGeom prst="rect">
            <a:avLst/>
          </a:prstGeom>
          <a:noFill/>
        </p:spPr>
        <p:txBody>
          <a:bodyPr wrap="square" rtlCol="0" anchor="t">
            <a:spAutoFit/>
          </a:bodyPr>
          <a:p>
            <a:pPr>
              <a:lnSpc>
                <a:spcPct val="150000"/>
              </a:lnSpc>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企业行为文化是企业人在生产经营、人际关系中产生的活动文化，是以人的行为为形态的企业文化。</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427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 name="图片 3" descr="1_pic_quater_right_up"/>
          <p:cNvPicPr>
            <a:picLocks noChangeAspect="1"/>
          </p:cNvPicPr>
          <p:nvPr>
            <p:custDataLst>
              <p:tags r:id="rId1"/>
            </p:custDataLst>
          </p:nvPr>
        </p:nvPicPr>
        <p:blipFill>
          <a:blip r:embed="rId2"/>
          <a:stretch>
            <a:fillRect/>
          </a:stretch>
        </p:blipFill>
        <p:spPr>
          <a:xfrm>
            <a:off x="11471275" y="6137275"/>
            <a:ext cx="720090" cy="720090"/>
          </a:xfrm>
          <a:prstGeom prst="rect">
            <a:avLst/>
          </a:prstGeom>
        </p:spPr>
      </p:pic>
      <p:pic>
        <p:nvPicPr>
          <p:cNvPr id="102" name="图片 101"/>
          <p:cNvPicPr/>
          <p:nvPr/>
        </p:nvPicPr>
        <p:blipFill>
          <a:blip r:embed="rId3"/>
          <a:stretch>
            <a:fillRect/>
          </a:stretch>
        </p:blipFill>
        <p:spPr>
          <a:xfrm>
            <a:off x="551180" y="188595"/>
            <a:ext cx="6630670" cy="2376170"/>
          </a:xfrm>
          <a:prstGeom prst="rect">
            <a:avLst/>
          </a:prstGeom>
          <a:noFill/>
          <a:ln w="9525">
            <a:noFill/>
          </a:ln>
          <a:effectLst>
            <a:reflection blurRad="6350" stA="50000" endA="300" endPos="38500" dist="50800" dir="5400000" sy="-100000" algn="bl" rotWithShape="0"/>
            <a:softEdge rad="63500"/>
          </a:effectLst>
        </p:spPr>
      </p:pic>
      <p:pic>
        <p:nvPicPr>
          <p:cNvPr id="2" name="图片 1"/>
          <p:cNvPicPr>
            <a:picLocks noChangeAspect="1"/>
          </p:cNvPicPr>
          <p:nvPr/>
        </p:nvPicPr>
        <p:blipFill>
          <a:blip r:embed="rId4"/>
          <a:stretch>
            <a:fillRect/>
          </a:stretch>
        </p:blipFill>
        <p:spPr>
          <a:xfrm>
            <a:off x="7674610" y="1033145"/>
            <a:ext cx="3971925" cy="5114925"/>
          </a:xfrm>
          <a:prstGeom prst="rect">
            <a:avLst/>
          </a:prstGeom>
        </p:spPr>
      </p:pic>
      <p:pic>
        <p:nvPicPr>
          <p:cNvPr id="103" name="图片 102"/>
          <p:cNvPicPr/>
          <p:nvPr/>
        </p:nvPicPr>
        <p:blipFill>
          <a:blip r:embed="rId5"/>
          <a:stretch>
            <a:fillRect/>
          </a:stretch>
        </p:blipFill>
        <p:spPr>
          <a:xfrm>
            <a:off x="1847850" y="3227070"/>
            <a:ext cx="3304540" cy="3588385"/>
          </a:xfrm>
          <a:prstGeom prst="rect">
            <a:avLst/>
          </a:prstGeom>
          <a:noFill/>
          <a:ln w="9525">
            <a:noFill/>
          </a:ln>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3" name="图片 2"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57346" name="Rectangle 2"/>
          <p:cNvSpPr>
            <a:spLocks noChangeArrowheads="1"/>
          </p:cNvSpPr>
          <p:nvPr>
            <p:custDataLst>
              <p:tags r:id="rId5"/>
            </p:custDataLst>
          </p:nvPr>
        </p:nvSpPr>
        <p:spPr bwMode="auto">
          <a:xfrm>
            <a:off x="6904625" y="2147181"/>
            <a:ext cx="2881313" cy="728663"/>
          </a:xfrm>
          <a:prstGeom prst="rect">
            <a:avLst/>
          </a:prstGeom>
          <a:solidFill>
            <a:schemeClr val="lt2"/>
          </a:solidFill>
          <a:ln w="12700">
            <a:solidFill>
              <a:srgbClr val="2B5885"/>
            </a:solidFill>
            <a:miter lim="800000"/>
          </a:ln>
          <a:effectLst/>
        </p:spPr>
        <p:txBody>
          <a:bodyPr wrap="none" anchor="ctr"/>
          <a:lstStyle/>
          <a:p>
            <a:pPr algn="ctr">
              <a:lnSpc>
                <a:spcPct val="100000"/>
              </a:lnSpc>
              <a:spcBef>
                <a:spcPct val="0"/>
              </a:spcBef>
              <a:buFontTx/>
              <a:buNone/>
            </a:pPr>
            <a:endParaRPr kumimoji="1" lang="zh-CN" altLang="zh-CN" sz="1800">
              <a:solidFill>
                <a:schemeClr val="dk1"/>
              </a:solidFill>
              <a:latin typeface="微软雅黑" panose="020B0503020204020204" charset="-122"/>
              <a:ea typeface="微软雅黑" panose="020B0503020204020204" charset="-122"/>
              <a:cs typeface="汉仪旗黑-50简" charset="0"/>
            </a:endParaRPr>
          </a:p>
        </p:txBody>
      </p:sp>
      <p:sp>
        <p:nvSpPr>
          <p:cNvPr id="57347" name="Rectangle 3"/>
          <p:cNvSpPr>
            <a:spLocks noChangeArrowheads="1"/>
          </p:cNvSpPr>
          <p:nvPr/>
        </p:nvSpPr>
        <p:spPr bwMode="auto">
          <a:xfrm>
            <a:off x="7588519" y="2331331"/>
            <a:ext cx="1512888" cy="360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6600"/>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lgn="ctr">
              <a:lnSpc>
                <a:spcPct val="100000"/>
              </a:lnSpc>
              <a:spcBef>
                <a:spcPct val="0"/>
              </a:spcBef>
              <a:buFontTx/>
              <a:buNone/>
            </a:pPr>
            <a:r>
              <a:rPr kumimoji="1" lang="zh-CN" altLang="en-US" sz="2500" b="1" dirty="0">
                <a:solidFill>
                  <a:schemeClr val="accent1">
                    <a:lumMod val="75000"/>
                  </a:schemeClr>
                </a:solidFill>
                <a:latin typeface="微软雅黑" panose="020B0503020204020204" charset="-122"/>
                <a:ea typeface="微软雅黑" panose="020B0503020204020204" charset="-122"/>
              </a:rPr>
              <a:t>制度文化</a:t>
            </a:r>
            <a:endParaRPr kumimoji="1" lang="zh-CN" altLang="en-US" sz="2500" b="1" dirty="0">
              <a:solidFill>
                <a:schemeClr val="accent1">
                  <a:lumMod val="75000"/>
                </a:schemeClr>
              </a:solidFill>
              <a:latin typeface="微软雅黑" panose="020B0503020204020204" charset="-122"/>
              <a:ea typeface="微软雅黑" panose="020B0503020204020204" charset="-122"/>
            </a:endParaRPr>
          </a:p>
        </p:txBody>
      </p:sp>
      <p:sp>
        <p:nvSpPr>
          <p:cNvPr id="57348" name="Rectangle 4"/>
          <p:cNvSpPr>
            <a:spLocks noChangeArrowheads="1"/>
          </p:cNvSpPr>
          <p:nvPr/>
        </p:nvSpPr>
        <p:spPr bwMode="auto">
          <a:xfrm>
            <a:off x="142875" y="3854450"/>
            <a:ext cx="11859260" cy="2566670"/>
          </a:xfrm>
          <a:prstGeom prst="rect">
            <a:avLst/>
          </a:prstGeom>
          <a:noFill/>
          <a:ln w="38100">
            <a:solidFill>
              <a:srgbClr val="2B5885"/>
            </a:solidFill>
            <a:miter lim="800000"/>
          </a:ln>
          <a:effectLst/>
          <a:extLst>
            <a:ext uri="{909E8E84-426E-40DD-AFC4-6F175D3DCCD1}">
              <a14:hiddenFill xmlns:a14="http://schemas.microsoft.com/office/drawing/2010/main">
                <a:solidFill>
                  <a:srgbClr val="666699"/>
                </a:solidFill>
              </a14:hiddenFill>
            </a:ext>
            <a:ext uri="{AF507438-7753-43E0-B8FC-AC1667EBCBE1}">
              <a14:hiddenEffects xmlns:a14="http://schemas.microsoft.com/office/drawing/2010/main">
                <a:effectLst>
                  <a:outerShdw blurRad="63500" dist="46662" dir="2115817" algn="ctr" rotWithShape="0">
                    <a:srgbClr val="2B5885">
                      <a:gamma/>
                      <a:shade val="60000"/>
                      <a:invGamma/>
                      <a:alpha val="74998"/>
                    </a:srgbClr>
                  </a:outerShdw>
                </a:effectLst>
              </a14:hiddenEffects>
            </a:ext>
          </a:extLst>
        </p:spPr>
        <p:txBody>
          <a:bodyPr wrap="none" anchor="ctr"/>
          <a:lstStyle>
            <a:lvl1pPr marL="457200" indent="-457200">
              <a:spcBef>
                <a:spcPct val="0"/>
              </a:spcBef>
              <a:defRPr>
                <a:solidFill>
                  <a:schemeClr val="tx1"/>
                </a:solidFill>
                <a:latin typeface="Arial" panose="020B0604020202020204" pitchFamily="34" charset="0"/>
                <a:ea typeface="宋体" panose="02010600030101010101" pitchFamily="2" charset="-122"/>
              </a:defRPr>
            </a:lvl1pPr>
            <a:lvl2pPr marL="914400" indent="-457200">
              <a:spcBef>
                <a:spcPct val="0"/>
              </a:spcBef>
              <a:defRPr>
                <a:solidFill>
                  <a:schemeClr val="tx1"/>
                </a:solidFill>
                <a:latin typeface="Arial" panose="020B0604020202020204" pitchFamily="34" charset="0"/>
                <a:ea typeface="宋体" panose="02010600030101010101" pitchFamily="2" charset="-122"/>
              </a:defRPr>
            </a:lvl2pPr>
            <a:lvl3pPr marL="1371600" indent="-457200">
              <a:spcBef>
                <a:spcPct val="0"/>
              </a:spcBef>
              <a:defRPr>
                <a:solidFill>
                  <a:schemeClr val="tx1"/>
                </a:solidFill>
                <a:latin typeface="Arial" panose="020B0604020202020204" pitchFamily="34" charset="0"/>
                <a:ea typeface="宋体" panose="02010600030101010101" pitchFamily="2" charset="-122"/>
              </a:defRPr>
            </a:lvl3pPr>
            <a:lvl4pPr marL="1828800" indent="-457200">
              <a:spcBef>
                <a:spcPct val="0"/>
              </a:spcBef>
              <a:defRPr>
                <a:solidFill>
                  <a:schemeClr val="tx1"/>
                </a:solidFill>
                <a:latin typeface="Arial" panose="020B0604020202020204" pitchFamily="34" charset="0"/>
                <a:ea typeface="宋体" panose="02010600030101010101" pitchFamily="2" charset="-122"/>
              </a:defRPr>
            </a:lvl4pPr>
            <a:lvl5pPr marL="2286000" indent="-457200">
              <a:spcBef>
                <a:spcPct val="0"/>
              </a:spcBef>
              <a:defRPr>
                <a:solidFill>
                  <a:schemeClr val="tx1"/>
                </a:solidFill>
                <a:latin typeface="Arial" panose="020B0604020202020204" pitchFamily="34" charset="0"/>
                <a:ea typeface="宋体" panose="02010600030101010101" pitchFamily="2" charset="-122"/>
              </a:defRPr>
            </a:lvl5pPr>
            <a:lvl6pPr marL="27432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004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576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148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00000"/>
              </a:lnSpc>
              <a:buFontTx/>
              <a:buNone/>
            </a:pPr>
            <a:endParaRPr lang="en-US" altLang="zh-CN" sz="2800"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buFontTx/>
              <a:buNone/>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企业制度、流程、规范、标准等，也就是组织的行为方式，</a:t>
            </a:r>
            <a:endParaRPr lang="zh-CN" altLang="en-US" sz="2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buFontTx/>
              <a:buNone/>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是企业及其成员共同行为规范，是企业协调员工实现企业目标的基本手段。</a:t>
            </a:r>
            <a:endParaRPr lang="zh-CN" altLang="en-US" sz="2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buFontTx/>
              <a:buNone/>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制度作为企业生产经营实践的总结，是企业管理民主化科学化进程的体现，</a:t>
            </a:r>
            <a:endParaRPr lang="zh-CN" altLang="en-US" sz="2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buFontTx/>
              <a:buNone/>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是构成企业文化的重要内容，也是企业文化的载体。</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40000"/>
              </a:lnSpc>
            </a:pPr>
            <a:endPar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7349" name="Oval 5"/>
          <p:cNvSpPr>
            <a:spLocks noChangeArrowheads="1"/>
          </p:cNvSpPr>
          <p:nvPr>
            <p:custDataLst>
              <p:tags r:id="rId6"/>
            </p:custDataLst>
          </p:nvPr>
        </p:nvSpPr>
        <p:spPr bwMode="auto">
          <a:xfrm>
            <a:off x="1594917" y="591431"/>
            <a:ext cx="2884487" cy="2527300"/>
          </a:xfrm>
          <a:prstGeom prst="ellipse">
            <a:avLst/>
          </a:prstGeom>
          <a:solidFill>
            <a:srgbClr val="BFD5EB"/>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7350" name="Oval 6"/>
          <p:cNvSpPr>
            <a:spLocks noChangeArrowheads="1"/>
          </p:cNvSpPr>
          <p:nvPr>
            <p:custDataLst>
              <p:tags r:id="rId7"/>
            </p:custDataLst>
          </p:nvPr>
        </p:nvSpPr>
        <p:spPr bwMode="auto">
          <a:xfrm>
            <a:off x="1912417" y="834319"/>
            <a:ext cx="2282825" cy="2041525"/>
          </a:xfrm>
          <a:prstGeom prst="ellipse">
            <a:avLst/>
          </a:prstGeom>
          <a:solidFill>
            <a:srgbClr val="84AED8"/>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7351" name="Oval 7"/>
          <p:cNvSpPr>
            <a:spLocks noChangeArrowheads="1"/>
          </p:cNvSpPr>
          <p:nvPr>
            <p:custDataLst>
              <p:tags r:id="rId8"/>
            </p:custDataLst>
          </p:nvPr>
        </p:nvSpPr>
        <p:spPr bwMode="auto">
          <a:xfrm>
            <a:off x="2123554" y="1075618"/>
            <a:ext cx="1800225" cy="1562100"/>
          </a:xfrm>
          <a:prstGeom prst="ellipse">
            <a:avLst/>
          </a:prstGeom>
          <a:solidFill>
            <a:srgbClr val="4584C3"/>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7352" name="Oval 8"/>
          <p:cNvSpPr>
            <a:spLocks noChangeArrowheads="1"/>
          </p:cNvSpPr>
          <p:nvPr>
            <p:custDataLst>
              <p:tags r:id="rId9"/>
            </p:custDataLst>
          </p:nvPr>
        </p:nvSpPr>
        <p:spPr bwMode="auto">
          <a:xfrm>
            <a:off x="2360092" y="1310569"/>
            <a:ext cx="1322387" cy="1084263"/>
          </a:xfrm>
          <a:prstGeom prst="ellipse">
            <a:avLst/>
          </a:prstGeom>
          <a:solidFill>
            <a:srgbClr val="2B5885"/>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7353" name="AutoShape 9"/>
          <p:cNvSpPr/>
          <p:nvPr>
            <p:custDataLst>
              <p:tags r:id="rId10"/>
            </p:custDataLst>
          </p:nvPr>
        </p:nvSpPr>
        <p:spPr bwMode="auto">
          <a:xfrm>
            <a:off x="5097780" y="593090"/>
            <a:ext cx="1806575" cy="482600"/>
          </a:xfrm>
          <a:prstGeom prst="borderCallout2">
            <a:avLst>
              <a:gd name="adj1" fmla="val 23685"/>
              <a:gd name="adj2" fmla="val -6486"/>
              <a:gd name="adj3" fmla="val 23685"/>
              <a:gd name="adj4" fmla="val -21083"/>
              <a:gd name="adj5" fmla="val 126644"/>
              <a:gd name="adj6" fmla="val -107569"/>
            </a:avLst>
          </a:prstGeom>
          <a:solidFill>
            <a:srgbClr val="2B5885"/>
          </a:solidFill>
          <a:ln w="12700">
            <a:solidFill>
              <a:schemeClr val="dk1"/>
            </a:solidFill>
            <a:miter lim="800000"/>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lstStyle/>
          <a:p>
            <a:pPr algn="ctr">
              <a:lnSpc>
                <a:spcPct val="100000"/>
              </a:lnSpc>
              <a:spcBef>
                <a:spcPct val="0"/>
              </a:spcBef>
              <a:buFontTx/>
              <a:buNone/>
            </a:pPr>
            <a:r>
              <a:rPr kumimoji="1" lang="zh-CN" altLang="en-US" sz="1800" b="1" dirty="0">
                <a:solidFill>
                  <a:srgbClr val="FFFFFF"/>
                </a:solidFill>
                <a:latin typeface="微软雅黑" panose="020B0503020204020204" charset="-122"/>
                <a:ea typeface="微软雅黑" panose="020B0503020204020204" charset="-122"/>
                <a:cs typeface="Heiti SC Light" charset="-122"/>
              </a:rPr>
              <a:t>制度文化</a:t>
            </a:r>
            <a:endParaRPr kumimoji="1" lang="zh-CN" altLang="en-US" sz="1800" b="1" dirty="0">
              <a:solidFill>
                <a:srgbClr val="FFFFFF"/>
              </a:solidFill>
              <a:latin typeface="微软雅黑" panose="020B0503020204020204" charset="-122"/>
              <a:ea typeface="微软雅黑" panose="020B0503020204020204" charset="-122"/>
              <a:cs typeface="Heiti SC Light"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73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2" name="矩形 1"/>
          <p:cNvSpPr/>
          <p:nvPr/>
        </p:nvSpPr>
        <p:spPr>
          <a:xfrm>
            <a:off x="407854" y="1269096"/>
            <a:ext cx="11123111" cy="755650"/>
          </a:xfrm>
          <a:prstGeom prst="rect">
            <a:avLst/>
          </a:prstGeom>
        </p:spPr>
        <p:txBody>
          <a:bodyPr wrap="square">
            <a:spAutoFit/>
          </a:bodyPr>
          <a:lstStyle/>
          <a:p>
            <a:pPr>
              <a:lnSpc>
                <a:spcPct val="120000"/>
              </a:lnSpc>
              <a:spcBef>
                <a:spcPct val="0"/>
              </a:spcBef>
              <a:buFont typeface="Wingdings" panose="05000000000000000000" pitchFamily="2" charset="2"/>
              <a:buNone/>
            </a:pPr>
            <a:r>
              <a:rPr lang="zh-CN" altLang="en-US" sz="3600" b="1" dirty="0">
                <a:solidFill>
                  <a:srgbClr val="3E8071"/>
                </a:solidFill>
                <a:latin typeface="微软雅黑" panose="020B0503020204020204" charset="-122"/>
                <a:ea typeface="微软雅黑" panose="020B0503020204020204" charset="-122"/>
                <a:cs typeface="微软雅黑" panose="020B0503020204020204" charset="-122"/>
              </a:rPr>
              <a:t>海尔的</a:t>
            </a:r>
            <a:r>
              <a:rPr lang="en-US" altLang="zh-CN" sz="3600" b="1" dirty="0">
                <a:solidFill>
                  <a:srgbClr val="3E8071"/>
                </a:solidFill>
                <a:latin typeface="微软雅黑" panose="020B0503020204020204" charset="-122"/>
                <a:ea typeface="微软雅黑" panose="020B0503020204020204" charset="-122"/>
                <a:cs typeface="微软雅黑" panose="020B0503020204020204" charset="-122"/>
              </a:rPr>
              <a:t>80</a:t>
            </a:r>
            <a:r>
              <a:rPr lang="zh-CN" altLang="en-US" sz="3600" b="1" dirty="0">
                <a:solidFill>
                  <a:srgbClr val="3E8071"/>
                </a:solidFill>
                <a:latin typeface="微软雅黑" panose="020B0503020204020204" charset="-122"/>
                <a:ea typeface="微软雅黑" panose="020B0503020204020204" charset="-122"/>
                <a:cs typeface="微软雅黑" panose="020B0503020204020204" charset="-122"/>
              </a:rPr>
              <a:t>／</a:t>
            </a:r>
            <a:r>
              <a:rPr lang="en-US" altLang="zh-CN" sz="3600" b="1" dirty="0">
                <a:solidFill>
                  <a:srgbClr val="3E8071"/>
                </a:solidFill>
                <a:latin typeface="微软雅黑" panose="020B0503020204020204" charset="-122"/>
                <a:ea typeface="微软雅黑" panose="020B0503020204020204" charset="-122"/>
                <a:cs typeface="微软雅黑" panose="020B0503020204020204" charset="-122"/>
              </a:rPr>
              <a:t>20</a:t>
            </a:r>
            <a:r>
              <a:rPr lang="zh-CN" altLang="en-US" sz="3600" b="1" dirty="0">
                <a:solidFill>
                  <a:srgbClr val="3E8071"/>
                </a:solidFill>
                <a:latin typeface="微软雅黑" panose="020B0503020204020204" charset="-122"/>
                <a:ea typeface="微软雅黑" panose="020B0503020204020204" charset="-122"/>
                <a:cs typeface="微软雅黑" panose="020B0503020204020204" charset="-122"/>
              </a:rPr>
              <a:t>原则和</a:t>
            </a:r>
            <a:r>
              <a:rPr lang="en-US" altLang="zh-CN" sz="3600" b="1" dirty="0">
                <a:solidFill>
                  <a:srgbClr val="3E8071"/>
                </a:solidFill>
                <a:latin typeface="微软雅黑" panose="020B0503020204020204" charset="-122"/>
                <a:ea typeface="微软雅黑" panose="020B0503020204020204" charset="-122"/>
                <a:cs typeface="微软雅黑" panose="020B0503020204020204" charset="-122"/>
              </a:rPr>
              <a:t>6S</a:t>
            </a:r>
            <a:r>
              <a:rPr lang="zh-CN" altLang="en-US" sz="3600" b="1" dirty="0">
                <a:solidFill>
                  <a:srgbClr val="3E8071"/>
                </a:solidFill>
                <a:latin typeface="微软雅黑" panose="020B0503020204020204" charset="-122"/>
                <a:ea typeface="微软雅黑" panose="020B0503020204020204" charset="-122"/>
                <a:cs typeface="微软雅黑" panose="020B0503020204020204" charset="-122"/>
              </a:rPr>
              <a:t>大脚印</a:t>
            </a:r>
            <a:endParaRPr lang="zh-CN" altLang="en-US" sz="3600" b="1" dirty="0">
              <a:solidFill>
                <a:srgbClr val="3E8071"/>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2" name="文本框 1"/>
          <p:cNvSpPr txBox="1"/>
          <p:nvPr/>
        </p:nvSpPr>
        <p:spPr>
          <a:xfrm>
            <a:off x="335280" y="116840"/>
            <a:ext cx="11365865" cy="6492875"/>
          </a:xfrm>
          <a:prstGeom prst="rect">
            <a:avLst/>
          </a:prstGeom>
          <a:noFill/>
        </p:spPr>
        <p:txBody>
          <a:bodyPr wrap="square" rtlCol="0" anchor="t">
            <a:spAutoFit/>
          </a:bodyPr>
          <a:p>
            <a:r>
              <a:rPr lang="en-US" altLang="zh-CN" sz="3200" noProof="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200" b="1" noProof="1">
                <a:solidFill>
                  <a:srgbClr val="000000"/>
                </a:solidFill>
                <a:latin typeface="微软雅黑" panose="020B0503020204020204" charset="-122"/>
                <a:ea typeface="微软雅黑" panose="020B0503020204020204" charset="-122"/>
                <a:cs typeface="微软雅黑" panose="020B0503020204020204" charset="-122"/>
              </a:rPr>
              <a:t>章节分布</a:t>
            </a: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3200" noProof="1">
              <a:solidFill>
                <a:srgbClr val="000000"/>
              </a:solidFill>
              <a:latin typeface="微软雅黑" panose="020B0503020204020204" charset="-122"/>
              <a:ea typeface="微软雅黑" panose="020B0503020204020204" charset="-122"/>
              <a:cs typeface="微软雅黑" panose="020B0503020204020204" charset="-122"/>
            </a:endParaRPr>
          </a:p>
          <a:p>
            <a:endParaRPr lang="zh-CN" altLang="en-US" sz="3200" noProof="1">
              <a:solidFill>
                <a:srgbClr val="000000"/>
              </a:solidFill>
              <a:latin typeface="微软雅黑" panose="020B0503020204020204" charset="-122"/>
              <a:ea typeface="微软雅黑" panose="020B0503020204020204" charset="-122"/>
              <a:cs typeface="微软雅黑" panose="020B0503020204020204" charset="-122"/>
            </a:endParaRPr>
          </a:p>
          <a:p>
            <a:pPr marL="457200" indent="-457200">
              <a:buFont typeface="Arial" panose="020B0604020202020204" pitchFamily="34" charset="0"/>
              <a:buChar char="•"/>
            </a:pP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第1章 </a:t>
            </a:r>
            <a:r>
              <a:rPr lang="en-US" altLang="zh-CN" sz="3200" noProof="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知识经济时代的来临及企业管理发展的新特点　 　　</a:t>
            </a:r>
            <a:endParaRPr lang="zh-CN" altLang="en-US" sz="3200" noProof="1">
              <a:solidFill>
                <a:srgbClr val="000000"/>
              </a:solidFill>
              <a:latin typeface="微软雅黑" panose="020B0503020204020204" charset="-122"/>
              <a:ea typeface="微软雅黑" panose="020B0503020204020204" charset="-122"/>
              <a:cs typeface="微软雅黑" panose="020B0503020204020204" charset="-122"/>
            </a:endParaRPr>
          </a:p>
          <a:p>
            <a:pPr marL="457200" indent="-457200">
              <a:buFont typeface="Arial" panose="020B0604020202020204" pitchFamily="34" charset="0"/>
              <a:buChar char="•"/>
            </a:pP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第2章　　“企业再造”理论　　　　　　　　　　　　　　   </a:t>
            </a:r>
            <a:endParaRPr lang="zh-CN" altLang="en-US" sz="3200" noProof="1">
              <a:solidFill>
                <a:srgbClr val="000000"/>
              </a:solidFill>
              <a:latin typeface="微软雅黑" panose="020B0503020204020204" charset="-122"/>
              <a:ea typeface="微软雅黑" panose="020B0503020204020204" charset="-122"/>
              <a:cs typeface="微软雅黑" panose="020B0503020204020204" charset="-122"/>
            </a:endParaRPr>
          </a:p>
          <a:p>
            <a:pPr marL="457200" indent="-457200">
              <a:buFont typeface="Arial" panose="020B0604020202020204" pitchFamily="34" charset="0"/>
              <a:buChar char="•"/>
            </a:pP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第3章　　</a:t>
            </a:r>
            <a:r>
              <a:rPr lang="en-US" altLang="zh-CN" sz="3200" noProof="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学习型组织　　　　　　　　　　　　　　　　　 </a:t>
            </a:r>
            <a:endParaRPr lang="zh-CN" altLang="en-US" sz="3200" noProof="1">
              <a:solidFill>
                <a:srgbClr val="000000"/>
              </a:solidFill>
              <a:latin typeface="微软雅黑" panose="020B0503020204020204" charset="-122"/>
              <a:ea typeface="微软雅黑" panose="020B0503020204020204" charset="-122"/>
              <a:cs typeface="微软雅黑" panose="020B0503020204020204" charset="-122"/>
            </a:endParaRPr>
          </a:p>
          <a:p>
            <a:pPr marL="457200" indent="-457200">
              <a:buFont typeface="Arial" panose="020B0604020202020204" pitchFamily="34" charset="0"/>
              <a:buChar char="•"/>
            </a:pP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第4章　　</a:t>
            </a:r>
            <a:r>
              <a:rPr lang="en-US" altLang="zh-CN" sz="3200" noProof="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战略联盟　　　　　　　　　　　　　　　　　　</a:t>
            </a:r>
            <a:endParaRPr lang="zh-CN" altLang="en-US" sz="3200" noProof="1">
              <a:solidFill>
                <a:srgbClr val="000000"/>
              </a:solidFill>
              <a:latin typeface="微软雅黑" panose="020B0503020204020204" charset="-122"/>
              <a:ea typeface="微软雅黑" panose="020B0503020204020204" charset="-122"/>
              <a:cs typeface="微软雅黑" panose="020B0503020204020204" charset="-122"/>
            </a:endParaRPr>
          </a:p>
          <a:p>
            <a:pPr marL="457200" indent="-457200">
              <a:buFont typeface="Arial" panose="020B0604020202020204" pitchFamily="34" charset="0"/>
              <a:buChar char="•"/>
            </a:pP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第5章　　</a:t>
            </a:r>
            <a:r>
              <a:rPr lang="en-US" altLang="zh-CN" sz="3200" noProof="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企业信息化　　　　　　　　　　　　　　　　　</a:t>
            </a:r>
            <a:endParaRPr lang="zh-CN" altLang="en-US" sz="3200" noProof="1">
              <a:solidFill>
                <a:srgbClr val="000000"/>
              </a:solidFill>
              <a:latin typeface="微软雅黑" panose="020B0503020204020204" charset="-122"/>
              <a:ea typeface="微软雅黑" panose="020B0503020204020204" charset="-122"/>
              <a:cs typeface="微软雅黑" panose="020B0503020204020204" charset="-122"/>
            </a:endParaRPr>
          </a:p>
          <a:p>
            <a:pPr marL="457200" indent="-457200">
              <a:buFont typeface="Arial" panose="020B0604020202020204" pitchFamily="34" charset="0"/>
              <a:buChar char="•"/>
            </a:pP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第6章　　</a:t>
            </a:r>
            <a:r>
              <a:rPr lang="en-US" altLang="zh-CN" sz="3200" noProof="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现代生产管理的技术发展与模式创新　　　　　　　　</a:t>
            </a:r>
            <a:endParaRPr lang="zh-CN" altLang="en-US" sz="3200" noProof="1">
              <a:solidFill>
                <a:srgbClr val="000000"/>
              </a:solidFill>
              <a:latin typeface="微软雅黑" panose="020B0503020204020204" charset="-122"/>
              <a:ea typeface="微软雅黑" panose="020B0503020204020204" charset="-122"/>
              <a:cs typeface="微软雅黑" panose="020B0503020204020204" charset="-122"/>
            </a:endParaRPr>
          </a:p>
          <a:p>
            <a:pPr marL="457200" indent="-457200">
              <a:buFont typeface="Arial" panose="020B0604020202020204" pitchFamily="34" charset="0"/>
              <a:buChar char="•"/>
            </a:pP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第7章　　</a:t>
            </a:r>
            <a:r>
              <a:rPr lang="en-US" altLang="zh-CN" sz="3200" noProof="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电子商务　　　　　　　　　　　　　　　　　　 </a:t>
            </a:r>
            <a:endParaRPr lang="zh-CN" altLang="en-US" sz="3200" noProof="1">
              <a:solidFill>
                <a:srgbClr val="000000"/>
              </a:solidFill>
              <a:latin typeface="微软雅黑" panose="020B0503020204020204" charset="-122"/>
              <a:ea typeface="微软雅黑" panose="020B0503020204020204" charset="-122"/>
              <a:cs typeface="微软雅黑" panose="020B0503020204020204" charset="-122"/>
            </a:endParaRPr>
          </a:p>
          <a:p>
            <a:pPr marL="457200" indent="-457200">
              <a:buFont typeface="Arial" panose="020B0604020202020204" pitchFamily="34" charset="0"/>
              <a:buChar char="•"/>
            </a:pP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第8章　　“人本管理”理论　　　　　　　　　　　　　   　</a:t>
            </a:r>
            <a:endParaRPr lang="zh-CN" altLang="en-US" sz="3200" noProof="1">
              <a:solidFill>
                <a:srgbClr val="000000"/>
              </a:solidFill>
              <a:latin typeface="微软雅黑" panose="020B0503020204020204" charset="-122"/>
              <a:ea typeface="微软雅黑" panose="020B0503020204020204" charset="-122"/>
              <a:cs typeface="微软雅黑" panose="020B0503020204020204" charset="-122"/>
            </a:endParaRPr>
          </a:p>
          <a:p>
            <a:pPr marL="457200" indent="-457200">
              <a:buFont typeface="Arial" panose="020B0604020202020204" pitchFamily="34" charset="0"/>
              <a:buChar char="•"/>
            </a:pP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第9章　　</a:t>
            </a:r>
            <a:r>
              <a:rPr lang="en-US" altLang="zh-CN" sz="3200" noProof="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组织文化　　　　　　　　　　　　　　　　　　</a:t>
            </a:r>
            <a:endParaRPr lang="zh-CN" altLang="en-US" sz="3200" noProof="1">
              <a:solidFill>
                <a:srgbClr val="000000"/>
              </a:solidFill>
              <a:latin typeface="微软雅黑" panose="020B0503020204020204" charset="-122"/>
              <a:ea typeface="微软雅黑" panose="020B0503020204020204" charset="-122"/>
              <a:cs typeface="微软雅黑" panose="020B0503020204020204" charset="-122"/>
            </a:endParaRPr>
          </a:p>
          <a:p>
            <a:pPr marL="457200" indent="-457200">
              <a:buFont typeface="Arial" panose="020B0604020202020204" pitchFamily="34" charset="0"/>
              <a:buChar char="•"/>
            </a:pP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第10章　  博弈论在企业经营决策中的应用　　　　　　　 　　</a:t>
            </a:r>
            <a:endParaRPr lang="zh-CN" altLang="en-US" sz="3200" noProof="1">
              <a:solidFill>
                <a:srgbClr val="000000"/>
              </a:solidFill>
              <a:latin typeface="微软雅黑" panose="020B0503020204020204" charset="-122"/>
              <a:ea typeface="微软雅黑" panose="020B0503020204020204" charset="-122"/>
              <a:cs typeface="微软雅黑" panose="020B0503020204020204" charset="-122"/>
            </a:endParaRPr>
          </a:p>
          <a:p>
            <a:pPr marL="457200" indent="-457200">
              <a:buFont typeface="Arial" panose="020B0604020202020204" pitchFamily="34" charset="0"/>
              <a:buChar char="•"/>
            </a:pPr>
            <a:r>
              <a:rPr lang="zh-CN" altLang="en-US" sz="3200" noProof="1">
                <a:solidFill>
                  <a:srgbClr val="000000"/>
                </a:solidFill>
                <a:latin typeface="微软雅黑" panose="020B0503020204020204" charset="-122"/>
                <a:ea typeface="微软雅黑" panose="020B0503020204020204" charset="-122"/>
                <a:cs typeface="微软雅黑" panose="020B0503020204020204" charset="-122"/>
              </a:rPr>
              <a:t>第11章　  知识管理 </a:t>
            </a:r>
            <a:r>
              <a:rPr lang="zh-CN" altLang="en-US" sz="2800" noProof="1">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2800" noProof="1">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9" end="9"/>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pic>
        <p:nvPicPr>
          <p:cNvPr id="101" name="图片 100" descr="&amp;pfm8820566315&amp;&amp;spt122&amp;&amp;bdt2927&amp;&amp;wdt2550&amp;"/>
          <p:cNvPicPr/>
          <p:nvPr/>
        </p:nvPicPr>
        <p:blipFill>
          <a:blip r:embed="rId5">
            <a:extLst>
              <a:ext uri="{BEBA8EAE-BF5A-486C-A8C5-ECC9F3942E4B}">
                <a14:imgProps xmlns:a14="http://schemas.microsoft.com/office/drawing/2010/main">
                  <a14:imgLayer r:embed="rId6"/>
                </a14:imgProps>
              </a:ext>
            </a:extLst>
          </a:blip>
          <a:srcRect/>
          <a:stretch>
            <a:fillRect/>
          </a:stretch>
        </p:blipFill>
        <p:spPr>
          <a:xfrm>
            <a:off x="655955" y="357505"/>
            <a:ext cx="10879455" cy="6153785"/>
          </a:xfrm>
          <a:prstGeom prst="rect">
            <a:avLst/>
          </a:prstGeom>
          <a:noFill/>
          <a:ln w="9525">
            <a:gradFill>
              <a:gsLst>
                <a:gs pos="19000">
                  <a:srgbClr val="FFB9B9"/>
                </a:gs>
                <a:gs pos="64000">
                  <a:srgbClr val="FF8F8E"/>
                </a:gs>
                <a:gs pos="44000">
                  <a:srgbClr val="FE9E9F"/>
                </a:gs>
                <a:gs pos="84000">
                  <a:srgbClr val="FF7373"/>
                </a:gs>
              </a:gsLst>
              <a:lin ang="5400000" scaled="1"/>
            </a:gradFill>
          </a:ln>
        </p:spPr>
      </p:pic>
      <p:pic>
        <p:nvPicPr>
          <p:cNvPr id="2" name="图片 1"/>
          <p:cNvPicPr>
            <a:picLocks noChangeAspect="1"/>
          </p:cNvPicPr>
          <p:nvPr/>
        </p:nvPicPr>
        <p:blipFill>
          <a:blip r:embed="rId7"/>
          <a:stretch>
            <a:fillRect/>
          </a:stretch>
        </p:blipFill>
        <p:spPr>
          <a:xfrm>
            <a:off x="1062990" y="743585"/>
            <a:ext cx="10066020" cy="5381625"/>
          </a:xfrm>
          <a:prstGeom prst="rect">
            <a:avLst/>
          </a:prstGeom>
        </p:spPr>
      </p:pic>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3" name="图片 2"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60418" name="Rectangle 2"/>
          <p:cNvSpPr>
            <a:spLocks noChangeArrowheads="1"/>
          </p:cNvSpPr>
          <p:nvPr/>
        </p:nvSpPr>
        <p:spPr bwMode="auto">
          <a:xfrm>
            <a:off x="429260" y="3943350"/>
            <a:ext cx="11487150" cy="2506980"/>
          </a:xfrm>
          <a:prstGeom prst="rect">
            <a:avLst/>
          </a:prstGeom>
          <a:noFill/>
          <a:ln w="12700">
            <a:solidFill>
              <a:srgbClr val="2B5885"/>
            </a:solidFill>
            <a:miter lim="800000"/>
          </a:ln>
          <a:effectLst>
            <a:prstShdw prst="shdw17" dist="17961" dir="2700000">
              <a:srgbClr val="2B5885">
                <a:gamma/>
                <a:shade val="60000"/>
                <a:invGamma/>
                <a:alpha val="74998"/>
              </a:srgbClr>
            </a:prstShdw>
          </a:effectLst>
          <a:extLst>
            <a:ext uri="{909E8E84-426E-40DD-AFC4-6F175D3DCCD1}">
              <a14:hiddenFill xmlns:a14="http://schemas.microsoft.com/office/drawing/2010/main">
                <a:solidFill>
                  <a:srgbClr val="666699"/>
                </a:solidFill>
              </a14:hiddenFill>
            </a:ext>
          </a:extLst>
        </p:spPr>
        <p:txBody>
          <a:bodyPr wrap="none" anchor="ctr"/>
          <a:lstStyle>
            <a:lvl1pPr marL="457200" indent="-457200">
              <a:spcBef>
                <a:spcPct val="0"/>
              </a:spcBef>
              <a:defRPr>
                <a:solidFill>
                  <a:schemeClr val="tx1"/>
                </a:solidFill>
                <a:latin typeface="Arial" panose="020B0604020202020204" pitchFamily="34" charset="0"/>
                <a:ea typeface="宋体" panose="02010600030101010101" pitchFamily="2" charset="-122"/>
              </a:defRPr>
            </a:lvl1pPr>
            <a:lvl2pPr marL="914400" indent="-457200">
              <a:spcBef>
                <a:spcPct val="0"/>
              </a:spcBef>
              <a:defRPr>
                <a:solidFill>
                  <a:schemeClr val="tx1"/>
                </a:solidFill>
                <a:latin typeface="Arial" panose="020B0604020202020204" pitchFamily="34" charset="0"/>
                <a:ea typeface="宋体" panose="02010600030101010101" pitchFamily="2" charset="-122"/>
              </a:defRPr>
            </a:lvl2pPr>
            <a:lvl3pPr marL="1371600" indent="-457200">
              <a:spcBef>
                <a:spcPct val="0"/>
              </a:spcBef>
              <a:defRPr>
                <a:solidFill>
                  <a:schemeClr val="tx1"/>
                </a:solidFill>
                <a:latin typeface="Arial" panose="020B0604020202020204" pitchFamily="34" charset="0"/>
                <a:ea typeface="宋体" panose="02010600030101010101" pitchFamily="2" charset="-122"/>
              </a:defRPr>
            </a:lvl3pPr>
            <a:lvl4pPr marL="1828800" indent="-457200">
              <a:spcBef>
                <a:spcPct val="0"/>
              </a:spcBef>
              <a:defRPr>
                <a:solidFill>
                  <a:schemeClr val="tx1"/>
                </a:solidFill>
                <a:latin typeface="Arial" panose="020B0604020202020204" pitchFamily="34" charset="0"/>
                <a:ea typeface="宋体" panose="02010600030101010101" pitchFamily="2" charset="-122"/>
              </a:defRPr>
            </a:lvl4pPr>
            <a:lvl5pPr marL="2286000" indent="-457200">
              <a:spcBef>
                <a:spcPct val="0"/>
              </a:spcBef>
              <a:defRPr>
                <a:solidFill>
                  <a:schemeClr val="tx1"/>
                </a:solidFill>
                <a:latin typeface="Arial" panose="020B0604020202020204" pitchFamily="34" charset="0"/>
                <a:ea typeface="宋体" panose="02010600030101010101" pitchFamily="2" charset="-122"/>
              </a:defRPr>
            </a:lvl5pPr>
            <a:lvl6pPr marL="27432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004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576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148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00000"/>
              </a:lnSpc>
              <a:buFontTx/>
              <a:buNone/>
            </a:pP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buFontTx/>
              <a:buNone/>
            </a:pPr>
            <a:endParaRPr lang="zh-CN" altLang="en-US" sz="24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buFontTx/>
              <a:buNone/>
            </a:pP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企业精神文化，也就是企业的各种经营管理理念，如企业使命、愿景、价值观、</a:t>
            </a:r>
            <a:endParaRPr lang="zh-CN" altLang="en-US" sz="24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40000"/>
              </a:lnSpc>
              <a:buFontTx/>
              <a:buNone/>
            </a:pP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员工精神等。</a:t>
            </a:r>
            <a:endParaRPr lang="zh-CN" altLang="en-US" sz="24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40000"/>
              </a:lnSpc>
              <a:buFontTx/>
              <a:buNone/>
            </a:pP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精神文化是一种精神力量，它反映了一个群体内形成的一种信念、理想和价值，</a:t>
            </a:r>
            <a:endParaRPr lang="zh-CN" altLang="en-US" sz="24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40000"/>
              </a:lnSpc>
              <a:buFontTx/>
              <a:buNone/>
            </a:pP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它具有将企业的目标统一起来， 有一种无形的导向功能，可以在一定的程</a:t>
            </a:r>
            <a:endParaRPr lang="zh-CN" altLang="en-US" sz="24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40000"/>
              </a:lnSpc>
              <a:buFontTx/>
              <a:buNone/>
            </a:pP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度上引导员工的行动方向， 是企业文化的核心。</a:t>
            </a:r>
            <a:endParaRPr lang="zh-CN" altLang="en-US" sz="24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40000"/>
              </a:lnSpc>
              <a:buFontTx/>
              <a:buNone/>
            </a:pPr>
            <a:endParaRPr kumimoji="1" lang="zh-CN" altLang="en-US" sz="24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0419" name="Rectangle 3"/>
          <p:cNvSpPr>
            <a:spLocks noChangeArrowheads="1"/>
          </p:cNvSpPr>
          <p:nvPr/>
        </p:nvSpPr>
        <p:spPr bwMode="auto">
          <a:xfrm>
            <a:off x="429102" y="3123956"/>
            <a:ext cx="2736850" cy="609600"/>
          </a:xfrm>
          <a:prstGeom prst="rect">
            <a:avLst/>
          </a:prstGeom>
          <a:solidFill>
            <a:schemeClr val="bg2"/>
          </a:solidFill>
          <a:ln w="12700">
            <a:solidFill>
              <a:srgbClr val="2B5885"/>
            </a:solidFill>
            <a:miter lim="800000"/>
          </a:ln>
          <a:effectLst/>
        </p:spPr>
        <p:txBody>
          <a:bodyPr wrap="none" anchor="ctr"/>
          <a:lstStyle/>
          <a:p>
            <a:pPr algn="ctr">
              <a:lnSpc>
                <a:spcPct val="100000"/>
              </a:lnSpc>
              <a:spcBef>
                <a:spcPct val="0"/>
              </a:spcBef>
              <a:buFontTx/>
              <a:buNone/>
            </a:pPr>
            <a:r>
              <a:rPr kumimoji="1" lang="zh-CN" altLang="en-US"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精</a:t>
            </a:r>
            <a:r>
              <a:rPr kumimoji="1" lang="en-US" altLang="zh-CN"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kumimoji="1" lang="zh-CN" altLang="en-US"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神</a:t>
            </a:r>
            <a:r>
              <a:rPr kumimoji="1" lang="en-US" altLang="zh-CN"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kumimoji="1" lang="zh-CN" altLang="en-US"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文</a:t>
            </a:r>
            <a:r>
              <a:rPr kumimoji="1" lang="en-US" altLang="zh-CN"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kumimoji="1" lang="zh-CN" altLang="en-US"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化</a:t>
            </a:r>
            <a:endParaRPr kumimoji="1" lang="zh-CN" altLang="en-US"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60420" name="Oval 4"/>
          <p:cNvSpPr>
            <a:spLocks noChangeArrowheads="1"/>
          </p:cNvSpPr>
          <p:nvPr>
            <p:custDataLst>
              <p:tags r:id="rId5"/>
            </p:custDataLst>
          </p:nvPr>
        </p:nvSpPr>
        <p:spPr bwMode="auto">
          <a:xfrm>
            <a:off x="5412740" y="678643"/>
            <a:ext cx="2884487" cy="2525713"/>
          </a:xfrm>
          <a:prstGeom prst="ellipse">
            <a:avLst/>
          </a:prstGeom>
          <a:solidFill>
            <a:srgbClr val="BFD5EB"/>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60421" name="Oval 5"/>
          <p:cNvSpPr>
            <a:spLocks noChangeArrowheads="1"/>
          </p:cNvSpPr>
          <p:nvPr>
            <p:custDataLst>
              <p:tags r:id="rId6"/>
            </p:custDataLst>
          </p:nvPr>
        </p:nvSpPr>
        <p:spPr bwMode="auto">
          <a:xfrm>
            <a:off x="5730240" y="919943"/>
            <a:ext cx="2282825" cy="2041525"/>
          </a:xfrm>
          <a:prstGeom prst="ellipse">
            <a:avLst/>
          </a:prstGeom>
          <a:solidFill>
            <a:srgbClr val="84AED8"/>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60422" name="Oval 6"/>
          <p:cNvSpPr>
            <a:spLocks noChangeArrowheads="1"/>
          </p:cNvSpPr>
          <p:nvPr>
            <p:custDataLst>
              <p:tags r:id="rId7"/>
            </p:custDataLst>
          </p:nvPr>
        </p:nvSpPr>
        <p:spPr bwMode="auto">
          <a:xfrm>
            <a:off x="5941377" y="1161242"/>
            <a:ext cx="1800225" cy="1562100"/>
          </a:xfrm>
          <a:prstGeom prst="ellipse">
            <a:avLst/>
          </a:prstGeom>
          <a:solidFill>
            <a:srgbClr val="4584C3"/>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60423" name="Oval 7"/>
          <p:cNvSpPr>
            <a:spLocks noChangeArrowheads="1"/>
          </p:cNvSpPr>
          <p:nvPr>
            <p:custDataLst>
              <p:tags r:id="rId8"/>
            </p:custDataLst>
          </p:nvPr>
        </p:nvSpPr>
        <p:spPr bwMode="auto">
          <a:xfrm>
            <a:off x="6177915" y="1396192"/>
            <a:ext cx="1322387" cy="1085850"/>
          </a:xfrm>
          <a:prstGeom prst="ellipse">
            <a:avLst/>
          </a:prstGeom>
          <a:solidFill>
            <a:srgbClr val="2B5885"/>
          </a:solidFill>
          <a:ln w="12700">
            <a:solidFill>
              <a:schemeClr val="lt1"/>
            </a:solidFill>
            <a:rou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60424" name="AutoShape 8"/>
          <p:cNvSpPr/>
          <p:nvPr>
            <p:custDataLst>
              <p:tags r:id="rId9"/>
            </p:custDataLst>
          </p:nvPr>
        </p:nvSpPr>
        <p:spPr bwMode="auto">
          <a:xfrm>
            <a:off x="9312275" y="718185"/>
            <a:ext cx="1882775" cy="443230"/>
          </a:xfrm>
          <a:prstGeom prst="borderCallout2">
            <a:avLst>
              <a:gd name="adj1" fmla="val 25806"/>
              <a:gd name="adj2" fmla="val -5833"/>
              <a:gd name="adj3" fmla="val 25806"/>
              <a:gd name="adj4" fmla="val -25273"/>
              <a:gd name="adj5" fmla="val 237991"/>
              <a:gd name="adj6" fmla="val -139856"/>
            </a:avLst>
          </a:prstGeom>
          <a:solidFill>
            <a:srgbClr val="2B5885"/>
          </a:solidFill>
          <a:ln w="12700">
            <a:solidFill>
              <a:schemeClr val="dk1"/>
            </a:solidFill>
            <a:miter lim="800000"/>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lstStyle/>
          <a:p>
            <a:pPr algn="ctr">
              <a:lnSpc>
                <a:spcPct val="100000"/>
              </a:lnSpc>
              <a:spcBef>
                <a:spcPct val="0"/>
              </a:spcBef>
              <a:buFontTx/>
              <a:buNone/>
            </a:pPr>
            <a:r>
              <a:rPr kumimoji="1" lang="zh-CN" altLang="en-US" sz="1800" b="1" dirty="0">
                <a:solidFill>
                  <a:srgbClr val="FFFFFF"/>
                </a:solidFill>
                <a:latin typeface="微软雅黑" panose="020B0503020204020204" charset="-122"/>
                <a:ea typeface="微软雅黑" panose="020B0503020204020204" charset="-122"/>
              </a:rPr>
              <a:t>精神文化</a:t>
            </a:r>
            <a:endParaRPr kumimoji="1" lang="zh-CN" altLang="en-US" sz="1800" b="1" dirty="0">
              <a:solidFill>
                <a:srgbClr val="FFFFFF"/>
              </a:solidFill>
              <a:latin typeface="微软雅黑" panose="020B0503020204020204" charset="-122"/>
              <a:ea typeface="微软雅黑" panose="020B0503020204020204" charset="-122"/>
            </a:endParaRPr>
          </a:p>
        </p:txBody>
      </p:sp>
    </p:spTree>
    <p:custDataLst>
      <p:tags r:id="rId10"/>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3" name="图片 2"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61442" name="Rectangle 2"/>
          <p:cNvSpPr>
            <a:spLocks noChangeArrowheads="1"/>
          </p:cNvSpPr>
          <p:nvPr/>
        </p:nvSpPr>
        <p:spPr bwMode="auto">
          <a:xfrm>
            <a:off x="514350" y="1524318"/>
            <a:ext cx="11163300" cy="4707890"/>
          </a:xfrm>
          <a:prstGeom prst="rect">
            <a:avLst/>
          </a:prstGeom>
          <a:noFill/>
          <a:ln w="28575">
            <a:solidFill>
              <a:srgbClr val="2B5885"/>
            </a:solidFill>
            <a:miter lim="800000"/>
          </a:ln>
          <a:effectLst/>
          <a:extLst>
            <a:ext uri="{909E8E84-426E-40DD-AFC4-6F175D3DCCD1}">
              <a14:hiddenFill xmlns:a14="http://schemas.microsoft.com/office/drawing/2010/main">
                <a:solidFill>
                  <a:srgbClr val="0033CC"/>
                </a:solid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square" anchor="ctr">
            <a:spAutoFit/>
          </a:bodyPr>
          <a:lstStyle/>
          <a:p>
            <a:pPr>
              <a:lnSpc>
                <a:spcPct val="100000"/>
              </a:lnSpc>
              <a:spcBef>
                <a:spcPct val="0"/>
              </a:spcBef>
              <a:buFontTx/>
              <a:buNone/>
            </a:pP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松下是第一家用文字明确表达企业精神或精神文化的企业。</a:t>
            </a:r>
            <a:endPar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spcBef>
                <a:spcPct val="0"/>
              </a:spcBef>
            </a:pP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1918</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年</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3</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月</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7</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日，这天松下幸之助和他的夫人与内弟一起，开始制造电器双插座；</a:t>
            </a:r>
            <a:endPar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spcBef>
                <a:spcPct val="0"/>
              </a:spcBef>
            </a:pP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1932</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年</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5</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月，他开始理解到自己的创业使命，所以把这一年称为“创业使命第一年”。</a:t>
            </a:r>
            <a:endPar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spcBef>
                <a:spcPct val="0"/>
              </a:spcBef>
            </a:pP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1932</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年</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5</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月</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在第一次创业纪念仪式上，松下电器公司确认了自己的使命与目标，井以此激发职工奋斗的热情与干劲。松下幸之助认为，人在思想意志方面，有容易动摇的弱点。为了使松下人为公司的使命和目标而奋斗的热情与干劲能持续下去，应制定一些诫条，以时时提醒和警诫自己。</a:t>
            </a:r>
            <a:endPar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spcBef>
                <a:spcPct val="0"/>
              </a:spcBef>
            </a:pP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1933</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年</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7</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月，制定并颁布了“五条精神”。</a:t>
            </a:r>
            <a:endPar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spcBef>
                <a:spcPct val="0"/>
              </a:spcBef>
            </a:pP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1937</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年又议定附加了两条，形成了松下七条精神：</a:t>
            </a:r>
            <a:endPar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spcBef>
                <a:spcPct val="0"/>
              </a:spcBef>
              <a:buFontTx/>
              <a:buNone/>
            </a:pP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1</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）产业报国的精神、</a:t>
            </a:r>
            <a:endPar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spcBef>
                <a:spcPct val="0"/>
              </a:spcBef>
              <a:buFontTx/>
              <a:buNone/>
            </a:pP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2</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）光明正大的精神、</a:t>
            </a:r>
            <a:endPar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spcBef>
                <a:spcPct val="0"/>
              </a:spcBef>
              <a:buFontTx/>
              <a:buNone/>
            </a:pP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3</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）团结一致的精神、</a:t>
            </a:r>
            <a:endPar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spcBef>
                <a:spcPct val="0"/>
              </a:spcBef>
              <a:buFontTx/>
              <a:buNone/>
            </a:pP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4</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）奋斗向上的精神、</a:t>
            </a:r>
            <a:endPar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spcBef>
                <a:spcPct val="0"/>
              </a:spcBef>
              <a:buFontTx/>
              <a:buNone/>
            </a:pP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5</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）礼仪谦让的精神、</a:t>
            </a:r>
            <a:endPar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spcBef>
                <a:spcPct val="0"/>
              </a:spcBef>
              <a:buFontTx/>
              <a:buNone/>
            </a:pP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6</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）适应形势的精神、</a:t>
            </a:r>
            <a:endPar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spcBef>
                <a:spcPct val="0"/>
              </a:spcBef>
              <a:buFontTx/>
              <a:buNone/>
            </a:pP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a:t>
            </a:r>
            <a:r>
              <a:rPr kumimoji="1" lang="en-US" altLang="zh-CN" sz="2000" b="1" dirty="0">
                <a:solidFill>
                  <a:srgbClr val="000000"/>
                </a:solidFill>
                <a:latin typeface="微软雅黑" panose="020B0503020204020204" charset="-122"/>
                <a:ea typeface="微软雅黑" panose="020B0503020204020204" charset="-122"/>
                <a:cs typeface="微软雅黑" panose="020B0503020204020204" charset="-122"/>
              </a:rPr>
              <a:t>7</a:t>
            </a:r>
            <a:r>
              <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）感恩报德的精神。</a:t>
            </a:r>
            <a:endParaRPr kumimoji="1"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1444" name="Rectangle 4"/>
          <p:cNvSpPr>
            <a:spLocks noChangeArrowheads="1"/>
          </p:cNvSpPr>
          <p:nvPr/>
        </p:nvSpPr>
        <p:spPr bwMode="auto">
          <a:xfrm>
            <a:off x="122552" y="838071"/>
            <a:ext cx="82311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ctr">
              <a:spcBef>
                <a:spcPct val="0"/>
              </a:spcBef>
              <a:defRPr sz="4400">
                <a:solidFill>
                  <a:schemeClr val="tx2"/>
                </a:solidFill>
                <a:latin typeface="Arial" panose="020B0604020202020204" pitchFamily="34" charset="0"/>
                <a:ea typeface="宋体" panose="02010600030101010101" pitchFamily="2" charset="-122"/>
              </a:defRPr>
            </a:lvl1pPr>
            <a:lvl2pPr algn="ctr">
              <a:spcBef>
                <a:spcPct val="0"/>
              </a:spcBef>
              <a:defRPr sz="4400">
                <a:solidFill>
                  <a:schemeClr val="tx2"/>
                </a:solidFill>
                <a:latin typeface="Arial" panose="020B0604020202020204" pitchFamily="34" charset="0"/>
                <a:ea typeface="宋体" panose="02010600030101010101" pitchFamily="2" charset="-122"/>
              </a:defRPr>
            </a:lvl2pPr>
            <a:lvl3pPr algn="ctr">
              <a:spcBef>
                <a:spcPct val="0"/>
              </a:spcBef>
              <a:defRPr sz="4400">
                <a:solidFill>
                  <a:schemeClr val="tx2"/>
                </a:solidFill>
                <a:latin typeface="Arial" panose="020B0604020202020204" pitchFamily="34" charset="0"/>
                <a:ea typeface="宋体" panose="02010600030101010101" pitchFamily="2" charset="-122"/>
              </a:defRPr>
            </a:lvl3pPr>
            <a:lvl4pPr algn="ctr">
              <a:spcBef>
                <a:spcPct val="0"/>
              </a:spcBef>
              <a:defRPr sz="4400">
                <a:solidFill>
                  <a:schemeClr val="tx2"/>
                </a:solidFill>
                <a:latin typeface="Arial" panose="020B0604020202020204" pitchFamily="34" charset="0"/>
                <a:ea typeface="宋体" panose="02010600030101010101" pitchFamily="2" charset="-122"/>
              </a:defRPr>
            </a:lvl4pPr>
            <a:lvl5pPr algn="ctr">
              <a:spcBef>
                <a:spcPct val="0"/>
              </a:spcBef>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nSpc>
                <a:spcPct val="100000"/>
              </a:lnSpc>
              <a:buClr>
                <a:srgbClr val="2B5885"/>
              </a:buClr>
              <a:buFont typeface="Wingdings" panose="05000000000000000000" pitchFamily="2" charset="2"/>
              <a:buChar char="l"/>
            </a:pPr>
            <a:r>
              <a:rPr lang="en-US" altLang="zh-CN" sz="28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lang="zh-CN" altLang="en-US" sz="28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松下：第一个系统表达自己文化理念的企业</a:t>
            </a:r>
            <a:endParaRPr lang="zh-CN" altLang="en-US" sz="2800" b="1"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583684" name="Text Box 4"/>
          <p:cNvSpPr txBox="1">
            <a:spLocks noChangeArrowheads="1"/>
          </p:cNvSpPr>
          <p:nvPr/>
        </p:nvSpPr>
        <p:spPr bwMode="auto">
          <a:xfrm>
            <a:off x="734061" y="4870498"/>
            <a:ext cx="1295400" cy="398780"/>
          </a:xfrm>
          <a:prstGeom prst="rect">
            <a:avLst/>
          </a:prstGeom>
          <a:solidFill>
            <a:srgbClr val="00B0F0"/>
          </a:solidFill>
          <a:ln w="9525">
            <a:solidFill>
              <a:schemeClr val="tx1"/>
            </a:solidFill>
            <a:miter lim="800000"/>
          </a:ln>
          <a:effectLst/>
        </p:spPr>
        <p:txBody>
          <a:bodyPr>
            <a:spAutoFit/>
          </a:bodyPr>
          <a:lstStyle>
            <a:lvl1pPr marL="342900" indent="-342900">
              <a:spcBef>
                <a:spcPct val="0"/>
              </a:spcBef>
              <a:defRPr kumimoji="1" sz="2400">
                <a:solidFill>
                  <a:schemeClr val="tx1"/>
                </a:solidFill>
                <a:latin typeface="Times New Roman" panose="02020603050405020304" charset="0"/>
                <a:ea typeface="宋体" panose="02010600030101010101" pitchFamily="2" charset="-122"/>
              </a:defRPr>
            </a:lvl1pPr>
            <a:lvl2pPr>
              <a:spcBef>
                <a:spcPct val="0"/>
              </a:spcBef>
              <a:defRPr kumimoji="1" sz="2400">
                <a:solidFill>
                  <a:schemeClr val="tx1"/>
                </a:solidFill>
                <a:latin typeface="Times New Roman" panose="02020603050405020304" charset="0"/>
                <a:ea typeface="宋体" panose="02010600030101010101" pitchFamily="2" charset="-122"/>
              </a:defRPr>
            </a:lvl2pPr>
            <a:lvl3pPr>
              <a:spcBef>
                <a:spcPct val="0"/>
              </a:spcBef>
              <a:defRPr kumimoji="1" sz="2400">
                <a:solidFill>
                  <a:schemeClr val="tx1"/>
                </a:solidFill>
                <a:latin typeface="Times New Roman" panose="02020603050405020304" charset="0"/>
                <a:ea typeface="宋体" panose="02010600030101010101" pitchFamily="2" charset="-122"/>
              </a:defRPr>
            </a:lvl3pPr>
            <a:lvl4pPr>
              <a:spcBef>
                <a:spcPct val="0"/>
              </a:spcBef>
              <a:defRPr kumimoji="1" sz="2400">
                <a:solidFill>
                  <a:schemeClr val="tx1"/>
                </a:solidFill>
                <a:latin typeface="Times New Roman" panose="02020603050405020304" charset="0"/>
                <a:ea typeface="宋体" panose="02010600030101010101" pitchFamily="2" charset="-122"/>
              </a:defRPr>
            </a:lvl4pPr>
            <a:lvl5pPr>
              <a:spcBef>
                <a:spcPct val="0"/>
              </a:spcBef>
              <a:defRPr kumimoji="1" sz="2400">
                <a:solidFill>
                  <a:schemeClr val="tx1"/>
                </a:solidFill>
                <a:latin typeface="Times New Roman" panose="02020603050405020304"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9pPr>
          </a:lstStyle>
          <a:p>
            <a:pPr>
              <a:spcBef>
                <a:spcPct val="50000"/>
              </a:spcBef>
              <a:buFont typeface="Wingdings" panose="05000000000000000000" pitchFamily="2" charset="2"/>
              <a:buNone/>
            </a:pPr>
            <a:r>
              <a:rPr lang="zh-CN" altLang="en-US" sz="2000" b="1" dirty="0">
                <a:solidFill>
                  <a:schemeClr val="lt1"/>
                </a:solidFill>
                <a:latin typeface="微软雅黑" panose="020B0503020204020204" charset="-122"/>
                <a:ea typeface="微软雅黑" panose="020B0503020204020204" charset="-122"/>
                <a:cs typeface="Heiti SC Light" charset="-122"/>
              </a:rPr>
              <a:t>独孤九剑</a:t>
            </a:r>
            <a:endParaRPr lang="zh-CN" altLang="en-US" sz="2000" b="1" dirty="0">
              <a:solidFill>
                <a:schemeClr val="lt1"/>
              </a:solidFill>
              <a:latin typeface="微软雅黑" panose="020B0503020204020204" charset="-122"/>
              <a:ea typeface="微软雅黑" panose="020B0503020204020204" charset="-122"/>
              <a:cs typeface="Heiti SC Light" charset="-122"/>
            </a:endParaRPr>
          </a:p>
        </p:txBody>
      </p:sp>
      <p:sp>
        <p:nvSpPr>
          <p:cNvPr id="583697" name="Text Box 17"/>
          <p:cNvSpPr txBox="1">
            <a:spLocks noChangeArrowheads="1"/>
          </p:cNvSpPr>
          <p:nvPr>
            <p:custDataLst>
              <p:tags r:id="rId5"/>
            </p:custDataLst>
          </p:nvPr>
        </p:nvSpPr>
        <p:spPr bwMode="auto">
          <a:xfrm>
            <a:off x="2750185" y="3500699"/>
            <a:ext cx="1368425" cy="3025140"/>
          </a:xfrm>
          <a:prstGeom prst="rect">
            <a:avLst/>
          </a:prstGeom>
          <a:solidFill>
            <a:schemeClr val="dk1"/>
          </a:solidFill>
          <a:ln w="9525">
            <a:solidFill>
              <a:schemeClr val="dk1"/>
            </a:solidFill>
            <a:miter lim="800000"/>
          </a:ln>
          <a:effectLst/>
        </p:spPr>
        <p:txBody>
          <a:bodyPr>
            <a:spAutoFit/>
          </a:bodyPr>
          <a:lstStyle>
            <a:lvl1pPr marL="342900" indent="-342900">
              <a:spcBef>
                <a:spcPct val="0"/>
              </a:spcBef>
              <a:defRPr kumimoji="1" sz="2400">
                <a:solidFill>
                  <a:schemeClr val="tx1"/>
                </a:solidFill>
                <a:latin typeface="Times New Roman" panose="02020603050405020304" charset="0"/>
                <a:ea typeface="宋体" panose="02010600030101010101" pitchFamily="2" charset="-122"/>
              </a:defRPr>
            </a:lvl1pPr>
            <a:lvl2pPr>
              <a:spcBef>
                <a:spcPct val="0"/>
              </a:spcBef>
              <a:defRPr kumimoji="1" sz="2400">
                <a:solidFill>
                  <a:schemeClr val="tx1"/>
                </a:solidFill>
                <a:latin typeface="Times New Roman" panose="02020603050405020304" charset="0"/>
                <a:ea typeface="宋体" panose="02010600030101010101" pitchFamily="2" charset="-122"/>
              </a:defRPr>
            </a:lvl2pPr>
            <a:lvl3pPr>
              <a:spcBef>
                <a:spcPct val="0"/>
              </a:spcBef>
              <a:defRPr kumimoji="1" sz="2400">
                <a:solidFill>
                  <a:schemeClr val="tx1"/>
                </a:solidFill>
                <a:latin typeface="Times New Roman" panose="02020603050405020304" charset="0"/>
                <a:ea typeface="宋体" panose="02010600030101010101" pitchFamily="2" charset="-122"/>
              </a:defRPr>
            </a:lvl3pPr>
            <a:lvl4pPr>
              <a:spcBef>
                <a:spcPct val="0"/>
              </a:spcBef>
              <a:defRPr kumimoji="1" sz="2400">
                <a:solidFill>
                  <a:schemeClr val="tx1"/>
                </a:solidFill>
                <a:latin typeface="Times New Roman" panose="02020603050405020304" charset="0"/>
                <a:ea typeface="宋体" panose="02010600030101010101" pitchFamily="2" charset="-122"/>
              </a:defRPr>
            </a:lvl4pPr>
            <a:lvl5pPr>
              <a:spcBef>
                <a:spcPct val="0"/>
              </a:spcBef>
              <a:defRPr kumimoji="1" sz="2400">
                <a:solidFill>
                  <a:schemeClr val="tx1"/>
                </a:solidFill>
                <a:latin typeface="Times New Roman" panose="02020603050405020304"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9pPr>
          </a:lstStyle>
          <a:p>
            <a:pPr>
              <a:spcBef>
                <a:spcPct val="20000"/>
              </a:spcBef>
              <a:buFont typeface="Wingdings" panose="05000000000000000000" pitchFamily="2" charset="2"/>
              <a:buNone/>
            </a:pPr>
            <a:r>
              <a:rPr lang="zh-CN" altLang="en-US" sz="1800" dirty="0">
                <a:solidFill>
                  <a:schemeClr val="lt2"/>
                </a:solidFill>
                <a:latin typeface="微软雅黑" panose="020B0503020204020204" charset="-122"/>
                <a:ea typeface="微软雅黑" panose="020B0503020204020204" charset="-122"/>
                <a:cs typeface="Heiti SC Light" charset="-122"/>
              </a:rPr>
              <a:t>群策群力</a:t>
            </a:r>
            <a:endParaRPr lang="zh-CN" altLang="en-US" sz="1800" dirty="0">
              <a:solidFill>
                <a:schemeClr val="lt2"/>
              </a:solidFill>
              <a:latin typeface="微软雅黑" panose="020B0503020204020204" charset="-122"/>
              <a:ea typeface="微软雅黑" panose="020B0503020204020204" charset="-122"/>
              <a:cs typeface="Heiti SC Light" charset="-122"/>
            </a:endParaRPr>
          </a:p>
          <a:p>
            <a:pPr>
              <a:spcBef>
                <a:spcPct val="20000"/>
              </a:spcBef>
              <a:buFont typeface="Wingdings" panose="05000000000000000000" pitchFamily="2" charset="2"/>
              <a:buNone/>
            </a:pPr>
            <a:r>
              <a:rPr lang="zh-CN" altLang="en-US" sz="1800" dirty="0">
                <a:solidFill>
                  <a:schemeClr val="lt2"/>
                </a:solidFill>
                <a:latin typeface="微软雅黑" panose="020B0503020204020204" charset="-122"/>
                <a:ea typeface="微软雅黑" panose="020B0503020204020204" charset="-122"/>
                <a:cs typeface="Heiti SC Light" charset="-122"/>
              </a:rPr>
              <a:t>教学相长</a:t>
            </a:r>
            <a:endParaRPr lang="zh-CN" altLang="en-US" sz="1800" dirty="0">
              <a:solidFill>
                <a:schemeClr val="lt2"/>
              </a:solidFill>
              <a:latin typeface="微软雅黑" panose="020B0503020204020204" charset="-122"/>
              <a:ea typeface="微软雅黑" panose="020B0503020204020204" charset="-122"/>
              <a:cs typeface="Heiti SC Light" charset="-122"/>
            </a:endParaRPr>
          </a:p>
          <a:p>
            <a:pPr>
              <a:spcBef>
                <a:spcPct val="20000"/>
              </a:spcBef>
              <a:buFont typeface="Wingdings" panose="05000000000000000000" pitchFamily="2" charset="2"/>
              <a:buNone/>
            </a:pPr>
            <a:r>
              <a:rPr lang="zh-CN" altLang="en-US" sz="1800" dirty="0">
                <a:solidFill>
                  <a:schemeClr val="lt2"/>
                </a:solidFill>
                <a:latin typeface="微软雅黑" panose="020B0503020204020204" charset="-122"/>
                <a:ea typeface="微软雅黑" panose="020B0503020204020204" charset="-122"/>
                <a:cs typeface="Heiti SC Light" charset="-122"/>
              </a:rPr>
              <a:t>质量</a:t>
            </a:r>
            <a:endParaRPr lang="zh-CN" altLang="en-US" sz="1800" dirty="0">
              <a:solidFill>
                <a:schemeClr val="lt2"/>
              </a:solidFill>
              <a:latin typeface="微软雅黑" panose="020B0503020204020204" charset="-122"/>
              <a:ea typeface="微软雅黑" panose="020B0503020204020204" charset="-122"/>
              <a:cs typeface="Heiti SC Light" charset="-122"/>
            </a:endParaRPr>
          </a:p>
          <a:p>
            <a:pPr>
              <a:spcBef>
                <a:spcPct val="20000"/>
              </a:spcBef>
              <a:buFont typeface="Wingdings" panose="05000000000000000000" pitchFamily="2" charset="2"/>
              <a:buNone/>
            </a:pPr>
            <a:r>
              <a:rPr lang="zh-CN" altLang="en-US" sz="1800" dirty="0">
                <a:solidFill>
                  <a:schemeClr val="lt2"/>
                </a:solidFill>
                <a:latin typeface="微软雅黑" panose="020B0503020204020204" charset="-122"/>
                <a:ea typeface="微软雅黑" panose="020B0503020204020204" charset="-122"/>
                <a:cs typeface="Heiti SC Light" charset="-122"/>
              </a:rPr>
              <a:t>简易</a:t>
            </a:r>
            <a:endParaRPr lang="zh-CN" altLang="en-US" sz="1800" dirty="0">
              <a:solidFill>
                <a:schemeClr val="lt2"/>
              </a:solidFill>
              <a:latin typeface="微软雅黑" panose="020B0503020204020204" charset="-122"/>
              <a:ea typeface="微软雅黑" panose="020B0503020204020204" charset="-122"/>
              <a:cs typeface="Heiti SC Light" charset="-122"/>
            </a:endParaRPr>
          </a:p>
          <a:p>
            <a:pPr>
              <a:spcBef>
                <a:spcPct val="20000"/>
              </a:spcBef>
              <a:buFont typeface="Wingdings" panose="05000000000000000000" pitchFamily="2" charset="2"/>
              <a:buNone/>
            </a:pPr>
            <a:r>
              <a:rPr lang="zh-CN" altLang="en-US" sz="1800" dirty="0">
                <a:solidFill>
                  <a:schemeClr val="lt2"/>
                </a:solidFill>
                <a:latin typeface="微软雅黑" panose="020B0503020204020204" charset="-122"/>
                <a:ea typeface="微软雅黑" panose="020B0503020204020204" charset="-122"/>
                <a:cs typeface="Heiti SC Light" charset="-122"/>
              </a:rPr>
              <a:t>激情</a:t>
            </a:r>
            <a:endParaRPr lang="zh-CN" altLang="en-US" sz="1800" dirty="0">
              <a:solidFill>
                <a:schemeClr val="lt2"/>
              </a:solidFill>
              <a:latin typeface="微软雅黑" panose="020B0503020204020204" charset="-122"/>
              <a:ea typeface="微软雅黑" panose="020B0503020204020204" charset="-122"/>
              <a:cs typeface="Heiti SC Light" charset="-122"/>
            </a:endParaRPr>
          </a:p>
          <a:p>
            <a:pPr>
              <a:spcBef>
                <a:spcPct val="20000"/>
              </a:spcBef>
              <a:buFont typeface="Wingdings" panose="05000000000000000000" pitchFamily="2" charset="2"/>
              <a:buNone/>
            </a:pPr>
            <a:r>
              <a:rPr lang="zh-CN" altLang="en-US" sz="1800" dirty="0">
                <a:solidFill>
                  <a:schemeClr val="lt2"/>
                </a:solidFill>
                <a:latin typeface="微软雅黑" panose="020B0503020204020204" charset="-122"/>
                <a:ea typeface="微软雅黑" panose="020B0503020204020204" charset="-122"/>
                <a:cs typeface="Heiti SC Light" charset="-122"/>
              </a:rPr>
              <a:t>开放</a:t>
            </a:r>
            <a:endParaRPr lang="zh-CN" altLang="en-US" sz="1800" dirty="0">
              <a:solidFill>
                <a:schemeClr val="lt2"/>
              </a:solidFill>
              <a:latin typeface="微软雅黑" panose="020B0503020204020204" charset="-122"/>
              <a:ea typeface="微软雅黑" panose="020B0503020204020204" charset="-122"/>
              <a:cs typeface="Heiti SC Light" charset="-122"/>
            </a:endParaRPr>
          </a:p>
          <a:p>
            <a:pPr>
              <a:spcBef>
                <a:spcPct val="20000"/>
              </a:spcBef>
              <a:buFont typeface="Wingdings" panose="05000000000000000000" pitchFamily="2" charset="2"/>
              <a:buNone/>
            </a:pPr>
            <a:r>
              <a:rPr lang="zh-CN" altLang="en-US" sz="1800" dirty="0">
                <a:solidFill>
                  <a:schemeClr val="lt2"/>
                </a:solidFill>
                <a:latin typeface="微软雅黑" panose="020B0503020204020204" charset="-122"/>
                <a:ea typeface="微软雅黑" panose="020B0503020204020204" charset="-122"/>
                <a:cs typeface="Heiti SC Light" charset="-122"/>
              </a:rPr>
              <a:t>创新</a:t>
            </a:r>
            <a:endParaRPr lang="zh-CN" altLang="en-US" sz="1800" dirty="0">
              <a:solidFill>
                <a:schemeClr val="lt2"/>
              </a:solidFill>
              <a:latin typeface="微软雅黑" panose="020B0503020204020204" charset="-122"/>
              <a:ea typeface="微软雅黑" panose="020B0503020204020204" charset="-122"/>
              <a:cs typeface="Heiti SC Light" charset="-122"/>
            </a:endParaRPr>
          </a:p>
          <a:p>
            <a:pPr>
              <a:spcBef>
                <a:spcPct val="20000"/>
              </a:spcBef>
              <a:buFont typeface="Wingdings" panose="05000000000000000000" pitchFamily="2" charset="2"/>
              <a:buNone/>
            </a:pPr>
            <a:r>
              <a:rPr lang="zh-CN" altLang="en-US" sz="1800" dirty="0">
                <a:solidFill>
                  <a:schemeClr val="lt2"/>
                </a:solidFill>
                <a:latin typeface="微软雅黑" panose="020B0503020204020204" charset="-122"/>
                <a:ea typeface="微软雅黑" panose="020B0503020204020204" charset="-122"/>
                <a:cs typeface="Heiti SC Light" charset="-122"/>
              </a:rPr>
              <a:t>专注</a:t>
            </a:r>
            <a:endParaRPr lang="zh-CN" altLang="en-US" sz="1800" dirty="0">
              <a:solidFill>
                <a:schemeClr val="lt2"/>
              </a:solidFill>
              <a:latin typeface="微软雅黑" panose="020B0503020204020204" charset="-122"/>
              <a:ea typeface="微软雅黑" panose="020B0503020204020204" charset="-122"/>
              <a:cs typeface="Heiti SC Light" charset="-122"/>
            </a:endParaRPr>
          </a:p>
          <a:p>
            <a:pPr>
              <a:spcBef>
                <a:spcPct val="20000"/>
              </a:spcBef>
              <a:buFont typeface="Wingdings" panose="05000000000000000000" pitchFamily="2" charset="2"/>
              <a:buNone/>
            </a:pPr>
            <a:r>
              <a:rPr lang="zh-CN" altLang="en-US" sz="1800" dirty="0">
                <a:solidFill>
                  <a:schemeClr val="lt2"/>
                </a:solidFill>
                <a:latin typeface="微软雅黑" panose="020B0503020204020204" charset="-122"/>
                <a:ea typeface="微软雅黑" panose="020B0503020204020204" charset="-122"/>
                <a:cs typeface="Heiti SC Light" charset="-122"/>
              </a:rPr>
              <a:t>服务与尊重</a:t>
            </a:r>
            <a:endParaRPr lang="zh-CN" altLang="en-US" sz="1800" dirty="0">
              <a:solidFill>
                <a:schemeClr val="lt2"/>
              </a:solidFill>
              <a:latin typeface="微软雅黑" panose="020B0503020204020204" charset="-122"/>
              <a:ea typeface="微软雅黑" panose="020B0503020204020204" charset="-122"/>
              <a:cs typeface="Heiti SC Light" charset="-122"/>
            </a:endParaRPr>
          </a:p>
        </p:txBody>
      </p:sp>
      <p:sp>
        <p:nvSpPr>
          <p:cNvPr id="583698" name="AutoShape 18"/>
          <p:cNvSpPr/>
          <p:nvPr>
            <p:custDataLst>
              <p:tags r:id="rId6"/>
            </p:custDataLst>
          </p:nvPr>
        </p:nvSpPr>
        <p:spPr bwMode="auto">
          <a:xfrm>
            <a:off x="2031050" y="3790999"/>
            <a:ext cx="504825" cy="2447925"/>
          </a:xfrm>
          <a:prstGeom prst="leftBrace">
            <a:avLst>
              <a:gd name="adj1" fmla="val 40409"/>
              <a:gd name="adj2" fmla="val 50000"/>
            </a:avLst>
          </a:prstGeom>
          <a:noFill/>
          <a:ln w="38100">
            <a:solidFill>
              <a:schemeClr val="dk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83699" name="Line 19"/>
          <p:cNvSpPr>
            <a:spLocks noChangeShapeType="1"/>
          </p:cNvSpPr>
          <p:nvPr>
            <p:custDataLst>
              <p:tags r:id="rId7"/>
            </p:custDataLst>
          </p:nvPr>
        </p:nvSpPr>
        <p:spPr bwMode="auto">
          <a:xfrm>
            <a:off x="4839336" y="3908816"/>
            <a:ext cx="1079500" cy="0"/>
          </a:xfrm>
          <a:prstGeom prst="line">
            <a:avLst/>
          </a:prstGeom>
          <a:noFill/>
          <a:ln w="38100">
            <a:solidFill>
              <a:schemeClr val="dk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83700" name="AutoShape 20"/>
          <p:cNvSpPr/>
          <p:nvPr>
            <p:custDataLst>
              <p:tags r:id="rId8"/>
            </p:custDataLst>
          </p:nvPr>
        </p:nvSpPr>
        <p:spPr bwMode="auto">
          <a:xfrm>
            <a:off x="6672264" y="3500829"/>
            <a:ext cx="431800" cy="2376488"/>
          </a:xfrm>
          <a:prstGeom prst="leftBrace">
            <a:avLst>
              <a:gd name="adj1" fmla="val 45864"/>
              <a:gd name="adj2" fmla="val 50000"/>
            </a:avLst>
          </a:prstGeom>
          <a:noFill/>
          <a:ln w="38100">
            <a:solidFill>
              <a:schemeClr val="dk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583701" name="Text Box 21"/>
          <p:cNvSpPr txBox="1">
            <a:spLocks noChangeArrowheads="1"/>
          </p:cNvSpPr>
          <p:nvPr>
            <p:custDataLst>
              <p:tags r:id="rId9"/>
            </p:custDataLst>
          </p:nvPr>
        </p:nvSpPr>
        <p:spPr bwMode="auto">
          <a:xfrm>
            <a:off x="7177089" y="3284930"/>
            <a:ext cx="4422012" cy="2776855"/>
          </a:xfrm>
          <a:prstGeom prst="rect">
            <a:avLst/>
          </a:prstGeom>
          <a:solidFill>
            <a:schemeClr val="lt2"/>
          </a:solidFill>
          <a:ln w="9525">
            <a:solidFill>
              <a:schemeClr val="dk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kumimoji="1" sz="2400">
                <a:solidFill>
                  <a:schemeClr val="tx1"/>
                </a:solidFill>
                <a:latin typeface="Times New Roman" panose="02020603050405020304" charset="0"/>
                <a:ea typeface="宋体" panose="02010600030101010101" pitchFamily="2" charset="-122"/>
              </a:defRPr>
            </a:lvl1pPr>
            <a:lvl2pPr>
              <a:spcBef>
                <a:spcPct val="0"/>
              </a:spcBef>
              <a:defRPr kumimoji="1" sz="2400">
                <a:solidFill>
                  <a:schemeClr val="tx1"/>
                </a:solidFill>
                <a:latin typeface="Times New Roman" panose="02020603050405020304" charset="0"/>
                <a:ea typeface="宋体" panose="02010600030101010101" pitchFamily="2" charset="-122"/>
              </a:defRPr>
            </a:lvl2pPr>
            <a:lvl3pPr>
              <a:spcBef>
                <a:spcPct val="0"/>
              </a:spcBef>
              <a:defRPr kumimoji="1" sz="2400">
                <a:solidFill>
                  <a:schemeClr val="tx1"/>
                </a:solidFill>
                <a:latin typeface="Times New Roman" panose="02020603050405020304" charset="0"/>
                <a:ea typeface="宋体" panose="02010600030101010101" pitchFamily="2" charset="-122"/>
              </a:defRPr>
            </a:lvl3pPr>
            <a:lvl4pPr>
              <a:spcBef>
                <a:spcPct val="0"/>
              </a:spcBef>
              <a:defRPr kumimoji="1" sz="2400">
                <a:solidFill>
                  <a:schemeClr val="tx1"/>
                </a:solidFill>
                <a:latin typeface="Times New Roman" panose="02020603050405020304" charset="0"/>
                <a:ea typeface="宋体" panose="02010600030101010101" pitchFamily="2" charset="-122"/>
              </a:defRPr>
            </a:lvl4pPr>
            <a:lvl5pPr>
              <a:spcBef>
                <a:spcPct val="0"/>
              </a:spcBef>
              <a:defRPr kumimoji="1" sz="2400">
                <a:solidFill>
                  <a:schemeClr val="tx1"/>
                </a:solidFill>
                <a:latin typeface="Times New Roman" panose="02020603050405020304"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9pPr>
          </a:lstStyle>
          <a:p>
            <a:pPr>
              <a:lnSpc>
                <a:spcPct val="120000"/>
              </a:lnSpc>
              <a:spcBef>
                <a:spcPct val="50000"/>
              </a:spcBef>
              <a:buFont typeface="Wingdings" panose="05000000000000000000" pitchFamily="2" charset="2"/>
              <a:buNone/>
            </a:pPr>
            <a:r>
              <a:rPr lang="zh-CN" altLang="en-US" sz="1800" dirty="0">
                <a:solidFill>
                  <a:schemeClr val="dk1"/>
                </a:solidFill>
                <a:latin typeface="微软雅黑" panose="020B0503020204020204" charset="-122"/>
                <a:ea typeface="微软雅黑" panose="020B0503020204020204" charset="-122"/>
                <a:cs typeface="微软雅黑" panose="020B0503020204020204" charset="-122"/>
              </a:rPr>
              <a:t>客户第一：客户是衣食父母</a:t>
            </a:r>
            <a:endParaRPr lang="zh-CN" altLang="en-US" sz="1800" dirty="0">
              <a:solidFill>
                <a:schemeClr val="dk1"/>
              </a:solidFill>
              <a:latin typeface="微软雅黑" panose="020B0503020204020204" charset="-122"/>
              <a:ea typeface="微软雅黑" panose="020B0503020204020204" charset="-122"/>
              <a:cs typeface="微软雅黑" panose="020B0503020204020204" charset="-122"/>
            </a:endParaRPr>
          </a:p>
          <a:p>
            <a:pPr>
              <a:lnSpc>
                <a:spcPct val="120000"/>
              </a:lnSpc>
              <a:spcBef>
                <a:spcPct val="50000"/>
              </a:spcBef>
              <a:buFont typeface="Wingdings" panose="05000000000000000000" pitchFamily="2" charset="2"/>
              <a:buNone/>
            </a:pPr>
            <a:r>
              <a:rPr lang="zh-CN" altLang="en-US" sz="1800" dirty="0">
                <a:solidFill>
                  <a:schemeClr val="dk1"/>
                </a:solidFill>
                <a:latin typeface="微软雅黑" panose="020B0503020204020204" charset="-122"/>
                <a:ea typeface="微软雅黑" panose="020B0503020204020204" charset="-122"/>
                <a:cs typeface="微软雅黑" panose="020B0503020204020204" charset="-122"/>
              </a:rPr>
              <a:t>团结合作：共享共担，平凡人做平凡事</a:t>
            </a:r>
            <a:endParaRPr lang="zh-CN" altLang="en-US" sz="1800" dirty="0">
              <a:solidFill>
                <a:schemeClr val="dk1"/>
              </a:solidFill>
              <a:latin typeface="微软雅黑" panose="020B0503020204020204" charset="-122"/>
              <a:ea typeface="微软雅黑" panose="020B0503020204020204" charset="-122"/>
              <a:cs typeface="微软雅黑" panose="020B0503020204020204" charset="-122"/>
            </a:endParaRPr>
          </a:p>
          <a:p>
            <a:pPr>
              <a:lnSpc>
                <a:spcPct val="120000"/>
              </a:lnSpc>
              <a:spcBef>
                <a:spcPct val="50000"/>
              </a:spcBef>
              <a:buFont typeface="Wingdings" panose="05000000000000000000" pitchFamily="2" charset="2"/>
              <a:buNone/>
            </a:pPr>
            <a:r>
              <a:rPr lang="zh-CN" altLang="en-US" sz="1800" dirty="0">
                <a:solidFill>
                  <a:schemeClr val="dk1"/>
                </a:solidFill>
                <a:latin typeface="微软雅黑" panose="020B0503020204020204" charset="-122"/>
                <a:ea typeface="微软雅黑" panose="020B0503020204020204" charset="-122"/>
                <a:cs typeface="微软雅黑" panose="020B0503020204020204" charset="-122"/>
              </a:rPr>
              <a:t>拥抱变化：迎接变化，勇于创新</a:t>
            </a:r>
            <a:endParaRPr lang="zh-CN" altLang="en-US" sz="1800" dirty="0">
              <a:solidFill>
                <a:schemeClr val="dk1"/>
              </a:solidFill>
              <a:latin typeface="微软雅黑" panose="020B0503020204020204" charset="-122"/>
              <a:ea typeface="微软雅黑" panose="020B0503020204020204" charset="-122"/>
              <a:cs typeface="微软雅黑" panose="020B0503020204020204" charset="-122"/>
            </a:endParaRPr>
          </a:p>
          <a:p>
            <a:pPr>
              <a:lnSpc>
                <a:spcPct val="120000"/>
              </a:lnSpc>
              <a:spcBef>
                <a:spcPct val="50000"/>
              </a:spcBef>
              <a:buFont typeface="Wingdings" panose="05000000000000000000" pitchFamily="2" charset="2"/>
              <a:buNone/>
            </a:pPr>
            <a:r>
              <a:rPr lang="zh-CN" altLang="en-US" sz="1800" dirty="0">
                <a:solidFill>
                  <a:schemeClr val="dk1"/>
                </a:solidFill>
                <a:latin typeface="微软雅黑" panose="020B0503020204020204" charset="-122"/>
                <a:ea typeface="微软雅黑" panose="020B0503020204020204" charset="-122"/>
                <a:cs typeface="微软雅黑" panose="020B0503020204020204" charset="-122"/>
              </a:rPr>
              <a:t>诚        信：诚实正直，言行坦荡</a:t>
            </a:r>
            <a:endParaRPr lang="zh-CN" altLang="en-US" sz="1800" dirty="0">
              <a:solidFill>
                <a:schemeClr val="dk1"/>
              </a:solidFill>
              <a:latin typeface="微软雅黑" panose="020B0503020204020204" charset="-122"/>
              <a:ea typeface="微软雅黑" panose="020B0503020204020204" charset="-122"/>
              <a:cs typeface="微软雅黑" panose="020B0503020204020204" charset="-122"/>
            </a:endParaRPr>
          </a:p>
          <a:p>
            <a:pPr>
              <a:lnSpc>
                <a:spcPct val="120000"/>
              </a:lnSpc>
              <a:spcBef>
                <a:spcPct val="50000"/>
              </a:spcBef>
              <a:buFont typeface="Wingdings" panose="05000000000000000000" pitchFamily="2" charset="2"/>
              <a:buNone/>
            </a:pPr>
            <a:r>
              <a:rPr lang="zh-CN" altLang="en-US" sz="1800" dirty="0">
                <a:solidFill>
                  <a:schemeClr val="dk1"/>
                </a:solidFill>
                <a:latin typeface="微软雅黑" panose="020B0503020204020204" charset="-122"/>
                <a:ea typeface="微软雅黑" panose="020B0503020204020204" charset="-122"/>
                <a:cs typeface="微软雅黑" panose="020B0503020204020204" charset="-122"/>
              </a:rPr>
              <a:t>激        情：乐观向上，永不放弃</a:t>
            </a:r>
            <a:endParaRPr lang="zh-CN" altLang="en-US" sz="1800" dirty="0">
              <a:solidFill>
                <a:schemeClr val="dk1"/>
              </a:solidFill>
              <a:latin typeface="微软雅黑" panose="020B0503020204020204" charset="-122"/>
              <a:ea typeface="微软雅黑" panose="020B0503020204020204" charset="-122"/>
              <a:cs typeface="微软雅黑" panose="020B0503020204020204" charset="-122"/>
            </a:endParaRPr>
          </a:p>
          <a:p>
            <a:pPr>
              <a:lnSpc>
                <a:spcPct val="120000"/>
              </a:lnSpc>
              <a:spcBef>
                <a:spcPct val="50000"/>
              </a:spcBef>
              <a:buFont typeface="Wingdings" panose="05000000000000000000" pitchFamily="2" charset="2"/>
              <a:buNone/>
            </a:pPr>
            <a:r>
              <a:rPr lang="zh-CN" altLang="en-US" sz="1800" dirty="0">
                <a:solidFill>
                  <a:schemeClr val="dk1"/>
                </a:solidFill>
                <a:latin typeface="微软雅黑" panose="020B0503020204020204" charset="-122"/>
                <a:ea typeface="微软雅黑" panose="020B0503020204020204" charset="-122"/>
                <a:cs typeface="微软雅黑" panose="020B0503020204020204" charset="-122"/>
              </a:rPr>
              <a:t>敬        业：专业执著，精益求精</a:t>
            </a:r>
            <a:endParaRPr lang="zh-CN" altLang="en-US" sz="18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583702" name="Text Box 22"/>
          <p:cNvSpPr txBox="1">
            <a:spLocks noChangeArrowheads="1"/>
          </p:cNvSpPr>
          <p:nvPr>
            <p:custDataLst>
              <p:tags r:id="rId10"/>
            </p:custDataLst>
          </p:nvPr>
        </p:nvSpPr>
        <p:spPr bwMode="auto">
          <a:xfrm>
            <a:off x="5521326" y="4221554"/>
            <a:ext cx="1150938" cy="368300"/>
          </a:xfrm>
          <a:prstGeom prst="rect">
            <a:avLst/>
          </a:prstGeom>
          <a:solidFill>
            <a:srgbClr val="FFC000"/>
          </a:solidFill>
          <a:ln w="9525">
            <a:solidFill>
              <a:schemeClr val="dk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kumimoji="1" sz="2400">
                <a:solidFill>
                  <a:schemeClr val="tx1"/>
                </a:solidFill>
                <a:latin typeface="Times New Roman" panose="02020603050405020304" charset="0"/>
                <a:ea typeface="宋体" panose="02010600030101010101" pitchFamily="2" charset="-122"/>
              </a:defRPr>
            </a:lvl1pPr>
            <a:lvl2pPr>
              <a:spcBef>
                <a:spcPct val="0"/>
              </a:spcBef>
              <a:defRPr kumimoji="1" sz="2400">
                <a:solidFill>
                  <a:schemeClr val="tx1"/>
                </a:solidFill>
                <a:latin typeface="Times New Roman" panose="02020603050405020304" charset="0"/>
                <a:ea typeface="宋体" panose="02010600030101010101" pitchFamily="2" charset="-122"/>
              </a:defRPr>
            </a:lvl2pPr>
            <a:lvl3pPr>
              <a:spcBef>
                <a:spcPct val="0"/>
              </a:spcBef>
              <a:defRPr kumimoji="1" sz="2400">
                <a:solidFill>
                  <a:schemeClr val="tx1"/>
                </a:solidFill>
                <a:latin typeface="Times New Roman" panose="02020603050405020304" charset="0"/>
                <a:ea typeface="宋体" panose="02010600030101010101" pitchFamily="2" charset="-122"/>
              </a:defRPr>
            </a:lvl3pPr>
            <a:lvl4pPr>
              <a:spcBef>
                <a:spcPct val="0"/>
              </a:spcBef>
              <a:defRPr kumimoji="1" sz="2400">
                <a:solidFill>
                  <a:schemeClr val="tx1"/>
                </a:solidFill>
                <a:latin typeface="Times New Roman" panose="02020603050405020304" charset="0"/>
                <a:ea typeface="宋体" panose="02010600030101010101" pitchFamily="2" charset="-122"/>
              </a:defRPr>
            </a:lvl4pPr>
            <a:lvl5pPr>
              <a:spcBef>
                <a:spcPct val="0"/>
              </a:spcBef>
              <a:defRPr kumimoji="1" sz="2400">
                <a:solidFill>
                  <a:schemeClr val="tx1"/>
                </a:solidFill>
                <a:latin typeface="Times New Roman" panose="02020603050405020304"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9pPr>
          </a:lstStyle>
          <a:p>
            <a:pPr>
              <a:spcBef>
                <a:spcPct val="50000"/>
              </a:spcBef>
              <a:buFont typeface="Wingdings" panose="05000000000000000000" pitchFamily="2" charset="2"/>
              <a:buNone/>
            </a:pPr>
            <a:r>
              <a:rPr lang="zh-CN" altLang="en-US" sz="1800" b="1" dirty="0">
                <a:solidFill>
                  <a:schemeClr val="dk1">
                    <a:lumMod val="85000"/>
                    <a:lumOff val="15000"/>
                  </a:schemeClr>
                </a:solidFill>
                <a:latin typeface="微软雅黑" panose="020B0503020204020204" charset="-122"/>
                <a:ea typeface="微软雅黑" panose="020B0503020204020204" charset="-122"/>
                <a:cs typeface="Heiti SC Light" charset="-122"/>
              </a:rPr>
              <a:t>六脉神剑</a:t>
            </a:r>
            <a:endParaRPr lang="zh-CN" altLang="en-US" sz="1800" b="1" dirty="0">
              <a:solidFill>
                <a:schemeClr val="dk1">
                  <a:lumMod val="85000"/>
                  <a:lumOff val="15000"/>
                </a:schemeClr>
              </a:solidFill>
              <a:latin typeface="微软雅黑" panose="020B0503020204020204" charset="-122"/>
              <a:ea typeface="微软雅黑" panose="020B0503020204020204" charset="-122"/>
              <a:cs typeface="Heiti SC Light" charset="-122"/>
            </a:endParaRPr>
          </a:p>
        </p:txBody>
      </p:sp>
      <p:sp>
        <p:nvSpPr>
          <p:cNvPr id="2" name="文本框 1"/>
          <p:cNvSpPr txBox="1"/>
          <p:nvPr/>
        </p:nvSpPr>
        <p:spPr>
          <a:xfrm>
            <a:off x="623570" y="238760"/>
            <a:ext cx="11356975" cy="3046095"/>
          </a:xfrm>
          <a:prstGeom prst="rect">
            <a:avLst/>
          </a:prstGeom>
          <a:noFill/>
        </p:spPr>
        <p:txBody>
          <a:bodyPr wrap="square" rtlCol="0" anchor="t">
            <a:spAutoFit/>
          </a:bodyPr>
          <a:p>
            <a:pPr>
              <a:lnSpc>
                <a:spcPct val="100000"/>
              </a:lnSpc>
            </a:pP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阿里巴巴是中国最大、世界第二大网络公司。</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马云于1999年创立(18人)的企业对企业的网上贸易市场平台。目前在针对全球商务及贸易类网站排名第一。阿里巴巴的成功，在于其营造了独特的企业文化。</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使命：让天下没有难做的生意；</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愿景：成为一家持续发展102年的公司、全球最大电子商务服务提供商、全球最佳雇主公司。</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240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240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40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价值观体系：</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3" name="图片 2"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pic>
        <p:nvPicPr>
          <p:cNvPr id="100" name="图片 99"/>
          <p:cNvPicPr/>
          <p:nvPr/>
        </p:nvPicPr>
        <p:blipFill>
          <a:blip r:embed="rId5"/>
          <a:stretch>
            <a:fillRect/>
          </a:stretch>
        </p:blipFill>
        <p:spPr>
          <a:xfrm>
            <a:off x="2306955" y="0"/>
            <a:ext cx="7577455" cy="2061210"/>
          </a:xfrm>
          <a:prstGeom prst="rect">
            <a:avLst/>
          </a:prstGeom>
          <a:noFill/>
          <a:ln w="9525">
            <a:noFill/>
          </a:ln>
        </p:spPr>
      </p:pic>
      <p:sp>
        <p:nvSpPr>
          <p:cNvPr id="4" name="文本框 3"/>
          <p:cNvSpPr txBox="1"/>
          <p:nvPr/>
        </p:nvSpPr>
        <p:spPr>
          <a:xfrm>
            <a:off x="503555" y="2752725"/>
            <a:ext cx="11330940" cy="3538220"/>
          </a:xfrm>
          <a:prstGeom prst="rect">
            <a:avLst/>
          </a:prstGeom>
          <a:noFill/>
        </p:spPr>
        <p:txBody>
          <a:bodyPr wrap="square" rtlCol="0" anchor="t">
            <a:spAutoFit/>
          </a:bodyPr>
          <a:p>
            <a:r>
              <a:rPr lang="zh-CN" altLang="en-US" sz="2800" b="1">
                <a:solidFill>
                  <a:srgbClr val="000000"/>
                </a:solidFill>
                <a:latin typeface="微软雅黑" panose="020B0503020204020204" charset="-122"/>
                <a:ea typeface="微软雅黑" panose="020B0503020204020204" charset="-122"/>
              </a:rPr>
              <a:t>愿景与使命：</a:t>
            </a:r>
            <a:endParaRPr lang="zh-CN" altLang="en-US" sz="2800" b="1">
              <a:solidFill>
                <a:srgbClr val="000000"/>
              </a:solidFill>
              <a:latin typeface="微软雅黑" panose="020B0503020204020204" charset="-122"/>
              <a:ea typeface="微软雅黑" panose="020B0503020204020204" charset="-122"/>
            </a:endParaRPr>
          </a:p>
          <a:p>
            <a:r>
              <a:rPr lang="zh-CN" altLang="en-US" sz="2800" b="1">
                <a:solidFill>
                  <a:srgbClr val="3E8071"/>
                </a:solidFill>
                <a:latin typeface="微软雅黑" panose="020B0503020204020204" charset="-122"/>
                <a:ea typeface="微软雅黑" panose="020B0503020204020204" charset="-122"/>
              </a:rPr>
              <a:t>用户为本，科技向善</a:t>
            </a:r>
            <a:endParaRPr lang="zh-CN" altLang="en-US" sz="2800" b="1">
              <a:solidFill>
                <a:srgbClr val="3E8071"/>
              </a:solidFill>
              <a:latin typeface="微软雅黑" panose="020B0503020204020204" charset="-122"/>
              <a:ea typeface="微软雅黑" panose="020B0503020204020204" charset="-122"/>
            </a:endParaRPr>
          </a:p>
          <a:p>
            <a:r>
              <a:rPr lang="zh-CN" altLang="en-US" sz="2800" b="1">
                <a:solidFill>
                  <a:srgbClr val="3E8071"/>
                </a:solidFill>
                <a:latin typeface="微软雅黑" panose="020B0503020204020204" charset="-122"/>
                <a:ea typeface="微软雅黑" panose="020B0503020204020204" charset="-122"/>
              </a:rPr>
              <a:t>一切以用户价值为依归，将社会责任融入产品及服务之中；</a:t>
            </a:r>
            <a:endParaRPr lang="zh-CN" altLang="en-US" sz="2800" b="1">
              <a:solidFill>
                <a:srgbClr val="3E8071"/>
              </a:solidFill>
              <a:latin typeface="微软雅黑" panose="020B0503020204020204" charset="-122"/>
              <a:ea typeface="微软雅黑" panose="020B0503020204020204" charset="-122"/>
            </a:endParaRPr>
          </a:p>
          <a:p>
            <a:r>
              <a:rPr lang="zh-CN" altLang="en-US" sz="2800" b="1">
                <a:solidFill>
                  <a:srgbClr val="3E8071"/>
                </a:solidFill>
                <a:latin typeface="微软雅黑" panose="020B0503020204020204" charset="-122"/>
                <a:ea typeface="微软雅黑" panose="020B0503020204020204" charset="-122"/>
              </a:rPr>
              <a:t>推动科技创新与文化传承，助力各行各业升级，促进社会的可持续发展。</a:t>
            </a:r>
            <a:endParaRPr lang="zh-CN" altLang="en-US" sz="2800" b="1">
              <a:solidFill>
                <a:srgbClr val="3E8071"/>
              </a:solidFill>
              <a:latin typeface="微软雅黑" panose="020B0503020204020204" charset="-122"/>
              <a:ea typeface="微软雅黑" panose="020B0503020204020204" charset="-122"/>
            </a:endParaRPr>
          </a:p>
          <a:p>
            <a:r>
              <a:rPr lang="zh-CN" altLang="en-US" sz="2800" b="1">
                <a:solidFill>
                  <a:srgbClr val="000000"/>
                </a:solidFill>
                <a:latin typeface="微软雅黑" panose="020B0503020204020204" charset="-122"/>
                <a:ea typeface="微软雅黑" panose="020B0503020204020204" charset="-122"/>
              </a:rPr>
              <a:t>价值观：</a:t>
            </a:r>
            <a:endParaRPr lang="zh-CN" altLang="en-US" sz="2800" b="1">
              <a:solidFill>
                <a:srgbClr val="000000"/>
              </a:solidFill>
              <a:latin typeface="微软雅黑" panose="020B0503020204020204" charset="-122"/>
              <a:ea typeface="微软雅黑" panose="020B0503020204020204" charset="-122"/>
            </a:endParaRPr>
          </a:p>
          <a:p>
            <a:r>
              <a:rPr lang="zh-CN" altLang="en-US" sz="2800" b="1">
                <a:solidFill>
                  <a:srgbClr val="FF0000"/>
                </a:solidFill>
                <a:latin typeface="微软雅黑" panose="020B0503020204020204" charset="-122"/>
                <a:ea typeface="微软雅黑" panose="020B0503020204020204" charset="-122"/>
              </a:rPr>
              <a:t>正直：</a:t>
            </a:r>
            <a:r>
              <a:rPr lang="zh-CN" altLang="en-US" sz="2800" b="1">
                <a:solidFill>
                  <a:srgbClr val="3E8071"/>
                </a:solidFill>
                <a:latin typeface="微软雅黑" panose="020B0503020204020204" charset="-122"/>
                <a:ea typeface="微软雅黑" panose="020B0503020204020204" charset="-122"/>
              </a:rPr>
              <a:t>坚守底线，以德为先，坦诚公正不唯上</a:t>
            </a:r>
            <a:endParaRPr lang="zh-CN" altLang="en-US" sz="2800" b="1">
              <a:solidFill>
                <a:srgbClr val="000000"/>
              </a:solidFill>
              <a:latin typeface="微软雅黑" panose="020B0503020204020204" charset="-122"/>
              <a:ea typeface="微软雅黑" panose="020B0503020204020204" charset="-122"/>
            </a:endParaRPr>
          </a:p>
          <a:p>
            <a:r>
              <a:rPr lang="zh-CN" altLang="en-US" sz="2800" b="1">
                <a:solidFill>
                  <a:srgbClr val="FF0000"/>
                </a:solidFill>
                <a:latin typeface="微软雅黑" panose="020B0503020204020204" charset="-122"/>
                <a:ea typeface="微软雅黑" panose="020B0503020204020204" charset="-122"/>
              </a:rPr>
              <a:t>进取：</a:t>
            </a:r>
            <a:r>
              <a:rPr lang="zh-CN" altLang="en-US" sz="2800" b="1">
                <a:solidFill>
                  <a:srgbClr val="3E8071"/>
                </a:solidFill>
                <a:latin typeface="微软雅黑" panose="020B0503020204020204" charset="-122"/>
                <a:ea typeface="微软雅黑" panose="020B0503020204020204" charset="-122"/>
              </a:rPr>
              <a:t>无功便是过，勇于突破有担当</a:t>
            </a:r>
            <a:endParaRPr lang="zh-CN" altLang="en-US" sz="2800" b="1">
              <a:solidFill>
                <a:srgbClr val="000000"/>
              </a:solidFill>
              <a:latin typeface="微软雅黑" panose="020B0503020204020204" charset="-122"/>
              <a:ea typeface="微软雅黑" panose="020B0503020204020204" charset="-122"/>
            </a:endParaRPr>
          </a:p>
          <a:p>
            <a:r>
              <a:rPr lang="zh-CN" altLang="en-US" sz="2800" b="1">
                <a:solidFill>
                  <a:srgbClr val="FF0000"/>
                </a:solidFill>
                <a:latin typeface="微软雅黑" panose="020B0503020204020204" charset="-122"/>
                <a:ea typeface="微软雅黑" panose="020B0503020204020204" charset="-122"/>
              </a:rPr>
              <a:t>协作：</a:t>
            </a:r>
            <a:r>
              <a:rPr lang="zh-CN" altLang="en-US" sz="2800" b="1">
                <a:solidFill>
                  <a:srgbClr val="3E8071"/>
                </a:solidFill>
                <a:latin typeface="微软雅黑" panose="020B0503020204020204" charset="-122"/>
                <a:ea typeface="微软雅黑" panose="020B0503020204020204" charset="-122"/>
              </a:rPr>
              <a:t>开放协同，持续进化创造：超越创新，探索未来</a:t>
            </a:r>
            <a:endParaRPr lang="zh-CN" altLang="en-US" sz="2800" b="1">
              <a:solidFill>
                <a:srgbClr val="3E8071"/>
              </a:solidFill>
              <a:latin typeface="微软雅黑" panose="020B0503020204020204" charset="-122"/>
              <a:ea typeface="微软雅黑" panose="020B0503020204020204" charset="-122"/>
            </a:endParaRPr>
          </a:p>
        </p:txBody>
      </p:sp>
    </p:spTree>
    <p:custDataLst>
      <p:tags r:id="rId6"/>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3" name="矩形 2"/>
          <p:cNvSpPr/>
          <p:nvPr/>
        </p:nvSpPr>
        <p:spPr>
          <a:xfrm>
            <a:off x="271145" y="2136775"/>
            <a:ext cx="11650345" cy="2584450"/>
          </a:xfrm>
          <a:prstGeom prst="rect">
            <a:avLst/>
          </a:prstGeom>
        </p:spPr>
        <p:txBody>
          <a:bodyPr wrap="square">
            <a:spAutoFit/>
          </a:bodyPr>
          <a:lstStyle/>
          <a:p>
            <a:r>
              <a:rPr lang="zh-CN" altLang="en-US" sz="5400" b="1" dirty="0">
                <a:solidFill>
                  <a:srgbClr val="3E8071"/>
                </a:solidFill>
                <a:latin typeface="微软雅黑" panose="020B0503020204020204" charset="-122"/>
                <a:ea typeface="微软雅黑" panose="020B0503020204020204" charset="-122"/>
                <a:cs typeface="Heiti SC Light" charset="-122"/>
              </a:rPr>
              <a:t>企业文化</a:t>
            </a:r>
            <a:r>
              <a:rPr lang="zh-CN" altLang="en-US" sz="3600" b="1" dirty="0">
                <a:solidFill>
                  <a:srgbClr val="000000"/>
                </a:solidFill>
                <a:latin typeface="微软雅黑" panose="020B0503020204020204" charset="-122"/>
                <a:ea typeface="微软雅黑" panose="020B0503020204020204" charset="-122"/>
                <a:cs typeface="Heiti SC Light" charset="-122"/>
              </a:rPr>
              <a:t>是一个组织由其价值观、信念、仪式、符号、处事方式等组成的其特有的文化形象。</a:t>
            </a:r>
            <a:endParaRPr lang="zh-CN" altLang="en-US" sz="3600" b="1" dirty="0">
              <a:solidFill>
                <a:srgbClr val="000000"/>
              </a:solidFill>
              <a:latin typeface="微软雅黑" panose="020B0503020204020204" charset="-122"/>
              <a:ea typeface="微软雅黑" panose="020B0503020204020204" charset="-122"/>
              <a:cs typeface="Heiti SC Light" charset="-122"/>
            </a:endParaRPr>
          </a:p>
          <a:p>
            <a:endParaRPr lang="zh-CN" altLang="en-US" sz="3600" b="1" dirty="0">
              <a:solidFill>
                <a:srgbClr val="000000"/>
              </a:solidFill>
              <a:latin typeface="微软雅黑" panose="020B0503020204020204" charset="-122"/>
              <a:ea typeface="微软雅黑" panose="020B0503020204020204" charset="-122"/>
              <a:cs typeface="Heiti SC Light" charset="-122"/>
            </a:endParaRPr>
          </a:p>
          <a:p>
            <a:r>
              <a:rPr lang="zh-CN" altLang="en-US" sz="3600" b="1" dirty="0">
                <a:solidFill>
                  <a:srgbClr val="3E8071"/>
                </a:solidFill>
                <a:latin typeface="微软雅黑" panose="020B0503020204020204" charset="-122"/>
                <a:ea typeface="微软雅黑" panose="020B0503020204020204" charset="-122"/>
                <a:cs typeface="Heiti SC Light" charset="-122"/>
              </a:rPr>
              <a:t>简单的而言，就是企业在日常运行中所表现出的各方各面。</a:t>
            </a:r>
            <a:endParaRPr lang="zh-CN" altLang="en-US" sz="3600" b="1" dirty="0">
              <a:solidFill>
                <a:srgbClr val="3E8071"/>
              </a:solidFill>
              <a:latin typeface="微软雅黑" panose="020B0503020204020204" charset="-122"/>
              <a:ea typeface="微软雅黑" panose="020B0503020204020204" charset="-122"/>
              <a:cs typeface="Heiti SC Light" charset="-122"/>
            </a:endParaRPr>
          </a:p>
        </p:txBody>
      </p:sp>
    </p:spTree>
    <p:custDataLst>
      <p:tags r:id="rId5"/>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2" name="文本框 1"/>
          <p:cNvSpPr txBox="1"/>
          <p:nvPr/>
        </p:nvSpPr>
        <p:spPr>
          <a:xfrm>
            <a:off x="342265" y="317500"/>
            <a:ext cx="12061190" cy="6000750"/>
          </a:xfrm>
          <a:prstGeom prst="rect">
            <a:avLst/>
          </a:prstGeom>
          <a:noFill/>
        </p:spPr>
        <p:txBody>
          <a:bodyPr wrap="square" rtlCol="0" anchor="t">
            <a:spAutoFit/>
          </a:bodyPr>
          <a:p>
            <a:pPr>
              <a:lnSpc>
                <a:spcPct val="150000"/>
              </a:lnSpc>
            </a:pPr>
            <a:r>
              <a:rPr lang="en-US" altLang="zh-CN" sz="320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3200">
                <a:solidFill>
                  <a:srgbClr val="000000"/>
                </a:solidFill>
                <a:latin typeface="微软雅黑" panose="020B0503020204020204" charset="-122"/>
                <a:ea typeface="微软雅黑" panose="020B0503020204020204" charset="-122"/>
                <a:cs typeface="微软雅黑" panose="020B0503020204020204" charset="-122"/>
              </a:rPr>
              <a:t>.构建</a:t>
            </a:r>
            <a:r>
              <a:rPr lang="zh-CN" altLang="en-US" sz="3200" b="1">
                <a:solidFill>
                  <a:srgbClr val="3E8071"/>
                </a:solidFill>
                <a:latin typeface="微软雅黑" panose="020B0503020204020204" charset="-122"/>
                <a:ea typeface="微软雅黑" panose="020B0503020204020204" charset="-122"/>
                <a:cs typeface="微软雅黑" panose="020B0503020204020204" charset="-122"/>
              </a:rPr>
              <a:t>多元沟通渠道</a:t>
            </a:r>
            <a:r>
              <a:rPr lang="zh-CN" altLang="en-US" sz="3200">
                <a:solidFill>
                  <a:srgbClr val="000000"/>
                </a:solidFill>
                <a:latin typeface="微软雅黑" panose="020B0503020204020204" charset="-122"/>
                <a:ea typeface="微软雅黑" panose="020B0503020204020204" charset="-122"/>
                <a:cs typeface="微软雅黑" panose="020B0503020204020204" charset="-122"/>
              </a:rPr>
              <a:t>，打通上下沟通的渠道。</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3200">
                <a:solidFill>
                  <a:srgbClr val="000000"/>
                </a:solidFill>
                <a:latin typeface="微软雅黑" panose="020B0503020204020204" charset="-122"/>
                <a:ea typeface="微软雅黑" panose="020B0503020204020204" charset="-122"/>
                <a:cs typeface="微软雅黑" panose="020B0503020204020204" charset="-122"/>
              </a:rPr>
              <a:t>2.丰富的</a:t>
            </a:r>
            <a:r>
              <a:rPr lang="zh-CN" altLang="en-US" sz="3200" b="1">
                <a:solidFill>
                  <a:srgbClr val="3E8071"/>
                </a:solidFill>
                <a:latin typeface="微软雅黑" panose="020B0503020204020204" charset="-122"/>
                <a:ea typeface="微软雅黑" panose="020B0503020204020204" charset="-122"/>
                <a:cs typeface="微软雅黑" panose="020B0503020204020204" charset="-122"/>
              </a:rPr>
              <a:t>员工活动</a:t>
            </a:r>
            <a:r>
              <a:rPr lang="zh-CN" altLang="en-US" sz="3200">
                <a:solidFill>
                  <a:srgbClr val="000000"/>
                </a:solidFill>
                <a:latin typeface="微软雅黑" panose="020B0503020204020204" charset="-122"/>
                <a:ea typeface="微软雅黑" panose="020B0503020204020204" charset="-122"/>
                <a:cs typeface="微软雅黑" panose="020B0503020204020204" charset="-122"/>
              </a:rPr>
              <a:t>，通过活动传递企业的价值观。</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3200">
                <a:solidFill>
                  <a:srgbClr val="000000"/>
                </a:solidFill>
                <a:latin typeface="微软雅黑" panose="020B0503020204020204" charset="-122"/>
                <a:ea typeface="微软雅黑" panose="020B0503020204020204" charset="-122"/>
                <a:cs typeface="微软雅黑" panose="020B0503020204020204" charset="-122"/>
              </a:rPr>
              <a:t>3.员工的绩效考核、述职会、述能会、招聘录用的</a:t>
            </a:r>
            <a:r>
              <a:rPr lang="zh-CN" altLang="en-US" sz="3200" b="1">
                <a:solidFill>
                  <a:srgbClr val="3E8071"/>
                </a:solidFill>
                <a:latin typeface="微软雅黑" panose="020B0503020204020204" charset="-122"/>
                <a:ea typeface="微软雅黑" panose="020B0503020204020204" charset="-122"/>
                <a:cs typeface="微软雅黑" panose="020B0503020204020204" charset="-122"/>
              </a:rPr>
              <a:t>标准</a:t>
            </a:r>
            <a:r>
              <a:rPr lang="zh-CN" altLang="en-US" sz="3200">
                <a:solidFill>
                  <a:srgbClr val="000000"/>
                </a:solidFill>
                <a:latin typeface="微软雅黑" panose="020B0503020204020204" charset="-122"/>
                <a:ea typeface="微软雅黑" panose="020B0503020204020204" charset="-122"/>
                <a:cs typeface="微软雅黑" panose="020B0503020204020204" charset="-122"/>
              </a:rPr>
              <a:t>等。</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3200">
                <a:solidFill>
                  <a:srgbClr val="000000"/>
                </a:solidFill>
                <a:latin typeface="微软雅黑" panose="020B0503020204020204" charset="-122"/>
                <a:ea typeface="微软雅黑" panose="020B0503020204020204" charset="-122"/>
                <a:cs typeface="微软雅黑" panose="020B0503020204020204" charset="-122"/>
              </a:rPr>
              <a:t>4.定期审核企业内部的</a:t>
            </a:r>
            <a:r>
              <a:rPr lang="zh-CN" altLang="en-US" sz="3200" b="1">
                <a:solidFill>
                  <a:srgbClr val="3E8071"/>
                </a:solidFill>
                <a:latin typeface="微软雅黑" panose="020B0503020204020204" charset="-122"/>
                <a:ea typeface="微软雅黑" panose="020B0503020204020204" charset="-122"/>
                <a:cs typeface="微软雅黑" panose="020B0503020204020204" charset="-122"/>
              </a:rPr>
              <a:t>制度、流程或行为准则</a:t>
            </a:r>
            <a:r>
              <a:rPr lang="zh-CN" altLang="en-US" sz="320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3200">
                <a:solidFill>
                  <a:srgbClr val="000000"/>
                </a:solidFill>
                <a:latin typeface="微软雅黑" panose="020B0503020204020204" charset="-122"/>
                <a:ea typeface="微软雅黑" panose="020B0503020204020204" charset="-122"/>
                <a:cs typeface="微软雅黑" panose="020B0503020204020204" charset="-122"/>
              </a:rPr>
              <a:t>5.树立</a:t>
            </a:r>
            <a:r>
              <a:rPr lang="zh-CN" altLang="en-US" sz="3200" b="1">
                <a:solidFill>
                  <a:srgbClr val="3E8071"/>
                </a:solidFill>
                <a:latin typeface="微软雅黑" panose="020B0503020204020204" charset="-122"/>
                <a:ea typeface="微软雅黑" panose="020B0503020204020204" charset="-122"/>
                <a:cs typeface="微软雅黑" panose="020B0503020204020204" charset="-122"/>
              </a:rPr>
              <a:t>典型</a:t>
            </a:r>
            <a:r>
              <a:rPr lang="zh-CN" altLang="en-US" sz="3200">
                <a:solidFill>
                  <a:srgbClr val="000000"/>
                </a:solidFill>
                <a:latin typeface="微软雅黑" panose="020B0503020204020204" charset="-122"/>
                <a:ea typeface="微软雅黑" panose="020B0503020204020204" charset="-122"/>
                <a:cs typeface="微软雅黑" panose="020B0503020204020204" charset="-122"/>
              </a:rPr>
              <a:t>，处理</a:t>
            </a:r>
            <a:r>
              <a:rPr lang="zh-CN" altLang="en-US" sz="3200" b="1">
                <a:solidFill>
                  <a:srgbClr val="3E8071"/>
                </a:solidFill>
                <a:latin typeface="微软雅黑" panose="020B0503020204020204" charset="-122"/>
                <a:ea typeface="微软雅黑" panose="020B0503020204020204" charset="-122"/>
                <a:cs typeface="微软雅黑" panose="020B0503020204020204" charset="-122"/>
              </a:rPr>
              <a:t>典型</a:t>
            </a:r>
            <a:r>
              <a:rPr lang="zh-CN" altLang="en-US" sz="320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3200">
                <a:solidFill>
                  <a:srgbClr val="000000"/>
                </a:solidFill>
                <a:latin typeface="微软雅黑" panose="020B0503020204020204" charset="-122"/>
                <a:ea typeface="微软雅黑" panose="020B0503020204020204" charset="-122"/>
                <a:cs typeface="微软雅黑" panose="020B0503020204020204" charset="-122"/>
              </a:rPr>
              <a:t>6.根据企业的核心价值观，</a:t>
            </a:r>
            <a:r>
              <a:rPr lang="zh-CN" altLang="en-US" sz="3200" b="1">
                <a:solidFill>
                  <a:srgbClr val="3E8071"/>
                </a:solidFill>
                <a:latin typeface="微软雅黑" panose="020B0503020204020204" charset="-122"/>
                <a:ea typeface="微软雅黑" panose="020B0503020204020204" charset="-122"/>
                <a:cs typeface="微软雅黑" panose="020B0503020204020204" charset="-122"/>
              </a:rPr>
              <a:t>设立相关的奖项</a:t>
            </a:r>
            <a:r>
              <a:rPr lang="zh-CN" altLang="en-US" sz="320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3200">
                <a:solidFill>
                  <a:srgbClr val="000000"/>
                </a:solidFill>
                <a:latin typeface="微软雅黑" panose="020B0503020204020204" charset="-122"/>
                <a:ea typeface="微软雅黑" panose="020B0503020204020204" charset="-122"/>
                <a:cs typeface="微软雅黑" panose="020B0503020204020204" charset="-122"/>
              </a:rPr>
              <a:t>7.根据企业的核心价值观，给对应员工特殊的</a:t>
            </a:r>
            <a:r>
              <a:rPr lang="zh-CN" altLang="en-US" sz="3200" b="1">
                <a:solidFill>
                  <a:srgbClr val="3E8071"/>
                </a:solidFill>
                <a:latin typeface="微软雅黑" panose="020B0503020204020204" charset="-122"/>
                <a:ea typeface="微软雅黑" panose="020B0503020204020204" charset="-122"/>
                <a:cs typeface="微软雅黑" panose="020B0503020204020204" charset="-122"/>
              </a:rPr>
              <a:t>企业待遇</a:t>
            </a:r>
            <a:r>
              <a:rPr lang="zh-CN" altLang="en-US" sz="320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3200">
                <a:solidFill>
                  <a:srgbClr val="000000"/>
                </a:solidFill>
                <a:latin typeface="微软雅黑" panose="020B0503020204020204" charset="-122"/>
                <a:ea typeface="微软雅黑" panose="020B0503020204020204" charset="-122"/>
                <a:cs typeface="微软雅黑" panose="020B0503020204020204" charset="-122"/>
              </a:rPr>
              <a:t>8.在物质层进行</a:t>
            </a:r>
            <a:r>
              <a:rPr lang="zh-CN" altLang="en-US" sz="3200" b="1">
                <a:solidFill>
                  <a:srgbClr val="3E8071"/>
                </a:solidFill>
                <a:latin typeface="微软雅黑" panose="020B0503020204020204" charset="-122"/>
                <a:ea typeface="微软雅黑" panose="020B0503020204020204" charset="-122"/>
                <a:cs typeface="微软雅黑" panose="020B0503020204020204" charset="-122"/>
              </a:rPr>
              <a:t>推广</a:t>
            </a:r>
            <a:r>
              <a:rPr lang="zh-CN" altLang="en-US" sz="320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9" name="图片 8"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20492" name="直接连接符 14"/>
          <p:cNvSpPr>
            <a:spLocks noChangeShapeType="1"/>
          </p:cNvSpPr>
          <p:nvPr>
            <p:custDataLst>
              <p:tags r:id="rId5"/>
            </p:custDataLst>
          </p:nvPr>
        </p:nvSpPr>
        <p:spPr bwMode="auto">
          <a:xfrm>
            <a:off x="6097588" y="3109913"/>
            <a:ext cx="5256212" cy="1587"/>
          </a:xfrm>
          <a:prstGeom prst="line">
            <a:avLst/>
          </a:prstGeom>
          <a:noFill/>
          <a:ln w="12700">
            <a:solidFill>
              <a:srgbClr val="D8D8D8"/>
            </a:solidFill>
            <a:bevel/>
          </a:ln>
          <a:extLst>
            <a:ext uri="{909E8E84-426E-40DD-AFC4-6F175D3DCCD1}">
              <a14:hiddenFill xmlns:a14="http://schemas.microsoft.com/office/drawing/2010/main">
                <a:noFill/>
              </a14:hiddenFill>
            </a:ext>
          </a:extLst>
        </p:spPr>
        <p:txBody>
          <a:bodyPr lIns="90000" tIns="46800" rIns="90000" bIns="46800">
            <a:normAutofit fontScale="25000" lnSpcReduction="20000"/>
          </a:bodyPr>
          <a:lstStyle/>
          <a:p>
            <a:pPr>
              <a:defRPr/>
            </a:pPr>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20493" name="直接连接符 15"/>
          <p:cNvSpPr>
            <a:spLocks noChangeShapeType="1"/>
          </p:cNvSpPr>
          <p:nvPr>
            <p:custDataLst>
              <p:tags r:id="rId6"/>
            </p:custDataLst>
          </p:nvPr>
        </p:nvSpPr>
        <p:spPr bwMode="auto">
          <a:xfrm>
            <a:off x="6097588" y="4668838"/>
            <a:ext cx="5256212" cy="0"/>
          </a:xfrm>
          <a:prstGeom prst="line">
            <a:avLst/>
          </a:prstGeom>
          <a:noFill/>
          <a:ln w="12700">
            <a:solidFill>
              <a:srgbClr val="D8D8D8"/>
            </a:solidFill>
            <a:bevel/>
          </a:ln>
          <a:extLst>
            <a:ext uri="{909E8E84-426E-40DD-AFC4-6F175D3DCCD1}">
              <a14:hiddenFill xmlns:a14="http://schemas.microsoft.com/office/drawing/2010/main">
                <a:noFill/>
              </a14:hiddenFill>
            </a:ext>
          </a:extLst>
        </p:spPr>
        <p:txBody>
          <a:bodyPr lIns="90000" tIns="46800" rIns="90000" bIns="46800">
            <a:normAutofit fontScale="25000" lnSpcReduction="20000"/>
          </a:bodyPr>
          <a:lstStyle/>
          <a:p>
            <a:pPr>
              <a:defRPr/>
            </a:pPr>
            <a:endParaRPr lang="zh-CN" altLang="en-US" sz="1800">
              <a:solidFill>
                <a:schemeClr val="dk1"/>
              </a:solidFill>
              <a:latin typeface="微软雅黑" panose="020B0503020204020204" charset="-122"/>
              <a:ea typeface="微软雅黑" panose="020B0503020204020204" charset="-122"/>
              <a:cs typeface="汉仪旗黑-50简" charset="0"/>
            </a:endParaRPr>
          </a:p>
        </p:txBody>
      </p:sp>
      <p:sp>
        <p:nvSpPr>
          <p:cNvPr id="16399" name="任意多边形 19"/>
          <p:cNvSpPr>
            <a:spLocks noChangeArrowheads="1"/>
          </p:cNvSpPr>
          <p:nvPr>
            <p:custDataLst>
              <p:tags r:id="rId7"/>
            </p:custDataLst>
          </p:nvPr>
        </p:nvSpPr>
        <p:spPr bwMode="auto">
          <a:xfrm>
            <a:off x="825500" y="2166938"/>
            <a:ext cx="1274763" cy="3836987"/>
          </a:xfrm>
          <a:custGeom>
            <a:avLst/>
            <a:gdLst>
              <a:gd name="T0" fmla="*/ 0 w 10000"/>
              <a:gd name="T1" fmla="*/ 0 h 10000"/>
              <a:gd name="T2" fmla="*/ 118943672 w 10000"/>
              <a:gd name="T3" fmla="*/ 0 h 10000"/>
              <a:gd name="T4" fmla="*/ 95154894 w 10000"/>
              <a:gd name="T5" fmla="*/ 1078818330 h 10000"/>
              <a:gd name="T6" fmla="*/ 23788778 w 10000"/>
              <a:gd name="T7" fmla="*/ 107881833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solidFill>
            <a:schemeClr val="accent1"/>
          </a:solidFill>
          <a:ln w="12700">
            <a:noFill/>
            <a:miter lim="800000"/>
          </a:ln>
        </p:spPr>
        <p:txBody>
          <a:bodyPr lIns="90000" tIns="46800" rIns="90000" bIns="46800" anchor="ctr">
            <a:norm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171450" indent="-1714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eaLnBrk="1" hangingPunct="1">
              <a:spcBef>
                <a:spcPct val="0"/>
              </a:spcBef>
              <a:spcAft>
                <a:spcPct val="35000"/>
              </a:spcAft>
              <a:buFont typeface="Arial" panose="020B0604020202020204" pitchFamily="34" charset="0"/>
              <a:buNone/>
              <a:defRPr/>
            </a:pPr>
            <a:r>
              <a:rPr lang="zh-CN" altLang="en-US" sz="2400" dirty="0">
                <a:solidFill>
                  <a:schemeClr val="lt1"/>
                </a:solidFill>
                <a:latin typeface="微软雅黑" panose="020B0503020204020204" charset="-122"/>
              </a:rPr>
              <a:t>人本管理理论的产生与发展</a:t>
            </a:r>
            <a:endParaRPr lang="zh-CN" altLang="en-US" sz="2400" dirty="0">
              <a:solidFill>
                <a:schemeClr val="lt1"/>
              </a:solidFill>
              <a:latin typeface="微软雅黑" panose="020B0503020204020204" charset="-122"/>
            </a:endParaRPr>
          </a:p>
        </p:txBody>
      </p:sp>
      <p:sp>
        <p:nvSpPr>
          <p:cNvPr id="16400" name="任意多边形 20"/>
          <p:cNvSpPr>
            <a:spLocks noChangeArrowheads="1"/>
          </p:cNvSpPr>
          <p:nvPr>
            <p:custDataLst>
              <p:tags r:id="rId8"/>
            </p:custDataLst>
          </p:nvPr>
        </p:nvSpPr>
        <p:spPr bwMode="auto">
          <a:xfrm>
            <a:off x="2193925" y="2166938"/>
            <a:ext cx="1276350" cy="3836987"/>
          </a:xfrm>
          <a:custGeom>
            <a:avLst/>
            <a:gdLst>
              <a:gd name="T0" fmla="*/ 0 w 10000"/>
              <a:gd name="T1" fmla="*/ 0 h 10000"/>
              <a:gd name="T2" fmla="*/ 119290084 w 10000"/>
              <a:gd name="T3" fmla="*/ 0 h 10000"/>
              <a:gd name="T4" fmla="*/ 95432067 w 10000"/>
              <a:gd name="T5" fmla="*/ 1078818330 h 10000"/>
              <a:gd name="T6" fmla="*/ 23858017 w 10000"/>
              <a:gd name="T7" fmla="*/ 107881833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solidFill>
            <a:schemeClr val="accent2"/>
          </a:solidFill>
          <a:ln w="12700">
            <a:noFill/>
            <a:miter lim="800000"/>
          </a:ln>
        </p:spPr>
        <p:txBody>
          <a:bodyPr lIns="90000" tIns="46800" rIns="90000" bIns="46800" anchor="ctr">
            <a:norm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171450" indent="-1714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eaLnBrk="1" hangingPunct="1">
              <a:spcBef>
                <a:spcPct val="0"/>
              </a:spcBef>
              <a:spcAft>
                <a:spcPct val="35000"/>
              </a:spcAft>
              <a:buFont typeface="Arial" panose="020B0604020202020204" pitchFamily="34" charset="0"/>
              <a:buNone/>
              <a:defRPr/>
            </a:pPr>
            <a:r>
              <a:rPr lang="zh-CN" altLang="en-US" sz="2400" dirty="0">
                <a:solidFill>
                  <a:schemeClr val="lt1"/>
                </a:solidFill>
                <a:latin typeface="微软雅黑" panose="020B0503020204020204" charset="-122"/>
              </a:rPr>
              <a:t>人本管理的含义</a:t>
            </a:r>
            <a:endParaRPr lang="zh-CN" altLang="en-US" sz="2400" dirty="0">
              <a:solidFill>
                <a:schemeClr val="lt1"/>
              </a:solidFill>
              <a:latin typeface="微软雅黑" panose="020B0503020204020204" charset="-122"/>
            </a:endParaRPr>
          </a:p>
        </p:txBody>
      </p:sp>
      <p:sp>
        <p:nvSpPr>
          <p:cNvPr id="16401" name="任意多边形 21"/>
          <p:cNvSpPr>
            <a:spLocks noChangeArrowheads="1"/>
          </p:cNvSpPr>
          <p:nvPr>
            <p:custDataLst>
              <p:tags r:id="rId9"/>
            </p:custDataLst>
          </p:nvPr>
        </p:nvSpPr>
        <p:spPr bwMode="auto">
          <a:xfrm>
            <a:off x="3564255" y="2167255"/>
            <a:ext cx="1382395" cy="3836670"/>
          </a:xfrm>
          <a:custGeom>
            <a:avLst/>
            <a:gdLst>
              <a:gd name="T0" fmla="*/ 0 w 10000"/>
              <a:gd name="T1" fmla="*/ 0 h 10000"/>
              <a:gd name="T2" fmla="*/ 118943453 w 10000"/>
              <a:gd name="T3" fmla="*/ 0 h 10000"/>
              <a:gd name="T4" fmla="*/ 95154806 w 10000"/>
              <a:gd name="T5" fmla="*/ 1078818330 h 10000"/>
              <a:gd name="T6" fmla="*/ 23788647 w 10000"/>
              <a:gd name="T7" fmla="*/ 107881833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solidFill>
            <a:schemeClr val="accent1"/>
          </a:solidFill>
          <a:ln w="12700">
            <a:noFill/>
            <a:miter lim="800000"/>
          </a:ln>
        </p:spPr>
        <p:txBody>
          <a:bodyPr lIns="90000" tIns="46800" rIns="90000" bIns="46800" anchor="ctr">
            <a:norm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171450" indent="-1714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eaLnBrk="1" hangingPunct="1">
              <a:spcBef>
                <a:spcPct val="0"/>
              </a:spcBef>
              <a:spcAft>
                <a:spcPct val="35000"/>
              </a:spcAft>
              <a:buFont typeface="Arial" panose="020B0604020202020204" pitchFamily="34" charset="0"/>
              <a:buNone/>
              <a:defRPr/>
            </a:pPr>
            <a:r>
              <a:rPr lang="zh-CN" altLang="en-US" sz="2400" dirty="0">
                <a:solidFill>
                  <a:schemeClr val="lt1"/>
                </a:solidFill>
                <a:latin typeface="微软雅黑" panose="020B0503020204020204" charset="-122"/>
                <a:cs typeface="微软雅黑" panose="020B0503020204020204" charset="-122"/>
              </a:rPr>
              <a:t>人本管理的方法</a:t>
            </a:r>
            <a:r>
              <a:rPr lang="en-US" altLang="zh-CN" sz="2400" dirty="0">
                <a:solidFill>
                  <a:schemeClr val="lt1"/>
                </a:solidFill>
                <a:latin typeface="微软雅黑" panose="020B0503020204020204" charset="-122"/>
                <a:cs typeface="微软雅黑" panose="020B0503020204020204" charset="-122"/>
              </a:rPr>
              <a:t>-</a:t>
            </a:r>
            <a:r>
              <a:rPr lang="zh-CN" altLang="en-US" sz="2400" dirty="0">
                <a:solidFill>
                  <a:schemeClr val="lt1"/>
                </a:solidFill>
                <a:latin typeface="微软雅黑" panose="020B0503020204020204" charset="-122"/>
                <a:cs typeface="微软雅黑" panose="020B0503020204020204" charset="-122"/>
              </a:rPr>
              <a:t>企业文化</a:t>
            </a:r>
            <a:endParaRPr lang="zh-CN" altLang="en-US" sz="2400" dirty="0">
              <a:solidFill>
                <a:schemeClr val="lt1"/>
              </a:solidFill>
              <a:latin typeface="微软雅黑" panose="020B0503020204020204" charset="-122"/>
              <a:cs typeface="微软雅黑" panose="020B0503020204020204" charset="-122"/>
            </a:endParaRPr>
          </a:p>
        </p:txBody>
      </p:sp>
      <p:sp>
        <p:nvSpPr>
          <p:cNvPr id="16390" name="椭圆 4"/>
          <p:cNvSpPr>
            <a:spLocks noChangeAspect="1" noChangeArrowheads="1"/>
          </p:cNvSpPr>
          <p:nvPr>
            <p:custDataLst>
              <p:tags r:id="rId10"/>
            </p:custDataLst>
          </p:nvPr>
        </p:nvSpPr>
        <p:spPr bwMode="auto">
          <a:xfrm>
            <a:off x="6097588" y="5122863"/>
            <a:ext cx="550862" cy="552450"/>
          </a:xfrm>
          <a:prstGeom prst="ellipse">
            <a:avLst/>
          </a:prstGeom>
          <a:solidFill>
            <a:schemeClr val="accent1"/>
          </a:solidFill>
          <a:ln>
            <a:noFill/>
          </a:ln>
        </p:spPr>
        <p:txBody>
          <a:bodyPr lIns="90000" tIns="46800" rIns="90000" bIns="46800" anchor="ctr">
            <a:norm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algn="ctr" eaLnBrk="1" hangingPunct="1">
              <a:lnSpc>
                <a:spcPct val="100000"/>
              </a:lnSpc>
              <a:spcBef>
                <a:spcPct val="0"/>
              </a:spcBef>
              <a:buFont typeface="Arial" panose="020B0604020202020204" pitchFamily="34" charset="0"/>
              <a:buNone/>
              <a:defRPr/>
            </a:pPr>
            <a:r>
              <a:rPr lang="en-US" altLang="zh-CN" sz="1800" dirty="0">
                <a:solidFill>
                  <a:schemeClr val="lt1"/>
                </a:solidFill>
                <a:latin typeface="微软雅黑" panose="020B0503020204020204" charset="-122"/>
                <a:cs typeface="汉仪旗黑-50简" charset="0"/>
                <a:sym typeface="Adobe 黑体 Std R" panose="020B0400000000000000" charset="-122"/>
              </a:rPr>
              <a:t>3</a:t>
            </a:r>
            <a:endParaRPr lang="en-US" altLang="zh-CN" sz="1800" dirty="0">
              <a:solidFill>
                <a:schemeClr val="lt1"/>
              </a:solidFill>
              <a:latin typeface="微软雅黑" panose="020B0503020204020204" charset="-122"/>
              <a:cs typeface="汉仪旗黑-50简" charset="0"/>
              <a:sym typeface="Adobe 黑体 Std R" panose="020B0400000000000000" charset="-122"/>
            </a:endParaRPr>
          </a:p>
        </p:txBody>
      </p:sp>
      <p:sp>
        <p:nvSpPr>
          <p:cNvPr id="16395" name="文本框 10"/>
          <p:cNvSpPr>
            <a:spLocks noChangeArrowheads="1"/>
          </p:cNvSpPr>
          <p:nvPr>
            <p:custDataLst>
              <p:tags r:id="rId11"/>
            </p:custDataLst>
          </p:nvPr>
        </p:nvSpPr>
        <p:spPr bwMode="auto">
          <a:xfrm>
            <a:off x="6715125" y="4914900"/>
            <a:ext cx="22764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ormAutofit lnSpcReduction="20000"/>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eaLnBrk="1" hangingPunct="1">
              <a:lnSpc>
                <a:spcPct val="100000"/>
              </a:lnSpc>
              <a:spcBef>
                <a:spcPct val="0"/>
              </a:spcBef>
              <a:buFont typeface="Arial" panose="020B0604020202020204" pitchFamily="34" charset="0"/>
              <a:buNone/>
              <a:defRPr/>
            </a:pPr>
            <a:r>
              <a:rPr lang="zh-CN" altLang="en-US" sz="2000" b="1" dirty="0">
                <a:solidFill>
                  <a:schemeClr val="dk1"/>
                </a:solidFill>
                <a:latin typeface="微软雅黑" panose="020B0503020204020204" charset="-122"/>
                <a:cs typeface="+mn-ea"/>
                <a:sym typeface="Calibri Light" panose="020F0302020204030204" pitchFamily="34" charset="0"/>
              </a:rPr>
              <a:t>企业文化</a:t>
            </a:r>
            <a:endParaRPr lang="zh-CN" altLang="en-US" sz="2000" b="1" dirty="0">
              <a:solidFill>
                <a:schemeClr val="dk1"/>
              </a:solidFill>
              <a:latin typeface="微软雅黑" panose="020B0503020204020204" charset="-122"/>
              <a:cs typeface="+mn-ea"/>
              <a:sym typeface="Calibri Light" panose="020F0302020204030204" pitchFamily="34" charset="0"/>
            </a:endParaRPr>
          </a:p>
        </p:txBody>
      </p:sp>
      <p:sp>
        <p:nvSpPr>
          <p:cNvPr id="4" name="文本框 3"/>
          <p:cNvSpPr txBox="1"/>
          <p:nvPr>
            <p:custDataLst>
              <p:tags r:id="rId12"/>
            </p:custDataLst>
          </p:nvPr>
        </p:nvSpPr>
        <p:spPr>
          <a:xfrm>
            <a:off x="6715125" y="5334000"/>
            <a:ext cx="4813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a:bodyPr>
          <a:lstStyle>
            <a:defPPr>
              <a:defRPr lang="zh-CN"/>
            </a:defPPr>
            <a:lvl1pPr eaLnBrk="1" hangingPunct="1">
              <a:lnSpc>
                <a:spcPct val="100000"/>
              </a:lnSpc>
              <a:buFont typeface="Arial" panose="020B0604020202020204" pitchFamily="34" charset="0"/>
              <a:buNone/>
              <a:defRPr sz="1800">
                <a:solidFill>
                  <a:srgbClr val="000000"/>
                </a:solidFill>
                <a:ea typeface="微软雅黑" panose="020B0503020204020204" charset="-122"/>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9pPr>
          </a:lstStyle>
          <a:p>
            <a:pPr>
              <a:defRPr/>
            </a:pPr>
            <a:r>
              <a:rPr lang="zh-CN" altLang="en-US" dirty="0">
                <a:solidFill>
                  <a:schemeClr val="dk1"/>
                </a:solidFill>
                <a:latin typeface="微软雅黑" panose="020B0503020204020204" charset="-122"/>
              </a:rPr>
              <a:t>实现员工自身价值与企业价值的统一和实现</a:t>
            </a:r>
            <a:endParaRPr lang="zh-CN" altLang="en-US" dirty="0">
              <a:solidFill>
                <a:schemeClr val="dk1"/>
              </a:solidFill>
              <a:latin typeface="微软雅黑" panose="020B0503020204020204" charset="-122"/>
            </a:endParaRPr>
          </a:p>
        </p:txBody>
      </p:sp>
      <p:sp>
        <p:nvSpPr>
          <p:cNvPr id="83978" name="椭圆 3"/>
          <p:cNvSpPr>
            <a:spLocks noChangeAspect="1" noChangeArrowheads="1"/>
          </p:cNvSpPr>
          <p:nvPr>
            <p:custDataLst>
              <p:tags r:id="rId13"/>
            </p:custDataLst>
          </p:nvPr>
        </p:nvSpPr>
        <p:spPr bwMode="auto">
          <a:xfrm>
            <a:off x="6097588" y="3538538"/>
            <a:ext cx="550862" cy="55086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0000" tIns="46800" rIns="90000" bIns="46800" anchor="ctr"/>
          <a:lstStyle>
            <a:lvl1pPr>
              <a:lnSpc>
                <a:spcPct val="90000"/>
              </a:lnSpc>
              <a:spcBef>
                <a:spcPts val="1000"/>
              </a:spcBef>
              <a:buFont typeface="Arial" panose="020B0604020202020204" pitchFamily="34" charset="0"/>
              <a:buChar char="•"/>
              <a:defRPr sz="2400">
                <a:solidFill>
                  <a:srgbClr val="000000"/>
                </a:solidFill>
                <a:latin typeface="Arial" panose="020B0604020202020204" pitchFamily="34" charset="0"/>
                <a:ea typeface="黑体" panose="02010609060101010101" charset="-122"/>
                <a:sym typeface="Calibri" panose="020F0502020204030204" charset="0"/>
              </a:defRPr>
            </a:lvl1pPr>
            <a:lvl2pPr marL="742950" indent="-285750">
              <a:lnSpc>
                <a:spcPct val="90000"/>
              </a:lnSpc>
              <a:spcBef>
                <a:spcPts val="500"/>
              </a:spcBef>
              <a:buFont typeface="Arial" panose="020B0604020202020204" pitchFamily="34" charset="0"/>
              <a:buChar char="•"/>
              <a:defRPr sz="2000">
                <a:solidFill>
                  <a:srgbClr val="000000"/>
                </a:solidFill>
                <a:latin typeface="Arial" panose="020B0604020202020204" pitchFamily="34" charset="0"/>
                <a:ea typeface="黑体" panose="02010609060101010101" charset="-122"/>
                <a:sym typeface="Calibri" panose="020F0502020204030204" charset="0"/>
              </a:defRPr>
            </a:lvl2pPr>
            <a:lvl3pPr marL="11430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Arial" panose="020B0604020202020204" pitchFamily="34" charset="0"/>
                <a:ea typeface="黑体" panose="02010609060101010101"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1800">
                <a:solidFill>
                  <a:srgbClr val="FFFFFF"/>
                </a:solidFill>
                <a:latin typeface="微软雅黑" panose="020B0503020204020204" charset="-122"/>
                <a:ea typeface="微软雅黑" panose="020B0503020204020204" charset="-122"/>
                <a:cs typeface="汉仪旗黑-50简" charset="0"/>
                <a:sym typeface="Adobe 黑体 Std R" panose="020B0400000000000000" charset="-122"/>
              </a:rPr>
              <a:t>2</a:t>
            </a:r>
            <a:endParaRPr lang="en-US" altLang="zh-CN" sz="1800">
              <a:solidFill>
                <a:srgbClr val="FFFFFF"/>
              </a:solidFill>
              <a:latin typeface="微软雅黑" panose="020B0503020204020204" charset="-122"/>
              <a:ea typeface="微软雅黑" panose="020B0503020204020204" charset="-122"/>
              <a:cs typeface="汉仪旗黑-50简" charset="0"/>
              <a:sym typeface="Adobe 黑体 Std R" panose="020B0400000000000000" charset="-122"/>
            </a:endParaRPr>
          </a:p>
        </p:txBody>
      </p:sp>
      <p:sp>
        <p:nvSpPr>
          <p:cNvPr id="16393" name="文本框 8"/>
          <p:cNvSpPr>
            <a:spLocks noChangeArrowheads="1"/>
          </p:cNvSpPr>
          <p:nvPr>
            <p:custDataLst>
              <p:tags r:id="rId14"/>
            </p:custDataLst>
          </p:nvPr>
        </p:nvSpPr>
        <p:spPr bwMode="auto">
          <a:xfrm>
            <a:off x="6715125" y="3357563"/>
            <a:ext cx="22764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ormAutofit lnSpcReduction="20000"/>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eaLnBrk="1" hangingPunct="1">
              <a:lnSpc>
                <a:spcPct val="100000"/>
              </a:lnSpc>
              <a:spcBef>
                <a:spcPct val="0"/>
              </a:spcBef>
              <a:buFont typeface="Arial" panose="020B0604020202020204" pitchFamily="34" charset="0"/>
              <a:buNone/>
              <a:defRPr/>
            </a:pPr>
            <a:r>
              <a:rPr lang="zh-CN" altLang="en-US" sz="2000" b="1" dirty="0">
                <a:solidFill>
                  <a:schemeClr val="dk1"/>
                </a:solidFill>
                <a:latin typeface="微软雅黑" panose="020B0503020204020204" charset="-122"/>
                <a:cs typeface="+mn-ea"/>
                <a:sym typeface="Calibri Light" panose="020F0302020204030204" pitchFamily="34" charset="0"/>
              </a:rPr>
              <a:t>人本管理的含义</a:t>
            </a:r>
            <a:endParaRPr lang="zh-CN" altLang="en-US" sz="2000" b="1" dirty="0">
              <a:solidFill>
                <a:schemeClr val="dk1"/>
              </a:solidFill>
              <a:latin typeface="微软雅黑" panose="020B0503020204020204" charset="-122"/>
              <a:cs typeface="+mn-ea"/>
              <a:sym typeface="Calibri Light" panose="020F0302020204030204" pitchFamily="34" charset="0"/>
            </a:endParaRPr>
          </a:p>
        </p:txBody>
      </p:sp>
      <p:sp>
        <p:nvSpPr>
          <p:cNvPr id="5" name="文本框 4"/>
          <p:cNvSpPr txBox="1"/>
          <p:nvPr>
            <p:custDataLst>
              <p:tags r:id="rId15"/>
            </p:custDataLst>
          </p:nvPr>
        </p:nvSpPr>
        <p:spPr>
          <a:xfrm>
            <a:off x="6715125" y="3778250"/>
            <a:ext cx="4813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a:bodyPr>
          <a:lstStyle>
            <a:defPPr>
              <a:defRPr lang="zh-CN"/>
            </a:defPPr>
            <a:lvl1pPr eaLnBrk="1" hangingPunct="1">
              <a:lnSpc>
                <a:spcPct val="100000"/>
              </a:lnSpc>
              <a:buFont typeface="Arial" panose="020B0604020202020204" pitchFamily="34" charset="0"/>
              <a:buNone/>
              <a:defRPr sz="1800">
                <a:solidFill>
                  <a:srgbClr val="000000"/>
                </a:solidFill>
                <a:ea typeface="微软雅黑" panose="020B0503020204020204" charset="-122"/>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9pPr>
          </a:lstStyle>
          <a:p>
            <a:pPr>
              <a:defRPr/>
            </a:pPr>
            <a:r>
              <a:rPr lang="zh-CN" altLang="en-US" dirty="0">
                <a:solidFill>
                  <a:schemeClr val="dk1"/>
                </a:solidFill>
                <a:latin typeface="微软雅黑" panose="020B0503020204020204" charset="-122"/>
              </a:rPr>
              <a:t>人作为管理活动的核心和组织最重要的资源</a:t>
            </a:r>
            <a:endParaRPr lang="zh-CN" altLang="en-US" dirty="0">
              <a:solidFill>
                <a:schemeClr val="dk1"/>
              </a:solidFill>
              <a:latin typeface="微软雅黑" panose="020B0503020204020204" charset="-122"/>
            </a:endParaRPr>
          </a:p>
        </p:txBody>
      </p:sp>
      <p:sp>
        <p:nvSpPr>
          <p:cNvPr id="16388" name="椭圆 2"/>
          <p:cNvSpPr>
            <a:spLocks noChangeAspect="1" noChangeArrowheads="1"/>
          </p:cNvSpPr>
          <p:nvPr>
            <p:custDataLst>
              <p:tags r:id="rId16"/>
            </p:custDataLst>
          </p:nvPr>
        </p:nvSpPr>
        <p:spPr bwMode="auto">
          <a:xfrm>
            <a:off x="6097588" y="1971675"/>
            <a:ext cx="550862" cy="554038"/>
          </a:xfrm>
          <a:prstGeom prst="ellipse">
            <a:avLst/>
          </a:prstGeom>
          <a:solidFill>
            <a:schemeClr val="accent1"/>
          </a:solidFill>
          <a:ln>
            <a:noFill/>
          </a:ln>
        </p:spPr>
        <p:txBody>
          <a:bodyPr lIns="90000" tIns="46800" rIns="90000" bIns="46800" anchor="ctr">
            <a:normAutofit/>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algn="ctr" eaLnBrk="1" hangingPunct="1">
              <a:lnSpc>
                <a:spcPct val="100000"/>
              </a:lnSpc>
              <a:spcBef>
                <a:spcPct val="0"/>
              </a:spcBef>
              <a:buFont typeface="Arial" panose="020B0604020202020204" pitchFamily="34" charset="0"/>
              <a:buNone/>
              <a:defRPr/>
            </a:pPr>
            <a:r>
              <a:rPr lang="en-US" altLang="zh-CN" sz="1800" dirty="0">
                <a:solidFill>
                  <a:schemeClr val="lt1"/>
                </a:solidFill>
                <a:latin typeface="微软雅黑" panose="020B0503020204020204" charset="-122"/>
                <a:cs typeface="汉仪旗黑-50简" charset="0"/>
                <a:sym typeface="Adobe 黑体 Std R" panose="020B0400000000000000" charset="-122"/>
              </a:rPr>
              <a:t>1</a:t>
            </a:r>
            <a:endParaRPr lang="en-US" altLang="zh-CN" sz="1800" dirty="0">
              <a:solidFill>
                <a:schemeClr val="lt1"/>
              </a:solidFill>
              <a:latin typeface="微软雅黑" panose="020B0503020204020204" charset="-122"/>
              <a:cs typeface="汉仪旗黑-50简" charset="0"/>
              <a:sym typeface="Adobe 黑体 Std R" panose="020B0400000000000000" charset="-122"/>
            </a:endParaRPr>
          </a:p>
        </p:txBody>
      </p:sp>
      <p:sp>
        <p:nvSpPr>
          <p:cNvPr id="16391" name="文本框 6"/>
          <p:cNvSpPr>
            <a:spLocks noChangeArrowheads="1"/>
          </p:cNvSpPr>
          <p:nvPr>
            <p:custDataLst>
              <p:tags r:id="rId17"/>
            </p:custDataLst>
          </p:nvPr>
        </p:nvSpPr>
        <p:spPr bwMode="auto">
          <a:xfrm>
            <a:off x="6715125" y="1798638"/>
            <a:ext cx="22764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ormAutofit lnSpcReduction="20000"/>
          </a:bodyPr>
          <a:lstStyle>
            <a:lvl1pPr>
              <a:lnSpc>
                <a:spcPct val="90000"/>
              </a:lnSpc>
              <a:spcBef>
                <a:spcPts val="1000"/>
              </a:spcBef>
              <a:buFont typeface="Arial" panose="020B0604020202020204" pitchFamily="34" charset="0"/>
              <a:buChar char="•"/>
              <a:defRPr sz="2800">
                <a:solidFill>
                  <a:srgbClr val="000000"/>
                </a:solidFill>
                <a:latin typeface="Calibri" panose="020F0502020204030204" charset="0"/>
                <a:ea typeface="微软雅黑" panose="020B050302020402020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rgbClr val="000000"/>
                </a:solidFill>
                <a:latin typeface="Calibri" panose="020F0502020204030204" charset="0"/>
                <a:ea typeface="微软雅黑" panose="020B050302020402020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rgbClr val="000000"/>
                </a:solidFill>
                <a:latin typeface="Calibri" panose="020F0502020204030204" charset="0"/>
                <a:ea typeface="微软雅黑" panose="020B050302020402020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00000"/>
                </a:solidFill>
                <a:latin typeface="Calibri" panose="020F0502020204030204" charset="0"/>
                <a:ea typeface="微软雅黑" panose="020B0503020204020204" charset="-122"/>
                <a:sym typeface="Calibri" panose="020F0502020204030204" charset="0"/>
              </a:defRPr>
            </a:lvl9pPr>
          </a:lstStyle>
          <a:p>
            <a:pPr eaLnBrk="1" hangingPunct="1">
              <a:lnSpc>
                <a:spcPct val="100000"/>
              </a:lnSpc>
              <a:spcBef>
                <a:spcPct val="0"/>
              </a:spcBef>
              <a:buFont typeface="Arial" panose="020B0604020202020204" pitchFamily="34" charset="0"/>
              <a:buNone/>
              <a:defRPr/>
            </a:pPr>
            <a:r>
              <a:rPr lang="zh-CN" altLang="en-US" sz="2000" b="1" dirty="0">
                <a:solidFill>
                  <a:schemeClr val="dk1"/>
                </a:solidFill>
                <a:latin typeface="微软雅黑" panose="020B0503020204020204" charset="-122"/>
                <a:cs typeface="微软雅黑" panose="020B0503020204020204" charset="-122"/>
                <a:sym typeface="Calibri Light" panose="020F0302020204030204" pitchFamily="34" charset="0"/>
              </a:rPr>
              <a:t>人本管理</a:t>
            </a:r>
            <a:r>
              <a:rPr lang="en-US" altLang="zh-CN" sz="2000" b="1" dirty="0">
                <a:solidFill>
                  <a:schemeClr val="dk1"/>
                </a:solidFill>
                <a:latin typeface="微软雅黑" panose="020B0503020204020204" charset="-122"/>
                <a:cs typeface="微软雅黑" panose="020B0503020204020204" charset="-122"/>
                <a:sym typeface="Calibri Light" panose="020F0302020204030204" pitchFamily="34" charset="0"/>
              </a:rPr>
              <a:t>3P</a:t>
            </a:r>
            <a:r>
              <a:rPr lang="zh-CN" altLang="en-US" sz="2000" b="1" dirty="0">
                <a:solidFill>
                  <a:schemeClr val="dk1"/>
                </a:solidFill>
                <a:latin typeface="微软雅黑" panose="020B0503020204020204" charset="-122"/>
                <a:cs typeface="微软雅黑" panose="020B0503020204020204" charset="-122"/>
                <a:sym typeface="Calibri Light" panose="020F0302020204030204" pitchFamily="34" charset="0"/>
              </a:rPr>
              <a:t>理论</a:t>
            </a:r>
            <a:endParaRPr lang="zh-CN" altLang="en-US" sz="2000" b="1" dirty="0">
              <a:solidFill>
                <a:schemeClr val="dk1"/>
              </a:solidFill>
              <a:latin typeface="微软雅黑" panose="020B0503020204020204" charset="-122"/>
              <a:cs typeface="微软雅黑" panose="020B0503020204020204" charset="-122"/>
              <a:sym typeface="Calibri Light" panose="020F0302020204030204" pitchFamily="34" charset="0"/>
            </a:endParaRPr>
          </a:p>
        </p:txBody>
      </p:sp>
      <p:sp>
        <p:nvSpPr>
          <p:cNvPr id="6" name="文本框 5"/>
          <p:cNvSpPr txBox="1"/>
          <p:nvPr>
            <p:custDataLst>
              <p:tags r:id="rId18"/>
            </p:custDataLst>
          </p:nvPr>
        </p:nvSpPr>
        <p:spPr>
          <a:xfrm>
            <a:off x="6715125" y="2217738"/>
            <a:ext cx="4813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lnSpcReduction="10000"/>
          </a:bodyPr>
          <a:lstStyle>
            <a:defPPr>
              <a:defRPr lang="zh-CN"/>
            </a:defPPr>
            <a:lvl1pPr eaLnBrk="1" hangingPunct="1">
              <a:lnSpc>
                <a:spcPct val="100000"/>
              </a:lnSpc>
              <a:buFont typeface="Arial" panose="020B0604020202020204" pitchFamily="34" charset="0"/>
              <a:buNone/>
              <a:defRPr sz="1800">
                <a:solidFill>
                  <a:srgbClr val="000000"/>
                </a:solidFill>
                <a:ea typeface="微软雅黑" panose="020B0503020204020204" charset="-122"/>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微软雅黑" panose="020B0503020204020204" charset="-122"/>
              </a:defRPr>
            </a:lvl9pPr>
          </a:lstStyle>
          <a:p>
            <a:pPr>
              <a:defRPr/>
            </a:pPr>
            <a:r>
              <a:rPr lang="en-US" altLang="zh-CN" dirty="0">
                <a:solidFill>
                  <a:schemeClr val="dk1"/>
                </a:solidFill>
                <a:latin typeface="微软雅黑" panose="020B0503020204020204" charset="-122"/>
                <a:cs typeface="汉仪旗黑-50简" charset="0"/>
              </a:rPr>
              <a:t>of the people  for the people  by the people</a:t>
            </a:r>
            <a:endParaRPr lang="en-US" altLang="zh-CN" dirty="0">
              <a:solidFill>
                <a:schemeClr val="dk1"/>
              </a:solidFill>
              <a:latin typeface="微软雅黑" panose="020B0503020204020204" charset="-122"/>
              <a:cs typeface="汉仪旗黑-50简" charset="0"/>
            </a:endParaRPr>
          </a:p>
        </p:txBody>
      </p:sp>
      <p:sp>
        <p:nvSpPr>
          <p:cNvPr id="17" name="文本框 16"/>
          <p:cNvSpPr txBox="1">
            <a:spLocks noChangeArrowheads="1"/>
          </p:cNvSpPr>
          <p:nvPr>
            <p:custDataLst>
              <p:tags r:id="rId19"/>
            </p:custDataLst>
          </p:nvPr>
        </p:nvSpPr>
        <p:spPr bwMode="auto">
          <a:xfrm>
            <a:off x="695325" y="421641"/>
            <a:ext cx="6320901" cy="67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marL="914400" indent="-914400">
              <a:defRPr>
                <a:solidFill>
                  <a:srgbClr val="000000"/>
                </a:solidFill>
                <a:latin typeface="Arial" panose="020B0604020202020204" pitchFamily="34" charset="0"/>
                <a:ea typeface="宋体" panose="02010600030101010101" pitchFamily="2" charset="-122"/>
              </a:defRPr>
            </a:lvl1pPr>
            <a:lvl2pPr marL="914400" indent="-914400">
              <a:defRPr>
                <a:solidFill>
                  <a:srgbClr val="000000"/>
                </a:solidFill>
                <a:latin typeface="Arial" panose="020B0604020202020204" pitchFamily="34" charset="0"/>
                <a:ea typeface="宋体" panose="02010600030101010101" pitchFamily="2" charset="-122"/>
              </a:defRPr>
            </a:lvl2pPr>
            <a:lvl3pPr indent="-914400">
              <a:defRPr>
                <a:solidFill>
                  <a:srgbClr val="000000"/>
                </a:solidFill>
                <a:latin typeface="Arial" panose="020B0604020202020204" pitchFamily="34" charset="0"/>
                <a:ea typeface="宋体" panose="02010600030101010101" pitchFamily="2" charset="-122"/>
              </a:defRPr>
            </a:lvl3pPr>
            <a:lvl4pPr marL="914400" indent="-914400">
              <a:defRPr>
                <a:solidFill>
                  <a:srgbClr val="000000"/>
                </a:solidFill>
                <a:latin typeface="Arial" panose="020B0604020202020204" pitchFamily="34" charset="0"/>
                <a:ea typeface="宋体" panose="02010600030101010101" pitchFamily="2" charset="-122"/>
              </a:defRPr>
            </a:lvl4pPr>
            <a:lvl5pPr marL="914400" indent="-914400">
              <a:defRPr>
                <a:solidFill>
                  <a:srgbClr val="000000"/>
                </a:solidFill>
                <a:latin typeface="Arial" panose="020B0604020202020204" pitchFamily="34" charset="0"/>
                <a:ea typeface="宋体" panose="02010600030101010101" pitchFamily="2" charset="-122"/>
              </a:defRPr>
            </a:lvl5pPr>
            <a:lvl6pPr marL="1371600" indent="-9144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defRPr>
            </a:lvl6pPr>
            <a:lvl7pPr marL="1828800" indent="-9144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defRPr>
            </a:lvl7pPr>
            <a:lvl8pPr marL="2286000" indent="-9144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defRPr>
            </a:lvl8pPr>
            <a:lvl9pPr marL="2743200" indent="-9144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defRPr>
            </a:lvl9pPr>
          </a:lstStyle>
          <a:p>
            <a:pPr eaLnBrk="1" hangingPunct="1">
              <a:lnSpc>
                <a:spcPct val="90000"/>
              </a:lnSpc>
              <a:defRPr/>
            </a:pPr>
            <a:r>
              <a:rPr lang="zh-CN" altLang="en-US" sz="4400" b="1" dirty="0">
                <a:solidFill>
                  <a:schemeClr val="accent1">
                    <a:lumMod val="75000"/>
                  </a:schemeClr>
                </a:solidFill>
                <a:latin typeface="微软雅黑" panose="020B0503020204020204" charset="-122"/>
                <a:ea typeface="微软雅黑" panose="020B0503020204020204" charset="-122"/>
                <a:cs typeface="+mn-ea"/>
              </a:rPr>
              <a:t>小结</a:t>
            </a:r>
            <a:endParaRPr lang="zh-CN" altLang="en-US" sz="4400" b="1" dirty="0">
              <a:solidFill>
                <a:schemeClr val="accent1">
                  <a:lumMod val="75000"/>
                </a:schemeClr>
              </a:solidFill>
              <a:latin typeface="微软雅黑" panose="020B0503020204020204" charset="-122"/>
              <a:ea typeface="微软雅黑" panose="020B0503020204020204" charset="-122"/>
              <a:cs typeface="+mn-ea"/>
            </a:endParaRPr>
          </a:p>
        </p:txBody>
      </p:sp>
    </p:spTree>
    <p:custDataLst>
      <p:tags r:id="rId2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3" name="图片 2"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23553" name="文本框 1"/>
          <p:cNvSpPr txBox="1"/>
          <p:nvPr/>
        </p:nvSpPr>
        <p:spPr>
          <a:xfrm>
            <a:off x="1631315" y="2420620"/>
            <a:ext cx="9241155" cy="1322070"/>
          </a:xfrm>
          <a:prstGeom prst="rect">
            <a:avLst/>
          </a:prstGeom>
          <a:noFill/>
          <a:ln w="9525">
            <a:noFill/>
          </a:ln>
        </p:spPr>
        <p:txBody>
          <a:bodyPr wrap="square" anchor="t" anchorCtr="0">
            <a:spAutoFit/>
          </a:bodyPr>
          <a:p>
            <a:r>
              <a:rPr lang="zh-CN" altLang="en-US" sz="80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专题八</a:t>
            </a:r>
            <a:r>
              <a:rPr lang="en-US" altLang="zh-CN" sz="8000" b="1">
                <a:solidFill>
                  <a:schemeClr val="accent1">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r>
              <a:rPr lang="zh-CN" altLang="en-US" sz="80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人 本 管 理</a:t>
            </a:r>
            <a:endParaRPr lang="zh-CN" altLang="en-US" sz="80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8" name="图片 17"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19" name="图片 18"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cxnSp>
        <p:nvCxnSpPr>
          <p:cNvPr id="23" name="直接连接符 22"/>
          <p:cNvCxnSpPr/>
          <p:nvPr>
            <p:custDataLst>
              <p:tags r:id="rId5"/>
            </p:custDataLst>
          </p:nvPr>
        </p:nvCxnSpPr>
        <p:spPr>
          <a:xfrm>
            <a:off x="609561" y="4558568"/>
            <a:ext cx="10962679" cy="0"/>
          </a:xfrm>
          <a:prstGeom prst="line">
            <a:avLst/>
          </a:prstGeom>
          <a:ln w="25400" cap="rnd">
            <a:solidFill>
              <a:schemeClr val="accent2"/>
            </a:solidFill>
          </a:ln>
        </p:spPr>
        <p:style>
          <a:lnRef idx="1">
            <a:srgbClr val="8590CA"/>
          </a:lnRef>
          <a:fillRef idx="0">
            <a:srgbClr val="8590CA"/>
          </a:fillRef>
          <a:effectRef idx="0">
            <a:srgbClr val="8590CA"/>
          </a:effectRef>
          <a:fontRef idx="minor">
            <a:sysClr val="windowText" lastClr="000000"/>
          </a:fontRef>
        </p:style>
      </p:cxnSp>
      <p:sp>
        <p:nvSpPr>
          <p:cNvPr id="25" name="矩形 24"/>
          <p:cNvSpPr/>
          <p:nvPr>
            <p:custDataLst>
              <p:tags r:id="rId6"/>
            </p:custDataLst>
          </p:nvPr>
        </p:nvSpPr>
        <p:spPr>
          <a:xfrm>
            <a:off x="609561" y="2114902"/>
            <a:ext cx="3444279" cy="1857702"/>
          </a:xfrm>
          <a:prstGeom prst="rect">
            <a:avLst/>
          </a:prstGeom>
          <a:solidFill>
            <a:schemeClr val="accent1"/>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31" name="等腰三角形 30"/>
          <p:cNvSpPr/>
          <p:nvPr>
            <p:custDataLst>
              <p:tags r:id="rId7"/>
            </p:custDataLst>
          </p:nvPr>
        </p:nvSpPr>
        <p:spPr>
          <a:xfrm rot="10800000">
            <a:off x="612666" y="3972601"/>
            <a:ext cx="1725585" cy="241125"/>
          </a:xfrm>
          <a:prstGeom prst="triangle">
            <a:avLst>
              <a:gd name="adj" fmla="val 0"/>
            </a:avLst>
          </a:prstGeom>
          <a:solidFill>
            <a:schemeClr val="accent1"/>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sz="180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36" name="矩形 35"/>
          <p:cNvSpPr/>
          <p:nvPr>
            <p:custDataLst>
              <p:tags r:id="rId8"/>
            </p:custDataLst>
          </p:nvPr>
        </p:nvSpPr>
        <p:spPr>
          <a:xfrm>
            <a:off x="714473" y="2365793"/>
            <a:ext cx="3349567" cy="1355918"/>
          </a:xfrm>
          <a:prstGeom prst="rect">
            <a:avLst/>
          </a:prstGeom>
        </p:spPr>
        <p:txBody>
          <a:bodyPr wrap="square" anchor="ctr">
            <a:normAutofit/>
          </a:bodyPr>
          <a:p>
            <a:pPr>
              <a:lnSpc>
                <a:spcPct val="120000"/>
              </a:lnSpc>
            </a:pPr>
            <a:r>
              <a:rPr lang="zh-CN" altLang="en-US" sz="1800" spc="150" dirty="0">
                <a:solidFill>
                  <a:schemeClr val="lt1"/>
                </a:solidFill>
                <a:latin typeface="微软雅黑" panose="020B0503020204020204" charset="-122"/>
                <a:ea typeface="微软雅黑" panose="020B0503020204020204" charset="-122"/>
                <a:sym typeface="Arial" panose="020B0604020202020204" pitchFamily="34" charset="0"/>
              </a:rPr>
              <a:t>单击此处添加文本具体内容</a:t>
            </a:r>
            <a:endParaRPr lang="zh-CN" altLang="en-US" sz="1800" spc="150"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30" name="椭圆 29"/>
          <p:cNvSpPr/>
          <p:nvPr>
            <p:custDataLst>
              <p:tags r:id="rId9"/>
            </p:custDataLst>
          </p:nvPr>
        </p:nvSpPr>
        <p:spPr>
          <a:xfrm>
            <a:off x="2154895" y="4376386"/>
            <a:ext cx="366713" cy="366713"/>
          </a:xfrm>
          <a:prstGeom prst="ellipse">
            <a:avLst/>
          </a:prstGeom>
          <a:solidFill>
            <a:schemeClr val="accent1"/>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50000" lnSpcReduction="20000"/>
          </a:bodyPr>
          <a:p>
            <a:pPr algn="ctr"/>
            <a:r>
              <a:rPr lang="en-US" altLang="zh-CN" sz="180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rPr>
              <a:t>A</a:t>
            </a:r>
            <a:endParaRPr lang="en-US" altLang="zh-CN" sz="180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60" name="矩形 59"/>
          <p:cNvSpPr/>
          <p:nvPr>
            <p:custDataLst>
              <p:tags r:id="rId10"/>
            </p:custDataLst>
          </p:nvPr>
        </p:nvSpPr>
        <p:spPr>
          <a:xfrm>
            <a:off x="4368760" y="2114902"/>
            <a:ext cx="3444279" cy="1857702"/>
          </a:xfrm>
          <a:prstGeom prst="rect">
            <a:avLst/>
          </a:prstGeom>
          <a:solidFill>
            <a:schemeClr val="accent2"/>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61" name="等腰三角形 60"/>
          <p:cNvSpPr/>
          <p:nvPr>
            <p:custDataLst>
              <p:tags r:id="rId11"/>
            </p:custDataLst>
          </p:nvPr>
        </p:nvSpPr>
        <p:spPr>
          <a:xfrm rot="10800000">
            <a:off x="4371865" y="3972601"/>
            <a:ext cx="1725585" cy="241125"/>
          </a:xfrm>
          <a:prstGeom prst="triangle">
            <a:avLst>
              <a:gd name="adj" fmla="val 0"/>
            </a:avLst>
          </a:prstGeom>
          <a:solidFill>
            <a:schemeClr val="accent2"/>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sz="180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59" name="矩形 58"/>
          <p:cNvSpPr/>
          <p:nvPr>
            <p:custDataLst>
              <p:tags r:id="rId12"/>
            </p:custDataLst>
          </p:nvPr>
        </p:nvSpPr>
        <p:spPr>
          <a:xfrm>
            <a:off x="4473672" y="2365793"/>
            <a:ext cx="3349567" cy="1355918"/>
          </a:xfrm>
          <a:prstGeom prst="rect">
            <a:avLst/>
          </a:prstGeom>
        </p:spPr>
        <p:txBody>
          <a:bodyPr wrap="square" anchor="ctr">
            <a:normAutofit/>
          </a:bodyPr>
          <a:p>
            <a:pPr>
              <a:lnSpc>
                <a:spcPct val="120000"/>
              </a:lnSpc>
            </a:pPr>
            <a:r>
              <a:rPr lang="zh-CN" altLang="en-US" sz="1800" spc="150" dirty="0">
                <a:solidFill>
                  <a:schemeClr val="lt1"/>
                </a:solidFill>
                <a:latin typeface="微软雅黑" panose="020B0503020204020204" charset="-122"/>
                <a:ea typeface="微软雅黑" panose="020B0503020204020204" charset="-122"/>
                <a:sym typeface="Arial" panose="020B0604020202020204" pitchFamily="34" charset="0"/>
              </a:rPr>
              <a:t>单击此处添加文本具体内容</a:t>
            </a:r>
            <a:endParaRPr lang="zh-CN" altLang="en-US" sz="1800" spc="150"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65" name="矩形 64"/>
          <p:cNvSpPr/>
          <p:nvPr>
            <p:custDataLst>
              <p:tags r:id="rId13"/>
            </p:custDataLst>
          </p:nvPr>
        </p:nvSpPr>
        <p:spPr>
          <a:xfrm>
            <a:off x="8127961" y="2114902"/>
            <a:ext cx="3444279" cy="1857702"/>
          </a:xfrm>
          <a:prstGeom prst="rect">
            <a:avLst/>
          </a:prstGeom>
          <a:solidFill>
            <a:schemeClr val="accent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66" name="等腰三角形 65"/>
          <p:cNvSpPr/>
          <p:nvPr>
            <p:custDataLst>
              <p:tags r:id="rId14"/>
            </p:custDataLst>
          </p:nvPr>
        </p:nvSpPr>
        <p:spPr>
          <a:xfrm rot="10800000">
            <a:off x="8131066" y="3972601"/>
            <a:ext cx="1725585" cy="241125"/>
          </a:xfrm>
          <a:prstGeom prst="triangle">
            <a:avLst>
              <a:gd name="adj" fmla="val 0"/>
            </a:avLst>
          </a:prstGeom>
          <a:solidFill>
            <a:schemeClr val="accent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sz="180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64" name="矩形 63"/>
          <p:cNvSpPr/>
          <p:nvPr>
            <p:custDataLst>
              <p:tags r:id="rId15"/>
            </p:custDataLst>
          </p:nvPr>
        </p:nvSpPr>
        <p:spPr>
          <a:xfrm>
            <a:off x="8232873" y="2365793"/>
            <a:ext cx="3349567" cy="1355918"/>
          </a:xfrm>
          <a:prstGeom prst="rect">
            <a:avLst/>
          </a:prstGeom>
        </p:spPr>
        <p:txBody>
          <a:bodyPr wrap="square" anchor="ctr">
            <a:normAutofit/>
          </a:bodyPr>
          <a:p>
            <a:pPr>
              <a:lnSpc>
                <a:spcPct val="120000"/>
              </a:lnSpc>
            </a:pPr>
            <a:r>
              <a:rPr lang="zh-CN" altLang="en-US" sz="1800" spc="150" dirty="0">
                <a:solidFill>
                  <a:schemeClr val="lt1"/>
                </a:solidFill>
                <a:latin typeface="微软雅黑" panose="020B0503020204020204" charset="-122"/>
                <a:ea typeface="微软雅黑" panose="020B0503020204020204" charset="-122"/>
                <a:sym typeface="Arial" panose="020B0604020202020204" pitchFamily="34" charset="0"/>
              </a:rPr>
              <a:t>单击此处添加文本具体内容</a:t>
            </a:r>
            <a:endParaRPr lang="zh-CN" altLang="en-US" sz="1800" spc="150"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68" name="椭圆 67"/>
          <p:cNvSpPr/>
          <p:nvPr>
            <p:custDataLst>
              <p:tags r:id="rId16"/>
            </p:custDataLst>
          </p:nvPr>
        </p:nvSpPr>
        <p:spPr>
          <a:xfrm>
            <a:off x="5907541" y="4376386"/>
            <a:ext cx="366713" cy="366713"/>
          </a:xfrm>
          <a:prstGeom prst="ellipse">
            <a:avLst/>
          </a:prstGeom>
          <a:solidFill>
            <a:schemeClr val="accent2"/>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50000" lnSpcReduction="20000"/>
          </a:bodyPr>
          <a:p>
            <a:pPr algn="ctr"/>
            <a:r>
              <a:rPr lang="en-US" altLang="zh-CN" sz="180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rPr>
              <a:t>B</a:t>
            </a:r>
            <a:endParaRPr lang="en-US" altLang="zh-CN" sz="180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71" name="椭圆 70"/>
          <p:cNvSpPr/>
          <p:nvPr>
            <p:custDataLst>
              <p:tags r:id="rId17"/>
            </p:custDataLst>
          </p:nvPr>
        </p:nvSpPr>
        <p:spPr>
          <a:xfrm>
            <a:off x="9673294" y="4376386"/>
            <a:ext cx="366713" cy="366713"/>
          </a:xfrm>
          <a:prstGeom prst="ellipse">
            <a:avLst/>
          </a:prstGeom>
          <a:solidFill>
            <a:schemeClr val="accent3"/>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50000" lnSpcReduction="20000"/>
          </a:bodyPr>
          <a:p>
            <a:pPr algn="ctr"/>
            <a:r>
              <a:rPr lang="en-US" altLang="zh-CN" sz="180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rPr>
              <a:t>C</a:t>
            </a:r>
            <a:endParaRPr lang="en-US" altLang="zh-CN" sz="180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cxnSp>
        <p:nvCxnSpPr>
          <p:cNvPr id="2" name="直接连接符 1"/>
          <p:cNvCxnSpPr/>
          <p:nvPr>
            <p:custDataLst>
              <p:tags r:id="rId18"/>
            </p:custDataLst>
          </p:nvPr>
        </p:nvCxnSpPr>
        <p:spPr>
          <a:xfrm>
            <a:off x="609561" y="4558568"/>
            <a:ext cx="10962679" cy="0"/>
          </a:xfrm>
          <a:prstGeom prst="line">
            <a:avLst/>
          </a:prstGeom>
          <a:ln w="25400" cap="rnd">
            <a:solidFill>
              <a:schemeClr val="accent2"/>
            </a:solidFill>
          </a:ln>
        </p:spPr>
        <p:style>
          <a:lnRef idx="1">
            <a:srgbClr val="8590CA"/>
          </a:lnRef>
          <a:fillRef idx="0">
            <a:srgbClr val="8590CA"/>
          </a:fillRef>
          <a:effectRef idx="0">
            <a:srgbClr val="8590CA"/>
          </a:effectRef>
          <a:fontRef idx="minor">
            <a:sysClr val="windowText" lastClr="000000"/>
          </a:fontRef>
        </p:style>
      </p:cxnSp>
      <p:sp>
        <p:nvSpPr>
          <p:cNvPr id="3" name="矩形 2"/>
          <p:cNvSpPr/>
          <p:nvPr>
            <p:custDataLst>
              <p:tags r:id="rId19"/>
            </p:custDataLst>
          </p:nvPr>
        </p:nvSpPr>
        <p:spPr>
          <a:xfrm>
            <a:off x="609561" y="2114902"/>
            <a:ext cx="3444279" cy="1857702"/>
          </a:xfrm>
          <a:prstGeom prst="rect">
            <a:avLst/>
          </a:prstGeom>
          <a:solidFill>
            <a:schemeClr val="accent1"/>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4" name="等腰三角形 3"/>
          <p:cNvSpPr/>
          <p:nvPr>
            <p:custDataLst>
              <p:tags r:id="rId20"/>
            </p:custDataLst>
          </p:nvPr>
        </p:nvSpPr>
        <p:spPr>
          <a:xfrm rot="10800000">
            <a:off x="612666" y="3972601"/>
            <a:ext cx="1725585" cy="241125"/>
          </a:xfrm>
          <a:prstGeom prst="triangle">
            <a:avLst>
              <a:gd name="adj" fmla="val 0"/>
            </a:avLst>
          </a:prstGeom>
          <a:solidFill>
            <a:schemeClr val="accent1"/>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sz="180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5" name="矩形 4"/>
          <p:cNvSpPr/>
          <p:nvPr>
            <p:custDataLst>
              <p:tags r:id="rId21"/>
            </p:custDataLst>
          </p:nvPr>
        </p:nvSpPr>
        <p:spPr>
          <a:xfrm>
            <a:off x="714473" y="2365793"/>
            <a:ext cx="3349567" cy="1355918"/>
          </a:xfrm>
          <a:prstGeom prst="rect">
            <a:avLst/>
          </a:prstGeom>
        </p:spPr>
        <p:txBody>
          <a:bodyPr wrap="square" anchor="ctr">
            <a:normAutofit/>
          </a:bodyPr>
          <a:p>
            <a:pPr algn="ctr">
              <a:lnSpc>
                <a:spcPct val="120000"/>
              </a:lnSpc>
            </a:pPr>
            <a:r>
              <a:rPr lang="zh-CN" altLang="en-US" sz="3200" spc="150" dirty="0">
                <a:solidFill>
                  <a:schemeClr val="lt1"/>
                </a:solidFill>
                <a:latin typeface="微软雅黑" panose="020B0503020204020204" charset="-122"/>
                <a:ea typeface="微软雅黑" panose="020B0503020204020204" charset="-122"/>
                <a:sym typeface="Arial" panose="020B0604020202020204" pitchFamily="34" charset="0"/>
              </a:rPr>
              <a:t>人本管理思想的产生和发展</a:t>
            </a:r>
            <a:endParaRPr lang="zh-CN" altLang="en-US" sz="3200" spc="150"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6" name="椭圆 5"/>
          <p:cNvSpPr/>
          <p:nvPr>
            <p:custDataLst>
              <p:tags r:id="rId22"/>
            </p:custDataLst>
          </p:nvPr>
        </p:nvSpPr>
        <p:spPr>
          <a:xfrm>
            <a:off x="2154895" y="4376386"/>
            <a:ext cx="366713" cy="366713"/>
          </a:xfrm>
          <a:prstGeom prst="ellipse">
            <a:avLst/>
          </a:prstGeom>
          <a:solidFill>
            <a:schemeClr val="accent1"/>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50000" lnSpcReduction="20000"/>
          </a:bodyPr>
          <a:p>
            <a:pPr algn="ctr"/>
            <a:r>
              <a:rPr lang="en-US" altLang="zh-CN" sz="180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rPr>
              <a:t>1</a:t>
            </a:r>
            <a:endParaRPr lang="en-US" altLang="zh-CN" sz="180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7" name="矩形 6"/>
          <p:cNvSpPr/>
          <p:nvPr>
            <p:custDataLst>
              <p:tags r:id="rId23"/>
            </p:custDataLst>
          </p:nvPr>
        </p:nvSpPr>
        <p:spPr>
          <a:xfrm>
            <a:off x="4368760" y="2114902"/>
            <a:ext cx="3444279" cy="1857702"/>
          </a:xfrm>
          <a:prstGeom prst="rect">
            <a:avLst/>
          </a:prstGeom>
          <a:solidFill>
            <a:schemeClr val="accent2"/>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8" name="等腰三角形 7"/>
          <p:cNvSpPr/>
          <p:nvPr>
            <p:custDataLst>
              <p:tags r:id="rId24"/>
            </p:custDataLst>
          </p:nvPr>
        </p:nvSpPr>
        <p:spPr>
          <a:xfrm rot="10800000">
            <a:off x="4371865" y="3972601"/>
            <a:ext cx="1725585" cy="241125"/>
          </a:xfrm>
          <a:prstGeom prst="triangle">
            <a:avLst>
              <a:gd name="adj" fmla="val 0"/>
            </a:avLst>
          </a:prstGeom>
          <a:solidFill>
            <a:schemeClr val="accent2"/>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sz="180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9" name="矩形 8"/>
          <p:cNvSpPr/>
          <p:nvPr>
            <p:custDataLst>
              <p:tags r:id="rId25"/>
            </p:custDataLst>
          </p:nvPr>
        </p:nvSpPr>
        <p:spPr>
          <a:xfrm>
            <a:off x="4473672" y="2365793"/>
            <a:ext cx="3349567" cy="1355918"/>
          </a:xfrm>
          <a:prstGeom prst="rect">
            <a:avLst/>
          </a:prstGeom>
        </p:spPr>
        <p:txBody>
          <a:bodyPr wrap="square" anchor="ctr">
            <a:normAutofit/>
          </a:bodyPr>
          <a:p>
            <a:pPr>
              <a:lnSpc>
                <a:spcPct val="120000"/>
              </a:lnSpc>
            </a:pPr>
            <a:r>
              <a:rPr lang="zh-CN" altLang="en-US" sz="3200" spc="150" dirty="0">
                <a:solidFill>
                  <a:schemeClr val="lt1"/>
                </a:solidFill>
                <a:latin typeface="微软雅黑" panose="020B0503020204020204" charset="-122"/>
                <a:ea typeface="微软雅黑" panose="020B0503020204020204" charset="-122"/>
                <a:sym typeface="Arial" panose="020B0604020202020204" pitchFamily="34" charset="0"/>
              </a:rPr>
              <a:t>人本管理的含义</a:t>
            </a:r>
            <a:endParaRPr lang="zh-CN" altLang="en-US" sz="3200" spc="150"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0" name="矩形 9"/>
          <p:cNvSpPr/>
          <p:nvPr>
            <p:custDataLst>
              <p:tags r:id="rId26"/>
            </p:custDataLst>
          </p:nvPr>
        </p:nvSpPr>
        <p:spPr>
          <a:xfrm>
            <a:off x="8127961" y="2114902"/>
            <a:ext cx="3444279" cy="1857702"/>
          </a:xfrm>
          <a:prstGeom prst="rect">
            <a:avLst/>
          </a:prstGeom>
          <a:solidFill>
            <a:schemeClr val="accent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11" name="等腰三角形 10"/>
          <p:cNvSpPr/>
          <p:nvPr>
            <p:custDataLst>
              <p:tags r:id="rId27"/>
            </p:custDataLst>
          </p:nvPr>
        </p:nvSpPr>
        <p:spPr>
          <a:xfrm rot="10800000">
            <a:off x="8131066" y="3972601"/>
            <a:ext cx="1725585" cy="241125"/>
          </a:xfrm>
          <a:prstGeom prst="triangle">
            <a:avLst>
              <a:gd name="adj" fmla="val 0"/>
            </a:avLst>
          </a:prstGeom>
          <a:solidFill>
            <a:schemeClr val="accent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sz="180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12" name="矩形 11"/>
          <p:cNvSpPr/>
          <p:nvPr>
            <p:custDataLst>
              <p:tags r:id="rId28"/>
            </p:custDataLst>
          </p:nvPr>
        </p:nvSpPr>
        <p:spPr>
          <a:xfrm>
            <a:off x="8232873" y="2365793"/>
            <a:ext cx="3349567" cy="1355918"/>
          </a:xfrm>
          <a:prstGeom prst="rect">
            <a:avLst/>
          </a:prstGeom>
        </p:spPr>
        <p:txBody>
          <a:bodyPr wrap="square" anchor="ctr">
            <a:normAutofit/>
          </a:bodyPr>
          <a:p>
            <a:pPr>
              <a:lnSpc>
                <a:spcPct val="120000"/>
              </a:lnSpc>
            </a:pPr>
            <a:r>
              <a:rPr lang="zh-CN" altLang="en-US" sz="3200" spc="150" dirty="0">
                <a:solidFill>
                  <a:schemeClr val="lt1"/>
                </a:solidFill>
                <a:latin typeface="微软雅黑" panose="020B0503020204020204" charset="-122"/>
                <a:ea typeface="微软雅黑" panose="020B0503020204020204" charset="-122"/>
                <a:sym typeface="Arial" panose="020B0604020202020204" pitchFamily="34" charset="0"/>
              </a:rPr>
              <a:t>人本管理的方法</a:t>
            </a:r>
            <a:endParaRPr lang="zh-CN" altLang="en-US" sz="3200" spc="150"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3" name="椭圆 12"/>
          <p:cNvSpPr/>
          <p:nvPr>
            <p:custDataLst>
              <p:tags r:id="rId29"/>
            </p:custDataLst>
          </p:nvPr>
        </p:nvSpPr>
        <p:spPr>
          <a:xfrm>
            <a:off x="5907541" y="4376386"/>
            <a:ext cx="366713" cy="366713"/>
          </a:xfrm>
          <a:prstGeom prst="ellipse">
            <a:avLst/>
          </a:prstGeom>
          <a:solidFill>
            <a:schemeClr val="accent2"/>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50000" lnSpcReduction="20000"/>
          </a:bodyPr>
          <a:p>
            <a:pPr algn="ctr"/>
            <a:r>
              <a:rPr lang="en-US" altLang="zh-CN" sz="180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rPr>
              <a:t>2</a:t>
            </a:r>
            <a:endParaRPr lang="en-US" altLang="zh-CN" sz="180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
        <p:nvSpPr>
          <p:cNvPr id="14" name="椭圆 13"/>
          <p:cNvSpPr/>
          <p:nvPr>
            <p:custDataLst>
              <p:tags r:id="rId30"/>
            </p:custDataLst>
          </p:nvPr>
        </p:nvSpPr>
        <p:spPr>
          <a:xfrm>
            <a:off x="9673294" y="4376386"/>
            <a:ext cx="366713" cy="366713"/>
          </a:xfrm>
          <a:prstGeom prst="ellipse">
            <a:avLst/>
          </a:prstGeom>
          <a:solidFill>
            <a:schemeClr val="accent3"/>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50000" lnSpcReduction="20000"/>
          </a:bodyPr>
          <a:p>
            <a:pPr algn="ctr"/>
            <a:r>
              <a:rPr lang="en-US" altLang="zh-CN" sz="180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rPr>
              <a:t>3</a:t>
            </a:r>
            <a:endParaRPr lang="en-US" altLang="zh-CN" sz="1800" dirty="0">
              <a:solidFill>
                <a:schemeClr val="lt1"/>
              </a:solidFill>
              <a:latin typeface="微软雅黑" panose="020B0503020204020204" charset="-122"/>
              <a:ea typeface="微软雅黑" panose="020B0503020204020204" charset="-122"/>
              <a:cs typeface="汉仪旗黑-50简" charset="0"/>
              <a:sym typeface="Arial" panose="020B0604020202020204" pitchFamily="34" charset="0"/>
            </a:endParaRPr>
          </a:p>
        </p:txBody>
      </p:sp>
    </p:spTree>
    <p:custDataLst>
      <p:tags r:id="rId3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5" name="图片 4"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9" name="图片 8"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pic>
        <p:nvPicPr>
          <p:cNvPr id="25601" name="图片 1"/>
          <p:cNvPicPr>
            <a:picLocks noChangeAspect="1"/>
          </p:cNvPicPr>
          <p:nvPr>
            <p:custDataLst>
              <p:tags r:id="rId5"/>
            </p:custDataLst>
          </p:nvPr>
        </p:nvPicPr>
        <p:blipFill>
          <a:blip r:embed="rId6"/>
          <a:stretch>
            <a:fillRect/>
          </a:stretch>
        </p:blipFill>
        <p:spPr>
          <a:xfrm>
            <a:off x="263525" y="1988820"/>
            <a:ext cx="4820920" cy="3273425"/>
          </a:xfrm>
          <a:prstGeom prst="rect">
            <a:avLst/>
          </a:prstGeom>
          <a:noFill/>
          <a:ln w="9525">
            <a:noFill/>
          </a:ln>
        </p:spPr>
      </p:pic>
      <p:pic>
        <p:nvPicPr>
          <p:cNvPr id="3" name="图片 2"/>
          <p:cNvPicPr>
            <a:picLocks noChangeAspect="1"/>
          </p:cNvPicPr>
          <p:nvPr/>
        </p:nvPicPr>
        <p:blipFill>
          <a:blip r:embed="rId7"/>
          <a:stretch>
            <a:fillRect/>
          </a:stretch>
        </p:blipFill>
        <p:spPr>
          <a:xfrm>
            <a:off x="5231765" y="260985"/>
            <a:ext cx="3314700" cy="3728085"/>
          </a:xfrm>
          <a:prstGeom prst="rect">
            <a:avLst/>
          </a:prstGeom>
          <a:effectLst>
            <a:softEdge rad="31750"/>
          </a:effectLst>
        </p:spPr>
      </p:pic>
      <p:pic>
        <p:nvPicPr>
          <p:cNvPr id="4" name="图片 3"/>
          <p:cNvPicPr>
            <a:picLocks noChangeAspect="1"/>
          </p:cNvPicPr>
          <p:nvPr/>
        </p:nvPicPr>
        <p:blipFill>
          <a:blip r:embed="rId8"/>
          <a:stretch>
            <a:fillRect/>
          </a:stretch>
        </p:blipFill>
        <p:spPr>
          <a:xfrm>
            <a:off x="8615680" y="189230"/>
            <a:ext cx="3649345" cy="3911600"/>
          </a:xfrm>
          <a:prstGeom prst="rect">
            <a:avLst/>
          </a:prstGeom>
        </p:spPr>
      </p:pic>
      <p:pic>
        <p:nvPicPr>
          <p:cNvPr id="2" name="图片 1"/>
          <p:cNvPicPr>
            <a:picLocks noChangeAspect="1"/>
          </p:cNvPicPr>
          <p:nvPr>
            <p:custDataLst>
              <p:tags r:id="rId9"/>
            </p:custDataLst>
          </p:nvPr>
        </p:nvPicPr>
        <p:blipFill>
          <a:blip r:embed="rId10"/>
          <a:stretch>
            <a:fillRect/>
          </a:stretch>
        </p:blipFill>
        <p:spPr>
          <a:xfrm>
            <a:off x="7031990" y="4059555"/>
            <a:ext cx="3832860" cy="2798445"/>
          </a:xfrm>
          <a:prstGeom prst="rect">
            <a:avLst/>
          </a:prstGeom>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3" name="图片 2"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27649" name="文本框 1"/>
          <p:cNvSpPr txBox="1"/>
          <p:nvPr/>
        </p:nvSpPr>
        <p:spPr>
          <a:xfrm>
            <a:off x="191135" y="1659890"/>
            <a:ext cx="11672570" cy="4154170"/>
          </a:xfrm>
          <a:prstGeom prst="rect">
            <a:avLst/>
          </a:prstGeom>
          <a:noFill/>
          <a:ln w="9525">
            <a:noFill/>
          </a:ln>
        </p:spPr>
        <p:txBody>
          <a:bodyPr wrap="square" anchor="t" anchorCtr="0">
            <a:spAutoFit/>
          </a:bodyPr>
          <a:p>
            <a:r>
              <a:rPr lang="zh-CN" altLang="en-US" sz="4400" b="1">
                <a:solidFill>
                  <a:srgbClr val="000000"/>
                </a:solidFill>
                <a:latin typeface="微软雅黑" panose="020B0503020204020204" charset="-122"/>
                <a:ea typeface="微软雅黑" panose="020B0503020204020204" charset="-122"/>
              </a:rPr>
              <a:t>是什么动力让海底捞的员工始终充满激情，工作如此主动呢？</a:t>
            </a:r>
            <a:endParaRPr lang="zh-CN" altLang="en-US" sz="4400" b="1">
              <a:solidFill>
                <a:srgbClr val="000000"/>
              </a:solidFill>
              <a:latin typeface="微软雅黑" panose="020B0503020204020204" charset="-122"/>
              <a:ea typeface="微软雅黑" panose="020B0503020204020204" charset="-122"/>
            </a:endParaRPr>
          </a:p>
          <a:p>
            <a:endParaRPr lang="zh-CN" altLang="en-US" sz="4400" b="1">
              <a:solidFill>
                <a:srgbClr val="000000"/>
              </a:solidFill>
              <a:latin typeface="微软雅黑" panose="020B0503020204020204" charset="-122"/>
              <a:ea typeface="微软雅黑" panose="020B0503020204020204" charset="-122"/>
            </a:endParaRPr>
          </a:p>
          <a:p>
            <a:r>
              <a:rPr lang="zh-CN" altLang="en-US" sz="4400" b="1">
                <a:solidFill>
                  <a:srgbClr val="000000"/>
                </a:solidFill>
                <a:latin typeface="微软雅黑" panose="020B0503020204020204" charset="-122"/>
                <a:ea typeface="微软雅黑" panose="020B0503020204020204" charset="-122"/>
              </a:rPr>
              <a:t>答案很简单：</a:t>
            </a:r>
            <a:r>
              <a:rPr lang="zh-CN" altLang="en-US" sz="44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快乐工作，为自己工作！</a:t>
            </a:r>
            <a:endParaRPr lang="zh-CN" altLang="en-US" sz="4400" b="1">
              <a:solidFill>
                <a:srgbClr val="000000"/>
              </a:solidFill>
              <a:latin typeface="微软雅黑" panose="020B0503020204020204" charset="-122"/>
              <a:ea typeface="微软雅黑" panose="020B0503020204020204" charset="-122"/>
            </a:endParaRPr>
          </a:p>
          <a:p>
            <a:endParaRPr lang="zh-CN" altLang="en-US" sz="4400" b="1">
              <a:solidFill>
                <a:srgbClr val="000000"/>
              </a:solidFill>
              <a:latin typeface="微软雅黑" panose="020B0503020204020204" charset="-122"/>
              <a:ea typeface="微软雅黑" panose="020B0503020204020204" charset="-122"/>
            </a:endParaRPr>
          </a:p>
          <a:p>
            <a:endParaRPr lang="zh-CN" altLang="en-US" sz="4400" b="1">
              <a:solidFill>
                <a:srgbClr val="000000"/>
              </a:solidFill>
              <a:latin typeface="微软雅黑" panose="020B0503020204020204" charset="-122"/>
              <a:ea typeface="微软雅黑" panose="020B050302020402020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4" name="图片 3"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2" name="文本框 1"/>
          <p:cNvSpPr txBox="1"/>
          <p:nvPr/>
        </p:nvSpPr>
        <p:spPr>
          <a:xfrm>
            <a:off x="982980" y="2493010"/>
            <a:ext cx="10937875" cy="1445260"/>
          </a:xfrm>
          <a:prstGeom prst="rect">
            <a:avLst/>
          </a:prstGeom>
          <a:noFill/>
        </p:spPr>
        <p:txBody>
          <a:bodyPr wrap="square" rtlCol="0">
            <a:spAutoFit/>
          </a:bodyPr>
          <a:p>
            <a:r>
              <a:rPr lang="zh-CN" altLang="en-US" sz="8800" b="1">
                <a:solidFill>
                  <a:schemeClr val="accent1">
                    <a:lumMod val="75000"/>
                  </a:schemeClr>
                </a:solidFill>
                <a:latin typeface="微软雅黑" panose="020B0503020204020204" charset="-122"/>
                <a:ea typeface="微软雅黑" panose="020B0503020204020204" charset="-122"/>
                <a:cs typeface="微软雅黑" panose="020B0503020204020204" charset="-122"/>
              </a:rPr>
              <a:t>授权</a:t>
            </a:r>
            <a:r>
              <a:rPr lang="en-US" altLang="zh-CN" sz="8800" b="1">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lang="zh-CN" altLang="en-US" sz="8800" b="1">
                <a:solidFill>
                  <a:schemeClr val="accent1">
                    <a:lumMod val="75000"/>
                  </a:schemeClr>
                </a:solidFill>
                <a:latin typeface="微软雅黑" panose="020B0503020204020204" charset="-122"/>
                <a:ea typeface="微软雅黑" panose="020B0503020204020204" charset="-122"/>
                <a:cs typeface="微软雅黑" panose="020B0503020204020204" charset="-122"/>
              </a:rPr>
              <a:t>待遇</a:t>
            </a:r>
            <a:r>
              <a:rPr lang="en-US" altLang="zh-CN" sz="8800" b="1">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lang="zh-CN" altLang="en-US" sz="8800" b="1">
                <a:solidFill>
                  <a:schemeClr val="accent1">
                    <a:lumMod val="75000"/>
                  </a:schemeClr>
                </a:solidFill>
                <a:latin typeface="微软雅黑" panose="020B0503020204020204" charset="-122"/>
                <a:ea typeface="微软雅黑" panose="020B0503020204020204" charset="-122"/>
                <a:cs typeface="微软雅黑" panose="020B0503020204020204" charset="-122"/>
              </a:rPr>
              <a:t>承诺</a:t>
            </a:r>
            <a:endParaRPr lang="zh-CN" altLang="en-US" sz="88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descr="0_pic_quater_left_up"/>
          <p:cNvPicPr>
            <a:picLocks noChangeAspect="1"/>
          </p:cNvPicPr>
          <p:nvPr>
            <p:custDataLst>
              <p:tags r:id="rId1"/>
            </p:custDataLst>
          </p:nvPr>
        </p:nvPicPr>
        <p:blipFill>
          <a:blip r:embed="rId2"/>
          <a:stretch>
            <a:fillRect/>
          </a:stretch>
        </p:blipFill>
        <p:spPr>
          <a:xfrm>
            <a:off x="0" y="0"/>
            <a:ext cx="720090" cy="693420"/>
          </a:xfrm>
          <a:prstGeom prst="rect">
            <a:avLst/>
          </a:prstGeom>
        </p:spPr>
      </p:pic>
      <p:pic>
        <p:nvPicPr>
          <p:cNvPr id="3" name="图片 2" descr="1_pic_quater_right_up"/>
          <p:cNvPicPr>
            <a:picLocks noChangeAspect="1"/>
          </p:cNvPicPr>
          <p:nvPr>
            <p:custDataLst>
              <p:tags r:id="rId3"/>
            </p:custDataLst>
          </p:nvPr>
        </p:nvPicPr>
        <p:blipFill>
          <a:blip r:embed="rId4"/>
          <a:stretch>
            <a:fillRect/>
          </a:stretch>
        </p:blipFill>
        <p:spPr>
          <a:xfrm>
            <a:off x="11471275" y="6137275"/>
            <a:ext cx="720090" cy="720090"/>
          </a:xfrm>
          <a:prstGeom prst="rect">
            <a:avLst/>
          </a:prstGeom>
        </p:spPr>
      </p:pic>
      <p:sp>
        <p:nvSpPr>
          <p:cNvPr id="31745" name="文本框 1"/>
          <p:cNvSpPr txBox="1"/>
          <p:nvPr>
            <p:custDataLst>
              <p:tags r:id="rId5"/>
            </p:custDataLst>
          </p:nvPr>
        </p:nvSpPr>
        <p:spPr>
          <a:xfrm>
            <a:off x="489585" y="3740150"/>
            <a:ext cx="11065510" cy="1568450"/>
          </a:xfrm>
          <a:prstGeom prst="rect">
            <a:avLst/>
          </a:prstGeom>
          <a:noFill/>
          <a:ln w="9525">
            <a:noFill/>
          </a:ln>
        </p:spPr>
        <p:txBody>
          <a:bodyPr wrap="square" anchor="t" anchorCtr="0">
            <a:spAutoFit/>
          </a:bodyPr>
          <a:p>
            <a:r>
              <a:rPr lang="zh-CN" altLang="en-US" sz="3200">
                <a:solidFill>
                  <a:schemeClr val="dk1"/>
                </a:solidFill>
                <a:latin typeface="微软雅黑" panose="020B0503020204020204" charset="-122"/>
                <a:ea typeface="微软雅黑" panose="020B0503020204020204" charset="-122"/>
                <a:cs typeface="微软雅黑" panose="020B0503020204020204" charset="-122"/>
              </a:rPr>
              <a:t>2019年海底捞每天门店的收入约5789.6万元，</a:t>
            </a:r>
            <a:endParaRPr lang="zh-CN" altLang="en-US" sz="32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32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3200">
                <a:solidFill>
                  <a:schemeClr val="dk1"/>
                </a:solidFill>
                <a:latin typeface="微软雅黑" panose="020B0503020204020204" charset="-122"/>
                <a:ea typeface="微软雅黑" panose="020B0503020204020204" charset="-122"/>
                <a:cs typeface="微软雅黑" panose="020B0503020204020204" charset="-122"/>
              </a:rPr>
              <a:t>而每天员工的成本约2029万元，</a:t>
            </a:r>
            <a:endParaRPr lang="zh-CN" altLang="en-US" sz="32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1746" name="文本框 2"/>
          <p:cNvSpPr txBox="1"/>
          <p:nvPr/>
        </p:nvSpPr>
        <p:spPr>
          <a:xfrm>
            <a:off x="415925" y="909955"/>
            <a:ext cx="11242040" cy="1076325"/>
          </a:xfrm>
          <a:prstGeom prst="rect">
            <a:avLst/>
          </a:prstGeom>
          <a:noFill/>
          <a:ln w="9525">
            <a:noFill/>
          </a:ln>
        </p:spPr>
        <p:txBody>
          <a:bodyPr wrap="square" anchor="t" anchorCtr="0">
            <a:spAutoFit/>
          </a:bodyPr>
          <a:p>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数据显示，如果海底捞停业15天，其营收损失会减少50亿左右；如果关店一个月，营收损失则超过60亿。</a:t>
            </a:r>
            <a:endParaRPr lang="zh-CN" altLang="en-US" sz="3200" b="1">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6"/>
          <a:stretch>
            <a:fillRect/>
          </a:stretch>
        </p:blipFill>
        <p:spPr>
          <a:xfrm>
            <a:off x="1703388" y="332740"/>
            <a:ext cx="8510587" cy="5988050"/>
          </a:xfrm>
          <a:prstGeom prst="rect">
            <a:avLst/>
          </a:prstGeom>
          <a:noFill/>
          <a:ln w="9525">
            <a:noFill/>
          </a:ln>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BEAUTIFY_FLAG" val="#wm#"/>
  <p:tag name="KSO_WM_UNIT_TYPE" val="i"/>
  <p:tag name="KSO_WM_UNIT_ID" val="_1*i*3"/>
  <p:tag name="KSO_WM_UNIT_INDEX" val="3"/>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0.xml><?xml version="1.0" encoding="utf-8"?>
<p:tagLst xmlns:p="http://schemas.openxmlformats.org/presentationml/2006/main">
  <p:tag name="KSO_WM_SLIDE_BACKGROUND_TYPE" val="belt"/>
</p:tagLst>
</file>

<file path=ppt/tags/tag101.xml><?xml version="1.0" encoding="utf-8"?>
<p:tagLst xmlns:p="http://schemas.openxmlformats.org/presentationml/2006/main">
  <p:tag name="KSO_WM_TEMPLATE_CATEGORY" val="custom"/>
  <p:tag name="KSO_WM_TEMPLATE_INDEX" val="20204174"/>
</p:tagLst>
</file>

<file path=ppt/tags/tag102.xml><?xml version="1.0" encoding="utf-8"?>
<p:tagLst xmlns:p="http://schemas.openxmlformats.org/presentationml/2006/main">
  <p:tag name="KSO_WM_TEMPLATE_CATEGORY" val="custom"/>
  <p:tag name="KSO_WM_TEMPLATE_INDEX" val="20204174"/>
</p:tagLst>
</file>

<file path=ppt/tags/tag103.xml><?xml version="1.0" encoding="utf-8"?>
<p:tagLst xmlns:p="http://schemas.openxmlformats.org/presentationml/2006/main">
  <p:tag name="KSO_WM_BEAUTIFY_FLAG" val="#wm#"/>
  <p:tag name="KSO_WM_TAG_VERSION" val="1.0"/>
  <p:tag name="KSO_WM_TEMPLATE_CATEGORY" val="custom"/>
  <p:tag name="KSO_WM_TEMPLATE_INDEX" val="20204174"/>
</p:tagLst>
</file>

<file path=ppt/tags/tag104.xml><?xml version="1.0" encoding="utf-8"?>
<p:tagLst xmlns:p="http://schemas.openxmlformats.org/presentationml/2006/main">
  <p:tag name="KSO_WM_UNIT_SUBTYPE" val="a"/>
  <p:tag name="KSO_WM_UNIT_PRESET_TEXT" val="点击此处添加正文"/>
  <p:tag name="KSO_WM_UNIT_NOCLEAR" val="0"/>
  <p:tag name="KSO_WM_UNIT_VALUE" val="36"/>
  <p:tag name="KSO_WM_UNIT_HIGHLIGHT" val="0"/>
  <p:tag name="KSO_WM_UNIT_COMPATIBLE" val="0"/>
  <p:tag name="KSO_WM_UNIT_DIAGRAM_ISNUMVISUAL" val="0"/>
  <p:tag name="KSO_WM_UNIT_DIAGRAM_ISREFERUNIT" val="0"/>
  <p:tag name="KSO_WM_UNIT_TYPE" val="f"/>
  <p:tag name="KSO_WM_UNIT_INDEX" val="1"/>
  <p:tag name="KSO_WM_UNIT_ID" val="custom20222210_7*f*1"/>
  <p:tag name="KSO_WM_TEMPLATE_CATEGORY" val="custom"/>
  <p:tag name="KSO_WM_TEMPLATE_INDEX" val="20222210"/>
  <p:tag name="KSO_WM_UNIT_LAYERLEVEL" val="1"/>
  <p:tag name="KSO_WM_TAG_VERSION" val="1.0"/>
  <p:tag name="KSO_WM_BEAUTIFY_FLAG" val="#wm#"/>
  <p:tag name="KSO_WM_UNIT_DEFAULT_FONT" val="14;16;2"/>
  <p:tag name="KSO_WM_UNIT_BLOCK" val="0"/>
  <p:tag name="KSO_WM_UNIT_DEC_AREA_ID" val="addf9bd4c83148b4a5ceb62c9fd11e9b"/>
  <p:tag name="KSO_WM_CHIP_GROUPID" val="619e075d56c5b5f57912a93d"/>
  <p:tag name="KSO_WM_CHIP_XID" val="619e075d56c5b5f57912a939"/>
  <p:tag name="KSO_WM_CHIP_FILLAREA_FILL_RULE" val="{&quot;fill_align&quot;:&quot;lm&quot;,&quot;fill_mode&quot;:&quot;adaptive&quot;,&quot;sacle_strategy&quot;:&quot;smart&quot;}"/>
  <p:tag name="KSO_WM_ASSEMBLE_CHIP_INDEX" val="b3939220b5b64c3fb3926aeeb94a51ef"/>
  <p:tag name="KSO_WM_UNIT_TEXT_FILL_FORE_SCHEMECOLOR_INDEX_BRIGHTNESS" val="0.15"/>
  <p:tag name="KSO_WM_UNIT_TEXT_FILL_FORE_SCHEMECOLOR_INDEX" val="13"/>
  <p:tag name="KSO_WM_UNIT_TEXT_FILL_TYPE" val="1"/>
  <p:tag name="KSO_WM_UNIT_SMARTLAYOUT_COMPRESS_INFO" val="{&#10;    &quot;id&quot;: &quot;2020-09-27T19:36:14&quot;,&#10;    &quot;max&quot;: 11.966456692913386,&#10;    &quot;topChanged&quot;: 2.6945677993644442e-05&#10;}&#1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74_1*i*1"/>
  <p:tag name="KSO_WM_TEMPLATE_CATEGORY" val="custom"/>
  <p:tag name="KSO_WM_TEMPLATE_INDEX" val="20204174"/>
  <p:tag name="KSO_WM_UNIT_LAYERLEVEL" val="1"/>
  <p:tag name="KSO_WM_TAG_VERSION" val="1.0"/>
  <p:tag name="KSO_WM_BEAUTIFY_FLAG" val="#wm#"/>
  <p:tag name="KSO_WM_UNIT_BLOCK" val="0"/>
  <p:tag name="KSO_WM_UNIT_SM_LIMIT_TYPE" val="3"/>
  <p:tag name="KSO_WM_UNIT_DEC_AREA_ID" val="7c996b5595304be699659ee24c9c1910"/>
  <p:tag name="KSO_WM_UNIT_DECORATE_INFO" val="{&quot;DecorateInfoH&quot;:{&quot;IsAbs&quot;:true},&quot;DecorateInfoW&quot;:{&quot;IsAbs&quot;:false},&quot;DecorateInfoX&quot;:{&quot;IsAbs&quot;:true,&quot;Pos&quot;:0},&quot;DecorateInfoY&quot;:{&quot;IsAbs&quot;:true,&quot;Pos&quot;:0},&quot;ReferentInfo&quot;:{&quot;Id&quot;:&quot;a33dd79007f64afc81372970b12f25af&quot;,&quot;X&quot;:{&quot;Pos&quot;:0},&quot;Y&quot;:{&quot;Pos&quot;:2}},&quot;whChangeMode&quot;:0}"/>
  <p:tag name="KSO_WM_CHIP_GROUPID" val="5f2a1e1e45e1f15ec24fe435"/>
  <p:tag name="KSO_WM_CHIP_XID" val="5f2a1e1e45e1f15ec24fe436"/>
  <p:tag name="KSO_WM_CHIP_FILLAREA_FILL_RULE" val="{&quot;fill_align&quot;:&quot;cm&quot;,&quot;fill_mode&quot;:&quot;adaptive&quot;,&quot;sacle_strategy&quot;:&quot;smart&quot;}"/>
  <p:tag name="KSO_WM_UNIT_DEC_SUPPORTCHANGEPIC" val="0"/>
  <p:tag name="KSO_WM_UNIT_DEC_CHANGEPICRESERVED" val="0"/>
  <p:tag name="KSO_WM_ASSEMBLE_CHIP_INDEX" val="38e1616c31674b57bc0d1e5f0503c9d6"/>
  <p:tag name="KSO_WM_UNIT_LINE_FORE_SCHEMECOLOR_INDEX_BRIGHTNESS" val="0.25"/>
  <p:tag name="KSO_WM_UNIT_LINE_FORE_SCHEMECOLOR_INDEX" val="13"/>
  <p:tag name="KSO_WM_UNIT_LINE_FILL_TYPE"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174_1*a*1"/>
  <p:tag name="KSO_WM_TEMPLATE_CATEGORY" val="custom"/>
  <p:tag name="KSO_WM_TEMPLATE_INDEX" val="20204174"/>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新媒体运营月度计划"/>
  <p:tag name="KSO_WM_UNIT_BLOCK" val="0"/>
  <p:tag name="KSO_WM_UNIT_DEC_AREA_ID" val="a33dd79007f64afc81372970b12f25af"/>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38e1616c31674b57bc0d1e5f0503c9d6"/>
  <p:tag name="KSO_WM_UNIT_TEXT_FILL_FORE_SCHEMECOLOR_INDEX_BRIGHTNESS" val="0.15"/>
  <p:tag name="KSO_WM_UNIT_TEXT_FILL_FORE_SCHEMECOLOR_INDEX" val="13"/>
  <p:tag name="KSO_WM_UNIT_TEXT_FILL_TYPE" val="1"/>
</p:tagLst>
</file>

<file path=ppt/tags/tag107.xml><?xml version="1.0" encoding="utf-8"?>
<p:tagLst xmlns:p="http://schemas.openxmlformats.org/presentationml/2006/main">
  <p:tag name="KSO_WM_CHIP_INFOS" val="{&quot;layout_type&quot;:&quot;forleft&quot;,&quot;slide_type&quot;:[&quot;title&quot;],&quot;aspect_ratio&quot;:&quot;16:9&quot;}"/>
  <p:tag name="KSO_WM_CHIP_XID" val="5ebe041a0ac41c4a0a52557b"/>
  <p:tag name="KSO_WM_CHIP_FILLPROP" val="[[{&quot;fill_id&quot;:&quot;d4089bcb58db42069348158c66880bc0&quot;,&quot;fill_align&quot;:&quot;cm&quot;,&quot;text_align&quot;:&quot;lm&quot;,&quot;text_direction&quot;:&quot;horizontal&quot;,&quot;chip_types&quot;:[&quot;text&quot;,&quot;header&quot;]}]]"/>
  <p:tag name="KSO_WM_SLIDE_ID" val="custom20204174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60*39"/>
  <p:tag name="KSO_WM_TAG_VERSION" val="1.0"/>
  <p:tag name="KSO_WM_BEAUTIFY_FLAG" val="#wm#"/>
  <p:tag name="KSO_WM_TEMPLATE_CATEGORY" val="custom"/>
  <p:tag name="KSO_WM_TEMPLATE_INDEX" val="20204174"/>
  <p:tag name="KSO_WM_SLIDE_LAYOUT" val="a"/>
  <p:tag name="KSO_WM_SLIDE_LAYOUT_CNT" val="1"/>
  <p:tag name="KSO_WM_CHIP_GROUPID" val="5ebf6661ddc3daf3fef3f760"/>
  <p:tag name="KSO_WM_SLIDE_LAYOUT_INFO" val="{&quot;id&quot;:&quot;2020-09-27T19:36:14&quot;,&quot;margin&quot;:{&quot;bottom&quot;:7.464770317077637,&quot;left&quot;:2.1176183223724365,&quot;right&quot;:18.345256805419922,&quot;top&quot;:6.455621242523193},&quot;type&quot;:0}"/>
  <p:tag name="KSO_WM_SLIDE_BK_DARK_LIGHT" val="2"/>
  <p:tag name="KSO_WM_SLIDE_BACKGROUND_TYPE" val="general"/>
  <p:tag name="KSO_WM_SLIDE_SUPPORT_FEATURE_TYPE" val="0"/>
  <p:tag name="KSO_WM_TEMPLATE_MASTER_THUMB_INDEX" val="12"/>
  <p:tag name="KSO_WM_TEMPLATE_ASSEMBLE_XID" val="5f7079210ff15d9a40ebaa8b"/>
  <p:tag name="KSO_WM_TEMPLATE_ASSEMBLE_GROUPID" val="5f7079210ff15d9a40ebaa8b"/>
  <p:tag name="KSO_WM_TEMPLATE_THUMBS_INDEX" val="1、2、3、7、15、45"/>
  <p:tag name="KSO_WM_SPECIAL_SOURCE" val="bdnull"/>
</p:tagLst>
</file>

<file path=ppt/tags/tag108.xml><?xml version="1.0" encoding="utf-8"?>
<p:tagLst xmlns:p="http://schemas.openxmlformats.org/presentationml/2006/main">
  <p:tag name="KSO_WM_SLIDE_BACKGROUND_TYPE" val="general"/>
  <p:tag name="WM_BEAUTIFY_SHAPE_IDENTITY" val="{f08f8a2c-d32e-4980-a4dd-25c22afe5b7e}"/>
  <p:tag name="KSO_WM_UNIT_TYPE" val="i"/>
</p:tagLst>
</file>

<file path=ppt/tags/tag109.xml><?xml version="1.0" encoding="utf-8"?>
<p:tagLst xmlns:p="http://schemas.openxmlformats.org/presentationml/2006/main">
  <p:tag name="KSO_WM_SLIDE_BACKGROUND_TYPE" val="general"/>
  <p:tag name="WM_BEAUTIFY_SHAPE_IDENTITY" val="{2dff610c-98f5-46a8-b33d-0a16df6b8c9a}"/>
  <p:tag name="KSO_WM_UNIT_TYPE" val="i"/>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4567"/>
  <p:tag name="KSO_WM_SPECIAL_SOURCE" val="bdnull"/>
  <p:tag name="KSO_WM_SLIDE_BK_DARK_LIGHT" val=""/>
  <p:tag name="KSO_WM_SLIDE_BACKGROUND_TYPE" val="general"/>
</p:tagLst>
</file>

<file path=ppt/tags/tag111.xml><?xml version="1.0" encoding="utf-8"?>
<p:tagLst xmlns:p="http://schemas.openxmlformats.org/presentationml/2006/main">
  <p:tag name="KSO_WM_SLIDE_BACKGROUND_TYPE" val="general"/>
  <p:tag name="WM_BEAUTIFY_SHAPE_IDENTITY" val="{f08f8a2c-d32e-4980-a4dd-25c22afe5b7e}"/>
  <p:tag name="KSO_WM_UNIT_TYPE" val="i"/>
</p:tagLst>
</file>

<file path=ppt/tags/tag112.xml><?xml version="1.0" encoding="utf-8"?>
<p:tagLst xmlns:p="http://schemas.openxmlformats.org/presentationml/2006/main">
  <p:tag name="KSO_WM_SLIDE_BACKGROUND_TYPE" val="general"/>
  <p:tag name="WM_BEAUTIFY_SHAPE_IDENTITY" val="{2dff610c-98f5-46a8-b33d-0a16df6b8c9a}"/>
  <p:tag name="KSO_WM_UNIT_TYPE" val="i"/>
</p:tagLst>
</file>

<file path=ppt/tags/tag113.xml><?xml version="1.0" encoding="utf-8"?>
<p:tagLst xmlns:p="http://schemas.openxmlformats.org/presentationml/2006/main">
  <p:tag name="KSO_WM_BEAUTIFY_FLAG" val="#wm#"/>
  <p:tag name="KSO_WM_TEMPLATE_CATEGORY" val="custom"/>
  <p:tag name="KSO_WM_TEMPLATE_INDEX" val="20184567"/>
  <p:tag name="KSO_WM_SPECIAL_SOURCE" val="bdnull"/>
  <p:tag name="KSO_WM_SLIDE_BK_DARK_LIGHT" val=""/>
  <p:tag name="KSO_WM_SLIDE_BACKGROUND_TYPE" val="general"/>
</p:tagLst>
</file>

<file path=ppt/tags/tag114.xml><?xml version="1.0" encoding="utf-8"?>
<p:tagLst xmlns:p="http://schemas.openxmlformats.org/presentationml/2006/main">
  <p:tag name="KSO_WM_SLIDE_BACKGROUND_TYPE" val="general"/>
  <p:tag name="WM_BEAUTIFY_SHAPE_IDENTITY" val="{f08f8a2c-d32e-4980-a4dd-25c22afe5b7e}"/>
  <p:tag name="KSO_WM_UNIT_TYPE" val="i"/>
</p:tagLst>
</file>

<file path=ppt/tags/tag115.xml><?xml version="1.0" encoding="utf-8"?>
<p:tagLst xmlns:p="http://schemas.openxmlformats.org/presentationml/2006/main">
  <p:tag name="KSO_WM_SLIDE_BACKGROUND_TYPE" val="general"/>
  <p:tag name="WM_BEAUTIFY_SHAPE_IDENTITY" val="{2dff610c-98f5-46a8-b33d-0a16df6b8c9a}"/>
  <p:tag name="KSO_WM_UNIT_TYPE" val="i"/>
</p:tagLst>
</file>

<file path=ppt/tags/tag116.xml><?xml version="1.0" encoding="utf-8"?>
<p:tagLst xmlns:p="http://schemas.openxmlformats.org/presentationml/2006/main">
  <p:tag name="KSO_WM_BEAUTIFY_FLAG" val="#wm#"/>
  <p:tag name="KSO_WM_TEMPLATE_CATEGORY" val="custom"/>
  <p:tag name="KSO_WM_TEMPLATE_INDEX" val="20184567"/>
  <p:tag name="KSO_WM_SPECIAL_SOURCE" val="bdnull"/>
  <p:tag name="KSO_WM_SLIDE_BK_DARK_LIGHT" val=""/>
  <p:tag name="KSO_WM_SLIDE_BACKGROUND_TYPE" val="general"/>
</p:tagLst>
</file>

<file path=ppt/tags/tag117.xml><?xml version="1.0" encoding="utf-8"?>
<p:tagLst xmlns:p="http://schemas.openxmlformats.org/presentationml/2006/main">
  <p:tag name="KSO_WM_SLIDE_BACKGROUND_TYPE" val="general"/>
  <p:tag name="WM_BEAUTIFY_SHAPE_IDENTITY" val="{f08f8a2c-d32e-4980-a4dd-25c22afe5b7e}"/>
  <p:tag name="KSO_WM_UNIT_TYPE" val="i"/>
</p:tagLst>
</file>

<file path=ppt/tags/tag118.xml><?xml version="1.0" encoding="utf-8"?>
<p:tagLst xmlns:p="http://schemas.openxmlformats.org/presentationml/2006/main">
  <p:tag name="KSO_WM_SLIDE_BACKGROUND_TYPE" val="general"/>
  <p:tag name="WM_BEAUTIFY_SHAPE_IDENTITY" val="{2dff610c-98f5-46a8-b33d-0a16df6b8c9a}"/>
  <p:tag name="KSO_WM_UNIT_TYPE" val="i"/>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i"/>
  <p:tag name="KSO_WM_UNIT_INDEX" val="1_1"/>
  <p:tag name="KSO_WM_UNIT_ID" val="diagram726_3*m_i*1_1"/>
  <p:tag name="KSO_WM_TEMPLATE_CATEGORY" val="diagram"/>
  <p:tag name="KSO_WM_TEMPLATE_INDEX" val="726"/>
  <p:tag name="KSO_WM_UNIT_LAYERLEVEL" val="1_1"/>
  <p:tag name="KSO_WM_TAG_VERSION" val="1.0"/>
  <p:tag name="KSO_WM_BEAUTIFY_FLAG" val="#wm#"/>
  <p:tag name="KSO_WM_DIAGRAM_GROUP_CODE" val="m1-1"/>
  <p:tag name="KSO_WM_UNIT_LINE_FORE_SCHEMECOLOR_INDEX" val="6"/>
  <p:tag name="KSO_WM_UNIT_LINE_FILL_TYPE"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1_3"/>
  <p:tag name="KSO_WM_UNIT_ID" val="diagram726_3*m_h_i*1_1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2"/>
  <p:tag name="KSO_WM_UNIT_TEXT_FILL_TYPE"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1_2"/>
  <p:tag name="KSO_WM_UNIT_ID" val="diagram726_3*m_h_i*1_1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2"/>
  <p:tag name="KSO_WM_UNIT_TEXT_FILL_TYPE" val="1"/>
</p:tagLst>
</file>

<file path=ppt/tags/tag122.xml><?xml version="1.0" encoding="utf-8"?>
<p:tagLst xmlns:p="http://schemas.openxmlformats.org/presentationml/2006/main">
  <p:tag name="KSO_WM_UNIT_SUBTYPE" val="a"/>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726_3*m_h_f*1_1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1"/>
  <p:tag name="KSO_WM_UNIT_ID" val="diagram726_3*m_h_i*1_1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12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2_3"/>
  <p:tag name="KSO_WM_UNIT_ID" val="diagram726_3*m_h_i*1_2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2"/>
  <p:tag name="KSO_WM_UNIT_TEXT_FILL_TYPE"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2_2"/>
  <p:tag name="KSO_WM_UNIT_ID" val="diagram726_3*m_h_i*1_2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2"/>
  <p:tag name="KSO_WM_UNIT_TEXT_FILL_TYPE" val="1"/>
</p:tagLst>
</file>

<file path=ppt/tags/tag126.xml><?xml version="1.0" encoding="utf-8"?>
<p:tagLst xmlns:p="http://schemas.openxmlformats.org/presentationml/2006/main">
  <p:tag name="KSO_WM_UNIT_SUBTYPE" val="a"/>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726_3*m_h_f*1_2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12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3_3"/>
  <p:tag name="KSO_WM_UNIT_ID" val="diagram726_3*m_h_i*1_3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7"/>
  <p:tag name="KSO_WM_UNIT_FILL_TYPE" val="1"/>
  <p:tag name="KSO_WM_UNIT_TEXT_FILL_FORE_SCHEMECOLOR_INDEX" val="2"/>
  <p:tag name="KSO_WM_UNIT_TEXT_FILL_TYPE"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3_2"/>
  <p:tag name="KSO_WM_UNIT_ID" val="diagram726_3*m_h_i*1_3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7"/>
  <p:tag name="KSO_WM_UNIT_FILL_TYPE" val="1"/>
  <p:tag name="KSO_WM_UNIT_TEXT_FILL_FORE_SCHEMECOLOR_INDEX" val="2"/>
  <p:tag name="KSO_WM_UNIT_TEXT_FILL_TYPE" val="1"/>
</p:tagLst>
</file>

<file path=ppt/tags/tag129.xml><?xml version="1.0" encoding="utf-8"?>
<p:tagLst xmlns:p="http://schemas.openxmlformats.org/presentationml/2006/main">
  <p:tag name="KSO_WM_UNIT_SUBTYPE" val="a"/>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726_3*m_h_f*1_3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2_1"/>
  <p:tag name="KSO_WM_UNIT_ID" val="diagram726_3*m_h_i*1_2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1"/>
  <p:tag name="KSO_WM_UNIT_ID" val="diagram726_3*m_h_i*1_3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i"/>
  <p:tag name="KSO_WM_UNIT_INDEX" val="1_1"/>
  <p:tag name="KSO_WM_UNIT_ID" val="diagram726_3*m_i*1_1"/>
  <p:tag name="KSO_WM_TEMPLATE_CATEGORY" val="diagram"/>
  <p:tag name="KSO_WM_TEMPLATE_INDEX" val="726"/>
  <p:tag name="KSO_WM_UNIT_LAYERLEVEL" val="1_1"/>
  <p:tag name="KSO_WM_TAG_VERSION" val="1.0"/>
  <p:tag name="KSO_WM_BEAUTIFY_FLAG" val="#wm#"/>
  <p:tag name="KSO_WM_DIAGRAM_GROUP_CODE" val="m1-1"/>
  <p:tag name="KSO_WM_UNIT_LINE_FORE_SCHEMECOLOR_INDEX" val="6"/>
  <p:tag name="KSO_WM_UNIT_LINE_FILL_TYPE" val="2"/>
</p:tagLst>
</file>

<file path=ppt/tags/tag13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1_3"/>
  <p:tag name="KSO_WM_UNIT_ID" val="diagram726_3*m_h_i*1_1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2"/>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1_2"/>
  <p:tag name="KSO_WM_UNIT_ID" val="diagram726_3*m_h_i*1_1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2"/>
  <p:tag name="KSO_WM_UNIT_TEXT_FILL_TYPE" val="1"/>
</p:tagLst>
</file>

<file path=ppt/tags/tag135.xml><?xml version="1.0" encoding="utf-8"?>
<p:tagLst xmlns:p="http://schemas.openxmlformats.org/presentationml/2006/main">
  <p:tag name="KSO_WM_UNIT_SUBTYPE" val="a"/>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726_3*m_h_f*1_1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1"/>
  <p:tag name="KSO_WM_UNIT_ID" val="diagram726_3*m_h_i*1_1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13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2_3"/>
  <p:tag name="KSO_WM_UNIT_ID" val="diagram726_3*m_h_i*1_2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2"/>
  <p:tag name="KSO_WM_UNIT_TEXT_FILL_TYPE"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2_2"/>
  <p:tag name="KSO_WM_UNIT_ID" val="diagram726_3*m_h_i*1_2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2"/>
  <p:tag name="KSO_WM_UNIT_TEXT_FILL_TYPE" val="1"/>
</p:tagLst>
</file>

<file path=ppt/tags/tag139.xml><?xml version="1.0" encoding="utf-8"?>
<p:tagLst xmlns:p="http://schemas.openxmlformats.org/presentationml/2006/main">
  <p:tag name="KSO_WM_UNIT_SUBTYPE" val="a"/>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726_3*m_h_f*1_2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3_3"/>
  <p:tag name="KSO_WM_UNIT_ID" val="diagram726_3*m_h_i*1_3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7"/>
  <p:tag name="KSO_WM_UNIT_FILL_TYPE" val="1"/>
  <p:tag name="KSO_WM_UNIT_TEXT_FILL_FORE_SCHEMECOLOR_INDEX" val="2"/>
  <p:tag name="KSO_WM_UNIT_TEXT_FILL_TYPE"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3_2"/>
  <p:tag name="KSO_WM_UNIT_ID" val="diagram726_3*m_h_i*1_3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7"/>
  <p:tag name="KSO_WM_UNIT_FILL_TYPE" val="1"/>
  <p:tag name="KSO_WM_UNIT_TEXT_FILL_FORE_SCHEMECOLOR_INDEX" val="2"/>
  <p:tag name="KSO_WM_UNIT_TEXT_FILL_TYPE" val="1"/>
</p:tagLst>
</file>

<file path=ppt/tags/tag142.xml><?xml version="1.0" encoding="utf-8"?>
<p:tagLst xmlns:p="http://schemas.openxmlformats.org/presentationml/2006/main">
  <p:tag name="KSO_WM_UNIT_SUBTYPE" val="a"/>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726_3*m_h_f*1_3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2_1"/>
  <p:tag name="KSO_WM_UNIT_ID" val="diagram726_3*m_h_i*1_2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1"/>
  <p:tag name="KSO_WM_UNIT_ID" val="diagram726_3*m_h_i*1_3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145.xml><?xml version="1.0" encoding="utf-8"?>
<p:tagLst xmlns:p="http://schemas.openxmlformats.org/presentationml/2006/main">
  <p:tag name="KSO_WM_BEAUTIFY_FLAG" val="#wm#"/>
  <p:tag name="KSO_WM_TEMPLATE_CATEGORY" val="custom"/>
  <p:tag name="KSO_WM_TEMPLATE_INDEX" val="20184567"/>
  <p:tag name="KSO_WM_SPECIAL_SOURCE" val="bdnull"/>
  <p:tag name="KSO_WM_SLIDE_BK_DARK_LIGHT" val=""/>
  <p:tag name="KSO_WM_SLIDE_BACKGROUND_TYPE" val="general"/>
</p:tagLst>
</file>

<file path=ppt/tags/tag146.xml><?xml version="1.0" encoding="utf-8"?>
<p:tagLst xmlns:p="http://schemas.openxmlformats.org/presentationml/2006/main">
  <p:tag name="KSO_WM_SLIDE_BACKGROUND_TYPE" val="general"/>
  <p:tag name="WM_BEAUTIFY_SHAPE_IDENTITY" val="{f08f8a2c-d32e-4980-a4dd-25c22afe5b7e}"/>
  <p:tag name="KSO_WM_UNIT_TYPE" val="i"/>
</p:tagLst>
</file>

<file path=ppt/tags/tag147.xml><?xml version="1.0" encoding="utf-8"?>
<p:tagLst xmlns:p="http://schemas.openxmlformats.org/presentationml/2006/main">
  <p:tag name="KSO_WM_SLIDE_BACKGROUND_TYPE" val="general"/>
  <p:tag name="WM_BEAUTIFY_SHAPE_IDENTITY" val="{2dff610c-98f5-46a8-b33d-0a16df6b8c9a}"/>
  <p:tag name="KSO_WM_UNIT_TYPE" val="i"/>
</p:tagLst>
</file>

<file path=ppt/tags/tag148.xml><?xml version="1.0" encoding="utf-8"?>
<p:tagLst xmlns:p="http://schemas.openxmlformats.org/presentationml/2006/main">
  <p:tag name="KSO_WM_UNIT_PLACING_PICTURE_USER_VIEWPORT" val="{&quot;height&quot;:5445,&quot;width&quot;:8020}"/>
</p:tagLst>
</file>

<file path=ppt/tags/tag149.xml><?xml version="1.0" encoding="utf-8"?>
<p:tagLst xmlns:p="http://schemas.openxmlformats.org/presentationml/2006/main">
  <p:tag name="KSO_WM_UNIT_PLACING_PICTURE_USER_VIEWPORT" val="{&quot;height&quot;:7305,&quot;width&quot;:10005}"/>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184567"/>
  <p:tag name="KSO_WM_SPECIAL_SOURCE" val="bdnull"/>
  <p:tag name="KSO_WM_SLIDE_BK_DARK_LIGHT" val=""/>
  <p:tag name="KSO_WM_SLIDE_BACKGROUND_TYPE" val="general"/>
</p:tagLst>
</file>

<file path=ppt/tags/tag151.xml><?xml version="1.0" encoding="utf-8"?>
<p:tagLst xmlns:p="http://schemas.openxmlformats.org/presentationml/2006/main">
  <p:tag name="KSO_WM_SLIDE_BACKGROUND_TYPE" val="general"/>
  <p:tag name="WM_BEAUTIFY_SHAPE_IDENTITY" val="{f08f8a2c-d32e-4980-a4dd-25c22afe5b7e}"/>
  <p:tag name="KSO_WM_UNIT_TYPE" val="i"/>
</p:tagLst>
</file>

<file path=ppt/tags/tag152.xml><?xml version="1.0" encoding="utf-8"?>
<p:tagLst xmlns:p="http://schemas.openxmlformats.org/presentationml/2006/main">
  <p:tag name="KSO_WM_SLIDE_BACKGROUND_TYPE" val="general"/>
  <p:tag name="WM_BEAUTIFY_SHAPE_IDENTITY" val="{2dff610c-98f5-46a8-b33d-0a16df6b8c9a}"/>
  <p:tag name="KSO_WM_UNIT_TYPE" val="i"/>
</p:tagLst>
</file>

<file path=ppt/tags/tag153.xml><?xml version="1.0" encoding="utf-8"?>
<p:tagLst xmlns:p="http://schemas.openxmlformats.org/presentationml/2006/main">
  <p:tag name="KSO_WM_BEAUTIFY_FLAG" val="#wm#"/>
  <p:tag name="KSO_WM_TEMPLATE_CATEGORY" val="custom"/>
  <p:tag name="KSO_WM_TEMPLATE_INDEX" val="20184567"/>
  <p:tag name="KSO_WM_SPECIAL_SOURCE" val="bdnull"/>
  <p:tag name="KSO_WM_SLIDE_BK_DARK_LIGHT" val=""/>
  <p:tag name="KSO_WM_SLIDE_BACKGROUND_TYPE" val="general"/>
</p:tagLst>
</file>

<file path=ppt/tags/tag154.xml><?xml version="1.0" encoding="utf-8"?>
<p:tagLst xmlns:p="http://schemas.openxmlformats.org/presentationml/2006/main">
  <p:tag name="KSO_WM_SLIDE_BACKGROUND_TYPE" val="general"/>
  <p:tag name="WM_BEAUTIFY_SHAPE_IDENTITY" val="{f08f8a2c-d32e-4980-a4dd-25c22afe5b7e}"/>
  <p:tag name="KSO_WM_UNIT_TYPE" val="i"/>
</p:tagLst>
</file>

<file path=ppt/tags/tag155.xml><?xml version="1.0" encoding="utf-8"?>
<p:tagLst xmlns:p="http://schemas.openxmlformats.org/presentationml/2006/main">
  <p:tag name="KSO_WM_SLIDE_BACKGROUND_TYPE" val="general"/>
  <p:tag name="WM_BEAUTIFY_SHAPE_IDENTITY" val="{2dff610c-98f5-46a8-b33d-0a16df6b8c9a}"/>
  <p:tag name="KSO_WM_UNIT_TYPE" val="i"/>
</p:tagLst>
</file>

<file path=ppt/tags/tag156.xml><?xml version="1.0" encoding="utf-8"?>
<p:tagLst xmlns:p="http://schemas.openxmlformats.org/presentationml/2006/main">
  <p:tag name="KSO_WM_BEAUTIFY_FLAG" val="#wm#"/>
  <p:tag name="KSO_WM_TEMPLATE_CATEGORY" val="custom"/>
  <p:tag name="KSO_WM_TEMPLATE_INDEX" val="20184567"/>
  <p:tag name="KSO_WM_SPECIAL_SOURCE" val="bdnull"/>
  <p:tag name="KSO_WM_SLIDE_BK_DARK_LIGHT" val=""/>
  <p:tag name="KSO_WM_SLIDE_BACKGROUND_TYPE" val="general"/>
</p:tagLst>
</file>

<file path=ppt/tags/tag157.xml><?xml version="1.0" encoding="utf-8"?>
<p:tagLst xmlns:p="http://schemas.openxmlformats.org/presentationml/2006/main">
  <p:tag name="KSO_WM_SLIDE_BACKGROUND_TYPE" val="general"/>
  <p:tag name="WM_BEAUTIFY_SHAPE_IDENTITY" val="{f08f8a2c-d32e-4980-a4dd-25c22afe5b7e}"/>
  <p:tag name="KSO_WM_UNIT_TYPE" val="i"/>
</p:tagLst>
</file>

<file path=ppt/tags/tag158.xml><?xml version="1.0" encoding="utf-8"?>
<p:tagLst xmlns:p="http://schemas.openxmlformats.org/presentationml/2006/main">
  <p:tag name="KSO_WM_SLIDE_BACKGROUND_TYPE" val="general"/>
  <p:tag name="WM_BEAUTIFY_SHAPE_IDENTITY" val="{2dff610c-98f5-46a8-b33d-0a16df6b8c9a}"/>
  <p:tag name="KSO_WM_UNIT_TYPE" val="i"/>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184567"/>
  <p:tag name="KSO_WM_SPECIAL_SOURCE" val="bdnull"/>
  <p:tag name="KSO_WM_SLIDE_BK_DARK_LIGHT" val=""/>
  <p:tag name="KSO_WM_SLIDE_BACKGROUND_TYPE" val="general"/>
</p:tagLst>
</file>

<file path=ppt/tags/tag161.xml><?xml version="1.0" encoding="utf-8"?>
<p:tagLst xmlns:p="http://schemas.openxmlformats.org/presentationml/2006/main">
  <p:tag name="KSO_WM_SLIDE_BACKGROUND_TYPE" val="general"/>
  <p:tag name="WM_BEAUTIFY_SHAPE_IDENTITY" val="{f08f8a2c-d32e-4980-a4dd-25c22afe5b7e}"/>
  <p:tag name="KSO_WM_UNIT_TYPE" val="i"/>
</p:tagLst>
</file>

<file path=ppt/tags/tag162.xml><?xml version="1.0" encoding="utf-8"?>
<p:tagLst xmlns:p="http://schemas.openxmlformats.org/presentationml/2006/main">
  <p:tag name="KSO_WM_SLIDE_BACKGROUND_TYPE" val="general"/>
  <p:tag name="WM_BEAUTIFY_SHAPE_IDENTITY" val="{2dff610c-98f5-46a8-b33d-0a16df6b8c9a}"/>
  <p:tag name="KSO_WM_UNIT_TYPE" val="i"/>
</p:tagLst>
</file>

<file path=ppt/tags/tag163.xml><?xml version="1.0" encoding="utf-8"?>
<p:tagLst xmlns:p="http://schemas.openxmlformats.org/presentationml/2006/main">
  <p:tag name="KSO_WM_BEAUTIFY_FLAG" val="#wm#"/>
  <p:tag name="KSO_WM_TEMPLATE_CATEGORY" val="custom"/>
  <p:tag name="KSO_WM_TEMPLATE_INDEX" val="20184567"/>
  <p:tag name="KSO_WM_SPECIAL_SOURCE" val="bdnull"/>
  <p:tag name="KSO_WM_SLIDE_BK_DARK_LIGHT" val=""/>
  <p:tag name="KSO_WM_SLIDE_BACKGROUND_TYPE" val="general"/>
</p:tagLst>
</file>

<file path=ppt/tags/tag164.xml><?xml version="1.0" encoding="utf-8"?>
<p:tagLst xmlns:p="http://schemas.openxmlformats.org/presentationml/2006/main">
  <p:tag name="KSO_WM_SLIDE_BACKGROUND_TYPE" val="general"/>
  <p:tag name="WM_BEAUTIFY_SHAPE_IDENTITY" val="{f08f8a2c-d32e-4980-a4dd-25c22afe5b7e}"/>
  <p:tag name="KSO_WM_UNIT_TYPE" val="i"/>
</p:tagLst>
</file>

<file path=ppt/tags/tag165.xml><?xml version="1.0" encoding="utf-8"?>
<p:tagLst xmlns:p="http://schemas.openxmlformats.org/presentationml/2006/main">
  <p:tag name="KSO_WM_SLIDE_BACKGROUND_TYPE" val="general"/>
  <p:tag name="WM_BEAUTIFY_SHAPE_IDENTITY" val="{2dff610c-98f5-46a8-b33d-0a16df6b8c9a}"/>
  <p:tag name="KSO_WM_UNIT_TYPE" val="i"/>
</p:tagLst>
</file>

<file path=ppt/tags/tag166.xml><?xml version="1.0" encoding="utf-8"?>
<p:tagLst xmlns:p="http://schemas.openxmlformats.org/presentationml/2006/main">
  <p:tag name="KSO_WM_BEAUTIFY_FLAG" val="#wm#"/>
  <p:tag name="KSO_WM_TEMPLATE_CATEGORY" val="custom"/>
  <p:tag name="KSO_WM_TEMPLATE_INDEX" val="20184567"/>
  <p:tag name="KSO_WM_SPECIAL_SOURCE" val="bdnull"/>
  <p:tag name="KSO_WM_SLIDE_BK_DARK_LIGHT" val=""/>
  <p:tag name="KSO_WM_SLIDE_BACKGROUND_TYPE" val="general"/>
</p:tagLst>
</file>

<file path=ppt/tags/tag167.xml><?xml version="1.0" encoding="utf-8"?>
<p:tagLst xmlns:p="http://schemas.openxmlformats.org/presentationml/2006/main">
  <p:tag name="KSO_WM_SLIDE_BACKGROUND_TYPE" val="general"/>
  <p:tag name="WM_BEAUTIFY_SHAPE_IDENTITY" val="{f08f8a2c-d32e-4980-a4dd-25c22afe5b7e}"/>
  <p:tag name="KSO_WM_UNIT_TYPE" val="i"/>
</p:tagLst>
</file>

<file path=ppt/tags/tag168.xml><?xml version="1.0" encoding="utf-8"?>
<p:tagLst xmlns:p="http://schemas.openxmlformats.org/presentationml/2006/main">
  <p:tag name="KSO_WM_SLIDE_BACKGROUND_TYPE" val="general"/>
  <p:tag name="WM_BEAUTIFY_SHAPE_IDENTITY" val="{2dff610c-98f5-46a8-b33d-0a16df6b8c9a}"/>
  <p:tag name="KSO_WM_UNIT_TYPE" val="i"/>
</p:tagLst>
</file>

<file path=ppt/tags/tag169.xml><?xml version="1.0" encoding="utf-8"?>
<p:tagLst xmlns:p="http://schemas.openxmlformats.org/presentationml/2006/main">
  <p:tag name="KSO_WM_TEMPLATE_CATEGORY" val="custom"/>
  <p:tag name="KSO_WM_TEMPLATE_INDEX" val="20184567"/>
  <p:tag name="KSO_WM_TAG_VERSION" val="1.0"/>
  <p:tag name="KSO_WM_BEAUTIFY_FLAG" val="#wm#"/>
  <p:tag name="KSO_WM_UNIT_TYPE" val="l_h_f"/>
  <p:tag name="KSO_WM_UNIT_INDEX" val="1_1_1"/>
  <p:tag name="KSO_WM_UNIT_LAYERLEVEL" val="1_1_1"/>
  <p:tag name="KSO_WM_UNIT_VALUE" val="11"/>
  <p:tag name="KSO_WM_UNIT_HIGHLIGHT" val="0"/>
  <p:tag name="KSO_WM_UNIT_COMPATIBLE" val="0"/>
  <p:tag name="KSO_WM_DIAGRAM_GROUP_CODE" val="l1-1"/>
  <p:tag name="KSO_WM_UNIT_ID" val="custom20184567_5*l_h_f*1_1_1"/>
  <p:tag name="KSO_WM_UNIT_PRESET_TEXT" val="单击此处添加文本具体内容"/>
  <p:tag name="KSO_WM_UNIT_NOCLEAR" val="0"/>
  <p:tag name="KSO_WM_UNIT_DIAGRAM_ISNUMVISUAL" val="0"/>
  <p:tag name="KSO_WM_UNIT_DIAGRAM_ISREFERUNIT" val="0"/>
  <p:tag name="KSO_WM_UNIT_SUBTYPE" val="a"/>
  <p:tag name="KSO_WM_UNIT_TEXT_FILL_FORE_SCHEMECOLOR_INDEX" val="5"/>
  <p:tag name="KSO_WM_UNIT_TEXT_FILL_TYPE" val="1"/>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0.xml><?xml version="1.0" encoding="utf-8"?>
<p:tagLst xmlns:p="http://schemas.openxmlformats.org/presentationml/2006/main">
  <p:tag name="KSO_WM_TEMPLATE_CATEGORY" val="custom"/>
  <p:tag name="KSO_WM_TEMPLATE_INDEX" val="20184567"/>
  <p:tag name="KSO_WM_TAG_VERSION" val="1.0"/>
  <p:tag name="KSO_WM_BEAUTIFY_FLAG" val="#wm#"/>
  <p:tag name="KSO_WM_UNIT_TYPE" val="l_h_i"/>
  <p:tag name="KSO_WM_UNIT_INDEX" val="1_1_1"/>
  <p:tag name="KSO_WM_UNIT_LAYERLEVEL" val="1_1_1"/>
  <p:tag name="KSO_WM_DIAGRAM_GROUP_CODE" val="l1-1"/>
  <p:tag name="KSO_WM_UNIT_ID" val="custom20184567_5*l_h_i*1_1_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171.xml><?xml version="1.0" encoding="utf-8"?>
<p:tagLst xmlns:p="http://schemas.openxmlformats.org/presentationml/2006/main">
  <p:tag name="KSO_WM_TEMPLATE_CATEGORY" val="custom"/>
  <p:tag name="KSO_WM_TEMPLATE_INDEX" val="20184567"/>
  <p:tag name="KSO_WM_TAG_VERSION" val="1.0"/>
  <p:tag name="KSO_WM_BEAUTIFY_FLAG" val="#wm#"/>
  <p:tag name="KSO_WM_UNIT_TYPE" val="l_h_f"/>
  <p:tag name="KSO_WM_UNIT_INDEX" val="1_2_1"/>
  <p:tag name="KSO_WM_UNIT_LAYERLEVEL" val="1_1_1"/>
  <p:tag name="KSO_WM_UNIT_VALUE" val="11"/>
  <p:tag name="KSO_WM_UNIT_HIGHLIGHT" val="0"/>
  <p:tag name="KSO_WM_UNIT_COMPATIBLE" val="0"/>
  <p:tag name="KSO_WM_DIAGRAM_GROUP_CODE" val="l1-1"/>
  <p:tag name="KSO_WM_UNIT_ID" val="custom20184567_5*l_h_f*1_2_1"/>
  <p:tag name="KSO_WM_UNIT_PRESET_TEXT" val="单击此处添加文本具体内容"/>
  <p:tag name="KSO_WM_UNIT_NOCLEAR" val="0"/>
  <p:tag name="KSO_WM_UNIT_DIAGRAM_ISNUMVISUAL" val="0"/>
  <p:tag name="KSO_WM_UNIT_DIAGRAM_ISREFERUNIT" val="0"/>
  <p:tag name="KSO_WM_UNIT_SUBTYPE" val="a"/>
  <p:tag name="KSO_WM_UNIT_TEXT_FILL_FORE_SCHEMECOLOR_INDEX" val="5"/>
  <p:tag name="KSO_WM_UNIT_TEXT_FILL_TYPE" val="1"/>
  <p:tag name="KSO_WM_UNIT_USESOURCEFORMAT_APPLY" val="1"/>
</p:tagLst>
</file>

<file path=ppt/tags/tag172.xml><?xml version="1.0" encoding="utf-8"?>
<p:tagLst xmlns:p="http://schemas.openxmlformats.org/presentationml/2006/main">
  <p:tag name="KSO_WM_TEMPLATE_CATEGORY" val="custom"/>
  <p:tag name="KSO_WM_TEMPLATE_INDEX" val="20184567"/>
  <p:tag name="KSO_WM_TAG_VERSION" val="1.0"/>
  <p:tag name="KSO_WM_BEAUTIFY_FLAG" val="#wm#"/>
  <p:tag name="KSO_WM_UNIT_TYPE" val="l_h_i"/>
  <p:tag name="KSO_WM_UNIT_INDEX" val="1_2_1"/>
  <p:tag name="KSO_WM_UNIT_LAYERLEVEL" val="1_1_1"/>
  <p:tag name="KSO_WM_DIAGRAM_GROUP_CODE" val="l1-1"/>
  <p:tag name="KSO_WM_UNIT_ID" val="custom20184567_5*l_h_i*1_2_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173.xml><?xml version="1.0" encoding="utf-8"?>
<p:tagLst xmlns:p="http://schemas.openxmlformats.org/presentationml/2006/main">
  <p:tag name="KSO_WM_TEMPLATE_CATEGORY" val="custom"/>
  <p:tag name="KSO_WM_TEMPLATE_INDEX" val="20184567"/>
  <p:tag name="KSO_WM_TAG_VERSION" val="1.0"/>
  <p:tag name="KSO_WM_BEAUTIFY_FLAG" val="#wm#"/>
  <p:tag name="KSO_WM_UNIT_TYPE" val="l_h_f"/>
  <p:tag name="KSO_WM_UNIT_INDEX" val="1_3_1"/>
  <p:tag name="KSO_WM_UNIT_LAYERLEVEL" val="1_1_1"/>
  <p:tag name="KSO_WM_UNIT_VALUE" val="11"/>
  <p:tag name="KSO_WM_UNIT_HIGHLIGHT" val="0"/>
  <p:tag name="KSO_WM_UNIT_COMPATIBLE" val="0"/>
  <p:tag name="KSO_WM_DIAGRAM_GROUP_CODE" val="l1-1"/>
  <p:tag name="KSO_WM_UNIT_ID" val="custom20184567_5*l_h_f*1_3_1"/>
  <p:tag name="KSO_WM_UNIT_PRESET_TEXT" val="单击此处添加文本具体内容"/>
  <p:tag name="KSO_WM_UNIT_NOCLEAR" val="0"/>
  <p:tag name="KSO_WM_UNIT_DIAGRAM_ISNUMVISUAL" val="0"/>
  <p:tag name="KSO_WM_UNIT_DIAGRAM_ISREFERUNIT" val="0"/>
  <p:tag name="KSO_WM_UNIT_SUBTYPE" val="a"/>
  <p:tag name="KSO_WM_UNIT_TEXT_FILL_FORE_SCHEMECOLOR_INDEX" val="5"/>
  <p:tag name="KSO_WM_UNIT_TEXT_FILL_TYPE" val="1"/>
  <p:tag name="KSO_WM_UNIT_USESOURCEFORMAT_APPLY" val="1"/>
</p:tagLst>
</file>

<file path=ppt/tags/tag174.xml><?xml version="1.0" encoding="utf-8"?>
<p:tagLst xmlns:p="http://schemas.openxmlformats.org/presentationml/2006/main">
  <p:tag name="KSO_WM_TEMPLATE_CATEGORY" val="custom"/>
  <p:tag name="KSO_WM_TEMPLATE_INDEX" val="20184567"/>
  <p:tag name="KSO_WM_TAG_VERSION" val="1.0"/>
  <p:tag name="KSO_WM_BEAUTIFY_FLAG" val="#wm#"/>
  <p:tag name="KSO_WM_UNIT_TYPE" val="l_h_i"/>
  <p:tag name="KSO_WM_UNIT_INDEX" val="1_3_1"/>
  <p:tag name="KSO_WM_UNIT_LAYERLEVEL" val="1_1_1"/>
  <p:tag name="KSO_WM_DIAGRAM_GROUP_CODE" val="l1-1"/>
  <p:tag name="KSO_WM_UNIT_ID" val="custom20184567_5*l_h_i*1_3_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175.xml><?xml version="1.0" encoding="utf-8"?>
<p:tagLst xmlns:p="http://schemas.openxmlformats.org/presentationml/2006/main">
  <p:tag name="KSO_WM_TEMPLATE_CATEGORY" val="custom"/>
  <p:tag name="KSO_WM_TEMPLATE_INDEX" val="20184567"/>
  <p:tag name="KSO_WM_TAG_VERSION" val="1.0"/>
  <p:tag name="KSO_WM_BEAUTIFY_FLAG" val="#wm#"/>
  <p:tag name="KSO_WM_UNIT_TYPE" val="l_h_f"/>
  <p:tag name="KSO_WM_UNIT_INDEX" val="1_4_1"/>
  <p:tag name="KSO_WM_UNIT_LAYERLEVEL" val="1_1_1"/>
  <p:tag name="KSO_WM_UNIT_VALUE" val="11"/>
  <p:tag name="KSO_WM_UNIT_HIGHLIGHT" val="0"/>
  <p:tag name="KSO_WM_UNIT_COMPATIBLE" val="0"/>
  <p:tag name="KSO_WM_DIAGRAM_GROUP_CODE" val="l1-1"/>
  <p:tag name="KSO_WM_UNIT_ID" val="custom20184567_5*l_h_f*1_4_1"/>
  <p:tag name="KSO_WM_UNIT_PRESET_TEXT" val="单击此处添加文本具体内容"/>
  <p:tag name="KSO_WM_UNIT_NOCLEAR" val="0"/>
  <p:tag name="KSO_WM_UNIT_DIAGRAM_ISNUMVISUAL" val="0"/>
  <p:tag name="KSO_WM_UNIT_DIAGRAM_ISREFERUNIT" val="0"/>
  <p:tag name="KSO_WM_UNIT_SUBTYPE" val="a"/>
  <p:tag name="KSO_WM_UNIT_TEXT_FILL_FORE_SCHEMECOLOR_INDEX" val="5"/>
  <p:tag name="KSO_WM_UNIT_TEXT_FILL_TYPE" val="1"/>
  <p:tag name="KSO_WM_UNIT_USESOURCEFORMAT_APPLY" val="1"/>
</p:tagLst>
</file>

<file path=ppt/tags/tag176.xml><?xml version="1.0" encoding="utf-8"?>
<p:tagLst xmlns:p="http://schemas.openxmlformats.org/presentationml/2006/main">
  <p:tag name="KSO_WM_TEMPLATE_CATEGORY" val="custom"/>
  <p:tag name="KSO_WM_TEMPLATE_INDEX" val="20184567"/>
  <p:tag name="KSO_WM_TAG_VERSION" val="1.0"/>
  <p:tag name="KSO_WM_BEAUTIFY_FLAG" val="#wm#"/>
  <p:tag name="KSO_WM_UNIT_TYPE" val="l_h_i"/>
  <p:tag name="KSO_WM_UNIT_INDEX" val="1_4_1"/>
  <p:tag name="KSO_WM_UNIT_LAYERLEVEL" val="1_1_1"/>
  <p:tag name="KSO_WM_DIAGRAM_GROUP_CODE" val="l1-1"/>
  <p:tag name="KSO_WM_UNIT_ID" val="custom20184567_5*l_h_i*1_4_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177.xml><?xml version="1.0" encoding="utf-8"?>
<p:tagLst xmlns:p="http://schemas.openxmlformats.org/presentationml/2006/main">
  <p:tag name="KSO_WM_TAG_VERSION" val="1.0"/>
  <p:tag name="KSO_WM_SLIDE_ITEM_CNT" val="4"/>
  <p:tag name="KSO_WM_SLIDE_LAYOUT" val="a_b_l"/>
  <p:tag name="KSO_WM_SLIDE_LAYOUT_CNT" val="1_1_1"/>
  <p:tag name="KSO_WM_SLIDE_TYPE" val="contents"/>
  <p:tag name="KSO_WM_BEAUTIFY_FLAG" val="#wm#"/>
  <p:tag name="KSO_WM_COMBINE_RELATE_SLIDE_ID" val="custom20181405_9"/>
  <p:tag name="KSO_WM_TEMPLATE_CATEGORY" val="custom"/>
  <p:tag name="KSO_WM_TEMPLATE_INDEX" val="20184567"/>
  <p:tag name="KSO_WM_SLIDE_ID" val="custom20184567_5"/>
  <p:tag name="KSO_WM_SLIDE_INDEX" val="5"/>
  <p:tag name="KSO_WM_DIAGRAM_GROUP_CODE" val="l1-1"/>
  <p:tag name="KSO_WM_TEMPLATE_SUBCATEGORY" val="0"/>
  <p:tag name="KSO_WM_SLIDE_SUBTYPE" val="diag"/>
  <p:tag name="KSO_WM_SLIDE_DIAGTYPE" val="l"/>
  <p:tag name="KSO_WM_TEMPLATE_MASTER_TYPE" val="0"/>
  <p:tag name="KSO_WM_TEMPLATE_COLOR_TYPE" val="1"/>
  <p:tag name="KSO_WM_SPECIAL_SOURCE" val="jmoperation"/>
  <p:tag name="KSO_WM_SLIDE_BK_DARK_LIGHT" val=""/>
  <p:tag name="KSO_WM_SLIDE_BACKGROUND_TYPE" val="general"/>
</p:tagLst>
</file>

<file path=ppt/tags/tag178.xml><?xml version="1.0" encoding="utf-8"?>
<p:tagLst xmlns:p="http://schemas.openxmlformats.org/presentationml/2006/main">
  <p:tag name="KSO_WM_SLIDE_BACKGROUND_TYPE" val="general"/>
  <p:tag name="WM_BEAUTIFY_SHAPE_IDENTITY" val="{f08f8a2c-d32e-4980-a4dd-25c22afe5b7e}"/>
  <p:tag name="KSO_WM_UNIT_TYPE" val="i"/>
</p:tagLst>
</file>

<file path=ppt/tags/tag179.xml><?xml version="1.0" encoding="utf-8"?>
<p:tagLst xmlns:p="http://schemas.openxmlformats.org/presentationml/2006/main">
  <p:tag name="KSO_WM_SLIDE_BACKGROUND_TYPE" val="general"/>
  <p:tag name="WM_BEAUTIFY_SHAPE_IDENTITY" val="{2dff610c-98f5-46a8-b33d-0a16df6b8c9a}"/>
  <p:tag name="KSO_WM_UNIT_TYPE" val="i"/>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custom"/>
  <p:tag name="KSO_WM_TEMPLATE_INDEX" val="20184567"/>
  <p:tag name="KSO_WM_SPECIAL_SOURCE" val="bdnull"/>
  <p:tag name="KSO_WM_SLIDE_BK_DARK_LIGHT" val=""/>
  <p:tag name="KSO_WM_SLIDE_BACKGROUND_TYPE" val="general"/>
</p:tagLst>
</file>

<file path=ppt/tags/tag181.xml><?xml version="1.0" encoding="utf-8"?>
<p:tagLst xmlns:p="http://schemas.openxmlformats.org/presentationml/2006/main">
  <p:tag name="KSO_WM_SLIDE_BACKGROUND_TYPE" val="general"/>
  <p:tag name="WM_BEAUTIFY_SHAPE_IDENTITY" val="{f08f8a2c-d32e-4980-a4dd-25c22afe5b7e}"/>
  <p:tag name="KSO_WM_UNIT_TYPE" val="i"/>
</p:tagLst>
</file>

<file path=ppt/tags/tag182.xml><?xml version="1.0" encoding="utf-8"?>
<p:tagLst xmlns:p="http://schemas.openxmlformats.org/presentationml/2006/main">
  <p:tag name="KSO_WM_SLIDE_BACKGROUND_TYPE" val="general"/>
  <p:tag name="WM_BEAUTIFY_SHAPE_IDENTITY" val="{2dff610c-98f5-46a8-b33d-0a16df6b8c9a}"/>
  <p:tag name="KSO_WM_UNIT_TYPE" val="i"/>
</p:tagLst>
</file>

<file path=ppt/tags/tag183.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1_1"/>
  <p:tag name="KSO_WM_UNIT_ID" val="diagram20181973_4*l_h_i*1_1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Lst>
</file>

<file path=ppt/tags/tag184.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1_2"/>
  <p:tag name="KSO_WM_UNIT_ID" val="diagram20181973_4*l_h_i*1_1_2"/>
  <p:tag name="KSO_WM_UNIT_LAYERLEVEL" val="1_1_1"/>
  <p:tag name="KSO_WM_DIAGRAM_GROUP_CODE" val="l1-1"/>
  <p:tag name="KSO_WM_UNIT_FILL_FORE_SCHEMECOLOR_INDEX" val="5"/>
  <p:tag name="KSO_WM_UNIT_FILL_TYPE" val="1"/>
  <p:tag name="KSO_WM_UNIT_TEXT_FILL_FORE_SCHEMECOLOR_INDEX" val="13"/>
  <p:tag name="KSO_WM_UNIT_TEXT_FILL_TYPE" val="1"/>
</p:tagLst>
</file>

<file path=ppt/tags/tag185.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3_1"/>
  <p:tag name="KSO_WM_UNIT_ID" val="diagram20181973_4*l_h_i*1_3_1"/>
  <p:tag name="KSO_WM_UNIT_LAYERLEVEL" val="1_1_1"/>
  <p:tag name="KSO_WM_DIAGRAM_GROUP_CODE" val="l1-1"/>
  <p:tag name="KSO_WM_UNIT_FILL_FORE_SCHEMECOLOR_INDEX" val="7"/>
  <p:tag name="KSO_WM_UNIT_FILL_TYPE" val="1"/>
  <p:tag name="KSO_WM_UNIT_TEXT_FILL_FORE_SCHEMECOLOR_INDEX" val="13"/>
  <p:tag name="KSO_WM_UNIT_TEXT_FILL_TYPE" val="1"/>
</p:tagLst>
</file>

<file path=ppt/tags/tag186.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3_2"/>
  <p:tag name="KSO_WM_UNIT_ID" val="diagram20181973_4*l_h_i*1_3_2"/>
  <p:tag name="KSO_WM_UNIT_LAYERLEVEL" val="1_1_1"/>
  <p:tag name="KSO_WM_DIAGRAM_GROUP_CODE" val="l1-1"/>
  <p:tag name="KSO_WM_UNIT_TEXT_FILL_FORE_SCHEMECOLOR_INDEX" val="13"/>
  <p:tag name="KSO_WM_UNIT_TEXT_FILL_TYPE" val="1"/>
</p:tagLst>
</file>

<file path=ppt/tags/tag187.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2_1"/>
  <p:tag name="KSO_WM_UNIT_ID" val="diagram20181973_4*l_h_i*1_2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188.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2_2"/>
  <p:tag name="KSO_WM_UNIT_ID" val="diagram20181973_4*l_h_i*1_2_2"/>
  <p:tag name="KSO_WM_UNIT_LAYERLEVEL" val="1_1_1"/>
  <p:tag name="KSO_WM_DIAGRAM_GROUP_CODE" val="l1-1"/>
  <p:tag name="KSO_WM_UNIT_FILL_FORE_SCHEMECOLOR_INDEX" val="8"/>
  <p:tag name="KSO_WM_UNIT_FILL_TYPE" val="1"/>
  <p:tag name="KSO_WM_UNIT_TEXT_FILL_FORE_SCHEMECOLOR_INDEX" val="13"/>
  <p:tag name="KSO_WM_UNIT_TEXT_FILL_TYPE" val="1"/>
</p:tagLst>
</file>

<file path=ppt/tags/tag189.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1_3"/>
  <p:tag name="KSO_WM_UNIT_ID" val="diagram20181973_4*l_h_i*1_1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0.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2_3"/>
  <p:tag name="KSO_WM_UNIT_ID" val="diagram20181973_4*l_h_i*1_2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Lst>
</file>

<file path=ppt/tags/tag191.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3_3"/>
  <p:tag name="KSO_WM_UNIT_ID" val="diagram20181973_4*l_h_i*1_3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Lst>
</file>

<file path=ppt/tags/tag192.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f"/>
  <p:tag name="KSO_WM_UNIT_INDEX" val="1_1_2"/>
  <p:tag name="KSO_WM_UNIT_ID" val="diagram20181973_4*l_h_f*1_1_2"/>
  <p:tag name="KSO_WM_UNIT_LAYERLEVEL" val="1_1_1"/>
  <p:tag name="KSO_WM_UNIT_VALUE" val="4"/>
  <p:tag name="KSO_WM_UNIT_HIGHLIGHT" val="0"/>
  <p:tag name="KSO_WM_UNIT_COMPATIBLE" val="0"/>
  <p:tag name="KSO_WM_UNIT_CLEAR" val="0"/>
  <p:tag name="KSO_WM_DIAGRAM_GROUP_CODE" val="l1-1"/>
  <p:tag name="KSO_WM_UNIT_PRESET_TEXT" val="2,300,000"/>
  <p:tag name="KSO_WM_UNIT_TEXT_FILL_FORE_SCHEMECOLOR_INDEX" val="14"/>
  <p:tag name="KSO_WM_UNIT_TEXT_FILL_TYPE" val="1"/>
</p:tagLst>
</file>

<file path=ppt/tags/tag193.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f"/>
  <p:tag name="KSO_WM_UNIT_INDEX" val="1_2_2"/>
  <p:tag name="KSO_WM_UNIT_ID" val="diagram20181973_4*l_h_f*1_2_2"/>
  <p:tag name="KSO_WM_UNIT_LAYERLEVEL" val="1_1_1"/>
  <p:tag name="KSO_WM_UNIT_VALUE" val="3"/>
  <p:tag name="KSO_WM_UNIT_HIGHLIGHT" val="0"/>
  <p:tag name="KSO_WM_UNIT_COMPATIBLE" val="0"/>
  <p:tag name="KSO_WM_UNIT_CLEAR" val="0"/>
  <p:tag name="KSO_WM_DIAGRAM_GROUP_CODE" val="l1-1"/>
  <p:tag name="KSO_WM_UNIT_PRESET_TEXT" val="800,000"/>
  <p:tag name="KSO_WM_UNIT_TEXT_FILL_FORE_SCHEMECOLOR_INDEX" val="14"/>
  <p:tag name="KSO_WM_UNIT_TEXT_FILL_TYPE" val="1"/>
</p:tagLst>
</file>

<file path=ppt/tags/tag194.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f"/>
  <p:tag name="KSO_WM_UNIT_INDEX" val="1_3_2"/>
  <p:tag name="KSO_WM_UNIT_ID" val="diagram20181973_4*l_h_f*1_3_2"/>
  <p:tag name="KSO_WM_UNIT_LAYERLEVEL" val="1_1_1"/>
  <p:tag name="KSO_WM_UNIT_VALUE" val="3"/>
  <p:tag name="KSO_WM_UNIT_HIGHLIGHT" val="0"/>
  <p:tag name="KSO_WM_UNIT_COMPATIBLE" val="0"/>
  <p:tag name="KSO_WM_UNIT_CLEAR" val="0"/>
  <p:tag name="KSO_WM_DIAGRAM_GROUP_CODE" val="l1-1"/>
  <p:tag name="KSO_WM_UNIT_PRESET_TEXT" val="650,000"/>
  <p:tag name="KSO_WM_UNIT_TEXT_FILL_FORE_SCHEMECOLOR_INDEX" val="14"/>
  <p:tag name="KSO_WM_UNIT_TEXT_FILL_TYPE" val="1"/>
</p:tagLst>
</file>

<file path=ppt/tags/tag195.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4_1"/>
  <p:tag name="KSO_WM_UNIT_ID" val="diagram20181973_4*l_h_i*1_4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196.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4_2"/>
  <p:tag name="KSO_WM_UNIT_ID" val="diagram20181973_4*l_h_i*1_4_2"/>
  <p:tag name="KSO_WM_UNIT_LAYERLEVEL" val="1_1_1"/>
  <p:tag name="KSO_WM_DIAGRAM_GROUP_CODE" val="l1-1"/>
  <p:tag name="KSO_WM_UNIT_TEXT_FILL_FORE_SCHEMECOLOR_INDEX" val="13"/>
  <p:tag name="KSO_WM_UNIT_TEXT_FILL_TYPE" val="1"/>
</p:tagLst>
</file>

<file path=ppt/tags/tag197.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f"/>
  <p:tag name="KSO_WM_UNIT_INDEX" val="1_4_2"/>
  <p:tag name="KSO_WM_UNIT_ID" val="diagram20181973_4*l_h_f*1_4_2"/>
  <p:tag name="KSO_WM_UNIT_LAYERLEVEL" val="1_1_1"/>
  <p:tag name="KSO_WM_UNIT_VALUE" val="3"/>
  <p:tag name="KSO_WM_UNIT_HIGHLIGHT" val="0"/>
  <p:tag name="KSO_WM_UNIT_COMPATIBLE" val="0"/>
  <p:tag name="KSO_WM_UNIT_CLEAR" val="0"/>
  <p:tag name="KSO_WM_DIAGRAM_GROUP_CODE" val="l1-1"/>
  <p:tag name="KSO_WM_UNIT_PRESET_TEXT" val="943,000"/>
  <p:tag name="KSO_WM_UNIT_TEXT_FILL_FORE_SCHEMECOLOR_INDEX" val="14"/>
  <p:tag name="KSO_WM_UNIT_TEXT_FILL_TYPE" val="1"/>
</p:tagLst>
</file>

<file path=ppt/tags/tag198.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h_i"/>
  <p:tag name="KSO_WM_UNIT_INDEX" val="1_4_3"/>
  <p:tag name="KSO_WM_UNIT_ID" val="diagram20181973_4*l_h_i*1_4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Lst>
</file>

<file path=ppt/tags/tag199.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17"/>
  <p:tag name="KSO_WM_UNIT_ID" val="diagram20181973_4*l_i*1_17"/>
  <p:tag name="KSO_WM_UNIT_LAYERLEVEL" val="1_1"/>
  <p:tag name="KSO_WM_DIAGRAM_GROUP_CODE" val="l1-1"/>
  <p:tag name="KSO_WM_UNIT_FILL_FORE_SCHEMECOLOR_INDEX" val="9"/>
  <p:tag name="KSO_WM_UNIT_FILL_TYPE" val="1"/>
  <p:tag name="KSO_WM_UNIT_TEXT_FILL_FORE_SCHEMECOLOR_INDEX" val="13"/>
  <p:tag name="KSO_WM_UNIT_TEXT_FILL_TYPE" val="1"/>
</p:tagLst>
</file>

<file path=ppt/tags/tag2.xml><?xml version="1.0" encoding="utf-8"?>
<p:tagLst xmlns:p="http://schemas.openxmlformats.org/presentationml/2006/main">
  <p:tag name="KSO_WM_TAG_VERSION" val="1.0"/>
  <p:tag name="KSO_WM_BEAUTIFY_FLAG" val="#wm#"/>
  <p:tag name="KSO_WM_UNIT_TYPE" val="i"/>
  <p:tag name="KSO_WM_UNIT_ID" val="_1*i*4"/>
  <p:tag name="KSO_WM_UNIT_INDEX" val="4"/>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0.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18"/>
  <p:tag name="KSO_WM_UNIT_ID" val="diagram20181973_4*l_i*1_18"/>
  <p:tag name="KSO_WM_UNIT_LAYERLEVEL" val="1_1"/>
  <p:tag name="KSO_WM_DIAGRAM_GROUP_CODE" val="l1-1"/>
  <p:tag name="KSO_WM_UNIT_FILL_FORE_SCHEMECOLOR_INDEX" val="9"/>
  <p:tag name="KSO_WM_UNIT_FILL_TYPE" val="1"/>
  <p:tag name="KSO_WM_UNIT_TEXT_FILL_FORE_SCHEMECOLOR_INDEX" val="13"/>
  <p:tag name="KSO_WM_UNIT_TEXT_FILL_TYPE" val="1"/>
</p:tagLst>
</file>

<file path=ppt/tags/tag201.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19"/>
  <p:tag name="KSO_WM_UNIT_ID" val="diagram20181973_4*l_i*1_19"/>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202.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0"/>
  <p:tag name="KSO_WM_UNIT_ID" val="diagram20181973_4*l_i*1_20"/>
  <p:tag name="KSO_WM_UNIT_LAYERLEVEL" val="1_1"/>
  <p:tag name="KSO_WM_DIAGRAM_GROUP_CODE" val="l1-1"/>
  <p:tag name="KSO_WM_UNIT_TEXT_FILL_FORE_SCHEMECOLOR_INDEX" val="13"/>
  <p:tag name="KSO_WM_UNIT_TEXT_FILL_TYPE" val="1"/>
</p:tagLst>
</file>

<file path=ppt/tags/tag203.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1"/>
  <p:tag name="KSO_WM_UNIT_ID" val="diagram20181973_4*l_i*1_21"/>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204.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2"/>
  <p:tag name="KSO_WM_UNIT_ID" val="diagram20181973_4*l_i*1_22"/>
  <p:tag name="KSO_WM_UNIT_LAYERLEVEL" val="1_1"/>
  <p:tag name="KSO_WM_DIAGRAM_GROUP_CODE" val="l1-1"/>
  <p:tag name="KSO_WM_UNIT_TEXT_FILL_FORE_SCHEMECOLOR_INDEX" val="13"/>
  <p:tag name="KSO_WM_UNIT_TEXT_FILL_TYPE" val="1"/>
</p:tagLst>
</file>

<file path=ppt/tags/tag205.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3"/>
  <p:tag name="KSO_WM_UNIT_ID" val="diagram20181973_4*l_i*1_23"/>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206.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4"/>
  <p:tag name="KSO_WM_UNIT_ID" val="diagram20181973_4*l_i*1_24"/>
  <p:tag name="KSO_WM_UNIT_LAYERLEVEL" val="1_1"/>
  <p:tag name="KSO_WM_DIAGRAM_GROUP_CODE" val="l1-1"/>
  <p:tag name="KSO_WM_UNIT_FILL_FORE_SCHEMECOLOR_INDEX" val="10"/>
  <p:tag name="KSO_WM_UNIT_FILL_TYPE" val="1"/>
  <p:tag name="KSO_WM_UNIT_TEXT_FILL_FORE_SCHEMECOLOR_INDEX" val="13"/>
  <p:tag name="KSO_WM_UNIT_TEXT_FILL_TYPE" val="1"/>
</p:tagLst>
</file>

<file path=ppt/tags/tag207.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5"/>
  <p:tag name="KSO_WM_UNIT_ID" val="diagram20181973_4*l_i*1_25"/>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08.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6"/>
  <p:tag name="KSO_WM_UNIT_ID" val="diagram20181973_4*l_i*1_26"/>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09.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7"/>
  <p:tag name="KSO_WM_UNIT_ID" val="diagram20181973_4*l_i*1_27"/>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0.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8"/>
  <p:tag name="KSO_WM_UNIT_ID" val="diagram20181973_4*l_i*1_28"/>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11.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29"/>
  <p:tag name="KSO_WM_UNIT_ID" val="diagram20181973_4*l_i*1_29"/>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12.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30"/>
  <p:tag name="KSO_WM_UNIT_ID" val="diagram20181973_4*l_i*1_30"/>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13.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31"/>
  <p:tag name="KSO_WM_UNIT_ID" val="diagram20181973_4*l_i*1_3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14.xml><?xml version="1.0" encoding="utf-8"?>
<p:tagLst xmlns:p="http://schemas.openxmlformats.org/presentationml/2006/main">
  <p:tag name="KSO_WM_TEMPLATE_CATEGORY" val="diagram"/>
  <p:tag name="KSO_WM_TEMPLATE_INDEX" val="20181973"/>
  <p:tag name="KSO_WM_TAG_VERSION" val="1.0"/>
  <p:tag name="KSO_WM_BEAUTIFY_FLAG" val="#wm#"/>
  <p:tag name="KSO_WM_UNIT_TYPE" val="l_i"/>
  <p:tag name="KSO_WM_UNIT_INDEX" val="1_32"/>
  <p:tag name="KSO_WM_UNIT_ID" val="diagram20181973_4*l_i*1_32"/>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15.xml><?xml version="1.0" encoding="utf-8"?>
<p:tagLst xmlns:p="http://schemas.openxmlformats.org/presentationml/2006/main">
  <p:tag name="KSO_WM_BEAUTIFY_FLAG" val="#wm#"/>
  <p:tag name="KSO_WM_TEMPLATE_CATEGORY" val="custom"/>
  <p:tag name="KSO_WM_TEMPLATE_INDEX" val="20184567"/>
  <p:tag name="KSO_WM_SPECIAL_SOURCE" val="bdnull"/>
  <p:tag name="KSO_WM_SLIDE_BK_DARK_LIGHT" val=""/>
  <p:tag name="KSO_WM_SLIDE_BACKGROUND_TYPE" val="general"/>
</p:tagLst>
</file>

<file path=ppt/tags/tag216.xml><?xml version="1.0" encoding="utf-8"?>
<p:tagLst xmlns:p="http://schemas.openxmlformats.org/presentationml/2006/main">
  <p:tag name="KSO_WM_SLIDE_BACKGROUND_TYPE" val="general"/>
  <p:tag name="WM_BEAUTIFY_SHAPE_IDENTITY" val="{f08f8a2c-d32e-4980-a4dd-25c22afe5b7e}"/>
  <p:tag name="KSO_WM_UNIT_TYPE" val="i"/>
</p:tagLst>
</file>

<file path=ppt/tags/tag217.xml><?xml version="1.0" encoding="utf-8"?>
<p:tagLst xmlns:p="http://schemas.openxmlformats.org/presentationml/2006/main">
  <p:tag name="KSO_WM_SLIDE_BACKGROUND_TYPE" val="general"/>
  <p:tag name="WM_BEAUTIFY_SHAPE_IDENTITY" val="{2dff610c-98f5-46a8-b33d-0a16df6b8c9a}"/>
  <p:tag name="KSO_WM_UNIT_TYPE" val="i"/>
</p:tagLst>
</file>

<file path=ppt/tags/tag218.xml><?xml version="1.0" encoding="utf-8"?>
<p:tagLst xmlns:p="http://schemas.openxmlformats.org/presentationml/2006/main">
  <p:tag name="KSO_WM_SPECIAL_SOURCE" val="bdnull"/>
  <p:tag name="KSO_WM_SLIDE_BK_DARK_LIGHT" val=""/>
  <p:tag name="KSO_WM_SLIDE_BACKGROUND_TYPE" val="general"/>
</p:tagLst>
</file>

<file path=ppt/tags/tag219.xml><?xml version="1.0" encoding="utf-8"?>
<p:tagLst xmlns:p="http://schemas.openxmlformats.org/presentationml/2006/main">
  <p:tag name="KSO_WM_SLIDE_BACKGROUND_TYPE" val="general"/>
  <p:tag name="WM_BEAUTIFY_SHAPE_IDENTITY" val="{f08f8a2c-d32e-4980-a4dd-25c22afe5b7e}"/>
  <p:tag name="KSO_WM_UNIT_TYPE" val="i"/>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0.xml><?xml version="1.0" encoding="utf-8"?>
<p:tagLst xmlns:p="http://schemas.openxmlformats.org/presentationml/2006/main">
  <p:tag name="KSO_WM_SLIDE_BACKGROUND_TYPE" val="general"/>
  <p:tag name="WM_BEAUTIFY_SHAPE_IDENTITY" val="{2dff610c-98f5-46a8-b33d-0a16df6b8c9a}"/>
  <p:tag name="KSO_WM_UNIT_TYPE" val="i"/>
</p:tagLst>
</file>

<file path=ppt/tags/tag221.xml><?xml version="1.0" encoding="utf-8"?>
<p:tagLst xmlns:p="http://schemas.openxmlformats.org/presentationml/2006/main">
  <p:tag name="KSO_WM_SPECIAL_SOURCE" val="bdnull"/>
  <p:tag name="KSO_WM_SLIDE_BK_DARK_LIGHT" val=""/>
  <p:tag name="KSO_WM_SLIDE_BACKGROUND_TYPE" val="general"/>
</p:tagLst>
</file>

<file path=ppt/tags/tag222.xml><?xml version="1.0" encoding="utf-8"?>
<p:tagLst xmlns:p="http://schemas.openxmlformats.org/presentationml/2006/main">
  <p:tag name="KSO_WM_SLIDE_BACKGROUND_TYPE" val="general"/>
  <p:tag name="WM_BEAUTIFY_SHAPE_IDENTITY" val="{f08f8a2c-d32e-4980-a4dd-25c22afe5b7e}"/>
  <p:tag name="KSO_WM_UNIT_TYPE" val="i"/>
</p:tagLst>
</file>

<file path=ppt/tags/tag223.xml><?xml version="1.0" encoding="utf-8"?>
<p:tagLst xmlns:p="http://schemas.openxmlformats.org/presentationml/2006/main">
  <p:tag name="KSO_WM_SLIDE_BACKGROUND_TYPE" val="general"/>
  <p:tag name="WM_BEAUTIFY_SHAPE_IDENTITY" val="{2dff610c-98f5-46a8-b33d-0a16df6b8c9a}"/>
  <p:tag name="KSO_WM_UNIT_TYPE" val="i"/>
</p:tagLst>
</file>

<file path=ppt/tags/tag2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SPECIAL_SOURCE" val="bdnull"/>
  <p:tag name="KSO_WM_SLIDE_BK_DARK_LIGHT" val=""/>
  <p:tag name="KSO_WM_SLIDE_BACKGROUND_TYPE" val="general"/>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ID" val="custom20204174_45*a*1"/>
  <p:tag name="KSO_WM_TEMPLATE_CATEGORY" val="custom"/>
  <p:tag name="KSO_WM_TEMPLATE_INDEX" val="20204174"/>
  <p:tag name="KSO_WM_UNIT_LAYERLEVEL" val="1"/>
  <p:tag name="KSO_WM_TAG_VERSION" val="1.0"/>
  <p:tag name="KSO_WM_UNIT_PRESET_TEXT" val="谢谢观看"/>
  <p:tag name="KSO_WM_UNIT_DEFAULT_FONT" val="60;74;4"/>
  <p:tag name="KSO_WM_UNIT_BLOCK" val="0"/>
  <p:tag name="KSO_WM_UNIT_DEC_AREA_ID" val="9decb010d23747ebb812aad740fe951f"/>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32790d2dcb24150be189d5df3d0dde9"/>
  <p:tag name="KSO_WM_UNIT_TEXT_FILL_FORE_SCHEMECOLOR_INDEX_BRIGHTNESS" val="0.15"/>
  <p:tag name="KSO_WM_UNIT_TEXT_FILL_FORE_SCHEMECOLOR_INDEX" val="13"/>
  <p:tag name="KSO_WM_UNIT_TEXT_FILL_TYPE" val="1"/>
</p:tagLst>
</file>

<file path=ppt/tags/tag228.xml><?xml version="1.0" encoding="utf-8"?>
<p:tagLst xmlns:p="http://schemas.openxmlformats.org/presentationml/2006/main">
  <p:tag name="KSO_WM_SLIDE_BACKGROUND_TYPE" val="general"/>
  <p:tag name="WM_BEAUTIFY_SHAPE_IDENTITY" val="{f08f8a2c-d32e-4980-a4dd-25c22afe5b7e}"/>
  <p:tag name="KSO_WM_UNIT_TYPE" val="i"/>
</p:tagLst>
</file>

<file path=ppt/tags/tag229.xml><?xml version="1.0" encoding="utf-8"?>
<p:tagLst xmlns:p="http://schemas.openxmlformats.org/presentationml/2006/main">
  <p:tag name="KSO_WM_SLIDE_BACKGROUND_TYPE" val="general"/>
  <p:tag name="WM_BEAUTIFY_SHAPE_IDENTITY" val="{2dff610c-98f5-46a8-b33d-0a16df6b8c9a}"/>
  <p:tag name="KSO_WM_UNIT_TYPE" val="i"/>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TEMPLATE_CATEGORY" val="custom"/>
  <p:tag name="KSO_WM_TEMPLATE_INDEX" val="20204174"/>
  <p:tag name="KSO_WM_CHIP_INFOS" val="{&quot;layout_type&quot;:&quot;forleft&quot;,&quot;slide_type&quot;:[&quot;endPage&quot;],&quot;aspect_ratio&quot;:&quot;16:9&quot;}"/>
  <p:tag name="KSO_WM_CHIP_XID" val="5ec34a930ac41c4a0a525d3b"/>
  <p:tag name="KSO_WM_CHIP_FILLPROP" val="[[{&quot;fill_id&quot;:&quot;d4089bcb58db42069348158c66880bc0&quot;,&quot;fill_align&quot;:&quot;cm&quot;,&quot;text_align&quot;:&quot;lm&quot;,&quot;text_direction&quot;:&quot;horizontal&quot;,&quot;chip_types&quot;:[&quot;text&quot;,&quot;header&quot;]}]]"/>
  <p:tag name="KSO_WM_SLIDE_ID" val="custom20204174_45"/>
  <p:tag name="KSO_WM_TEMPLATE_SUBCATEGORY" val="21"/>
  <p:tag name="KSO_WM_TEMPLATE_MASTER_TYPE" val="1"/>
  <p:tag name="KSO_WM_TEMPLATE_COLOR_TYPE" val="1"/>
  <p:tag name="KSO_WM_SLIDE_TYPE" val="endPage"/>
  <p:tag name="KSO_WM_SLIDE_SUBTYPE" val="pureTxt"/>
  <p:tag name="KSO_WM_SLIDE_ITEM_CNT" val="0"/>
  <p:tag name="KSO_WM_SLIDE_INDEX" val="45"/>
  <p:tag name="KSO_WM_SLIDE_SIZE" val="380*460"/>
  <p:tag name="KSO_WM_SLIDE_POSITION" val="60*39"/>
  <p:tag name="KSO_WM_TAG_VERSION" val="1.0"/>
  <p:tag name="KSO_WM_SLIDE_LAYOUT" val="a_b"/>
  <p:tag name="KSO_WM_SLIDE_LAYOUT_CNT" val="1_1"/>
  <p:tag name="KSO_WM_CHIP_GROUPID" val="5ebf6661ddc3daf3fef3f760"/>
  <p:tag name="KSO_WM_SLIDE_LAYOUT_INFO" val="{&quot;id&quot;:&quot;2020-09-27T19:36:23&quot;,&quot;maxSize&quot;:{&quot;size1&quot;:57.35965553566261},&quot;minSize&quot;:{&quot;size1&quot;:39.159655535662615},&quot;normalSize&quot;:{&quot;size1&quot;:47.159655535662615},&quot;subLayout&quot;:[{&quot;id&quot;:&quot;2020-09-27T19:36:23&quot;,&quot;margin&quot;:{&quot;bottom&quot;:0.20371510088443756,&quot;left&quot;:2.1166832447052,&quot;right&quot;:18.344322204589844,&quot;top&quot;:6.8425774574279785},&quot;type&quot;:0},{&quot;id&quot;:&quot;2020-09-27T19:36:23&quot;,&quot;margin&quot;:{&quot;bottom&quot;:6.842564582824707,&quot;left&quot;:2.1166832447052,&quot;right&quot;:18.344322204589844,&quot;top&quot;:0.21961826086044312},&quot;type&quot;:0}],&quot;type&quot;:0}"/>
  <p:tag name="KSO_WM_SLIDE_BK_DARK_LIGHT" val="2"/>
  <p:tag name="KSO_WM_SLIDE_BACKGROUND_TYPE" val="general"/>
  <p:tag name="KSO_WM_SLIDE_SUPPORT_FEATURE_TYPE" val="0"/>
  <p:tag name="KSO_WM_TEMPLATE_ASSEMBLE_XID" val="5f7079210ff15d9a40ebaaa4"/>
  <p:tag name="KSO_WM_TEMPLATE_ASSEMBLE_GROUPID" val="5f7079210ff15d9a40ebaaa4"/>
  <p:tag name="KSO_WM_SPECIAL_SOURCE" val="bdnull"/>
</p:tagLst>
</file>

<file path=ppt/tags/tag231.xml><?xml version="1.0" encoding="utf-8"?>
<p:tagLst xmlns:p="http://schemas.openxmlformats.org/presentationml/2006/main">
  <p:tag name="KSO_WM_SLIDE_BACKGROUND_TYPE" val="general"/>
  <p:tag name="WM_BEAUTIFY_SHAPE_IDENTITY" val="{f08f8a2c-d32e-4980-a4dd-25c22afe5b7e}"/>
  <p:tag name="KSO_WM_UNIT_TYPE" val="i"/>
</p:tagLst>
</file>

<file path=ppt/tags/tag232.xml><?xml version="1.0" encoding="utf-8"?>
<p:tagLst xmlns:p="http://schemas.openxmlformats.org/presentationml/2006/main">
  <p:tag name="KSO_WM_SLIDE_BACKGROUND_TYPE" val="general"/>
  <p:tag name="WM_BEAUTIFY_SHAPE_IDENTITY" val="{2dff610c-98f5-46a8-b33d-0a16df6b8c9a}"/>
  <p:tag name="KSO_WM_UNIT_TYPE" val="i"/>
</p:tagLst>
</file>

<file path=ppt/tags/tag233.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ID" val="custom20204174_45*b*1"/>
  <p:tag name="KSO_WM_TEMPLATE_CATEGORY" val="custom"/>
  <p:tag name="KSO_WM_TEMPLATE_INDEX" val="20204174"/>
  <p:tag name="KSO_WM_UNIT_LAYERLEVEL" val="1"/>
  <p:tag name="KSO_WM_TAG_VERSION" val="1.0"/>
  <p:tag name="KSO_WM_UNIT_PRESET_TEXT" val="单击此处添加副标题内容"/>
  <p:tag name="KSO_WM_UNIT_DEFAULT_FONT" val="18;24;2"/>
  <p:tag name="KSO_WM_UNIT_BLOCK" val="0"/>
  <p:tag name="KSO_WM_UNIT_DEC_AREA_ID" val="b9756142ec044dcea1735073922571e9"/>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32790d2dcb24150be189d5df3d0dde9"/>
  <p:tag name="KSO_WM_UNIT_TEXT_FILL_FORE_SCHEMECOLOR_INDEX_BRIGHTNESS" val="0.35"/>
  <p:tag name="KSO_WM_UNIT_TEXT_FILL_FORE_SCHEMECOLOR_INDEX" val="13"/>
  <p:tag name="KSO_WM_UNIT_TEXT_FILL_TYPE" val="1"/>
</p:tagLst>
</file>

<file path=ppt/tags/tag234.xml><?xml version="1.0" encoding="utf-8"?>
<p:tagLst xmlns:p="http://schemas.openxmlformats.org/presentationml/2006/main">
  <p:tag name="KSO_WM_BEAUTIFY_FLAG" val="#wm#"/>
  <p:tag name="KSO_WM_TEMPLATE_CATEGORY" val="custom"/>
  <p:tag name="KSO_WM_TEMPLATE_INDEX" val="20204174"/>
  <p:tag name="KSO_WM_CHIP_INFOS" val="{&quot;layout_type&quot;:&quot;forleft&quot;,&quot;slide_type&quot;:[&quot;endPage&quot;],&quot;aspect_ratio&quot;:&quot;16:9&quot;}"/>
  <p:tag name="KSO_WM_CHIP_XID" val="5ec34a930ac41c4a0a525d3b"/>
  <p:tag name="KSO_WM_CHIP_FILLPROP" val="[[{&quot;fill_id&quot;:&quot;d4089bcb58db42069348158c66880bc0&quot;,&quot;fill_align&quot;:&quot;cm&quot;,&quot;text_align&quot;:&quot;lm&quot;,&quot;text_direction&quot;:&quot;horizontal&quot;,&quot;chip_types&quot;:[&quot;text&quot;,&quot;header&quot;]}]]"/>
  <p:tag name="KSO_WM_SLIDE_ID" val="custom20204174_45"/>
  <p:tag name="KSO_WM_TEMPLATE_SUBCATEGORY" val="21"/>
  <p:tag name="KSO_WM_TEMPLATE_MASTER_TYPE" val="1"/>
  <p:tag name="KSO_WM_TEMPLATE_COLOR_TYPE" val="1"/>
  <p:tag name="KSO_WM_SLIDE_TYPE" val="endPage"/>
  <p:tag name="KSO_WM_SLIDE_SUBTYPE" val="pureTxt"/>
  <p:tag name="KSO_WM_SLIDE_ITEM_CNT" val="0"/>
  <p:tag name="KSO_WM_SLIDE_INDEX" val="45"/>
  <p:tag name="KSO_WM_SLIDE_SIZE" val="380*460"/>
  <p:tag name="KSO_WM_SLIDE_POSITION" val="60*39"/>
  <p:tag name="KSO_WM_TAG_VERSION" val="1.0"/>
  <p:tag name="KSO_WM_SLIDE_LAYOUT" val="a_b"/>
  <p:tag name="KSO_WM_SLIDE_LAYOUT_CNT" val="1_1"/>
  <p:tag name="KSO_WM_CHIP_GROUPID" val="5ebf6661ddc3daf3fef3f760"/>
  <p:tag name="KSO_WM_SLIDE_LAYOUT_INFO" val="{&quot;id&quot;:&quot;2020-09-27T19:36:23&quot;,&quot;maxSize&quot;:{&quot;size1&quot;:57.35965553566261},&quot;minSize&quot;:{&quot;size1&quot;:39.159655535662615},&quot;normalSize&quot;:{&quot;size1&quot;:47.159655535662615},&quot;subLayout&quot;:[{&quot;id&quot;:&quot;2020-09-27T19:36:23&quot;,&quot;margin&quot;:{&quot;bottom&quot;:0.20371510088443756,&quot;left&quot;:2.1166832447052,&quot;right&quot;:18.344322204589844,&quot;top&quot;:6.8425774574279785},&quot;type&quot;:0},{&quot;id&quot;:&quot;2020-09-27T19:36:23&quot;,&quot;margin&quot;:{&quot;bottom&quot;:6.842564582824707,&quot;left&quot;:2.1166832447052,&quot;right&quot;:18.344322204589844,&quot;top&quot;:0.21961826086044312},&quot;type&quot;:0}],&quot;type&quot;:0}"/>
  <p:tag name="KSO_WM_SLIDE_BK_DARK_LIGHT" val="2"/>
  <p:tag name="KSO_WM_SLIDE_BACKGROUND_TYPE" val="general"/>
  <p:tag name="KSO_WM_SLIDE_SUPPORT_FEATURE_TYPE" val="0"/>
  <p:tag name="KSO_WM_TEMPLATE_ASSEMBLE_XID" val="5f7079210ff15d9a40ebaaa4"/>
  <p:tag name="KSO_WM_TEMPLATE_ASSEMBLE_GROUPID" val="5f7079210ff15d9a40ebaaa4"/>
  <p:tag name="KSO_WM_SPECIAL_SOURCE" val="bdnull"/>
</p:tagLst>
</file>

<file path=ppt/tags/tag235.xml><?xml version="1.0" encoding="utf-8"?>
<p:tagLst xmlns:p="http://schemas.openxmlformats.org/presentationml/2006/main">
  <p:tag name="KSO_WM_SLIDE_BACKGROUND_TYPE" val="general"/>
  <p:tag name="WM_BEAUTIFY_SHAPE_IDENTITY" val="{f08f8a2c-d32e-4980-a4dd-25c22afe5b7e}"/>
  <p:tag name="KSO_WM_UNIT_TYPE" val="i"/>
</p:tagLst>
</file>

<file path=ppt/tags/tag236.xml><?xml version="1.0" encoding="utf-8"?>
<p:tagLst xmlns:p="http://schemas.openxmlformats.org/presentationml/2006/main">
  <p:tag name="KSO_WM_SLIDE_BACKGROUND_TYPE" val="general"/>
  <p:tag name="WM_BEAUTIFY_SHAPE_IDENTITY" val="{2dff610c-98f5-46a8-b33d-0a16df6b8c9a}"/>
  <p:tag name="KSO_WM_UNIT_TYPE" val="i"/>
</p:tagLst>
</file>

<file path=ppt/tags/tag237.xml><?xml version="1.0" encoding="utf-8"?>
<p:tagLst xmlns:p="http://schemas.openxmlformats.org/presentationml/2006/main">
  <p:tag name="KSO_WM_UNIT_PLACING_PICTURE_USER_VIEWPORT" val="{&quot;height&quot;:6379,&quot;width&quot;:6589}"/>
</p:tagLst>
</file>

<file path=ppt/tags/tag238.xml><?xml version="1.0" encoding="utf-8"?>
<p:tagLst xmlns:p="http://schemas.openxmlformats.org/presentationml/2006/main">
  <p:tag name="KSO_WM_UNIT_PLACING_PICTURE_USER_VIEWPORT" val="{&quot;height&quot;:6378,&quot;width&quot;:8901}"/>
</p:tagLst>
</file>

<file path=ppt/tags/tag239.xml><?xml version="1.0" encoding="utf-8"?>
<p:tagLst xmlns:p="http://schemas.openxmlformats.org/presentationml/2006/main">
  <p:tag name="KSO_WM_UNIT_PLACING_PICTURE_USER_VIEWPORT" val="{&quot;height&quot;:5355,&quot;width&quot;:738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0.xml><?xml version="1.0" encoding="utf-8"?>
<p:tagLst xmlns:p="http://schemas.openxmlformats.org/presentationml/2006/main">
  <p:tag name="KSO_WM_SPECIAL_SOURCE" val="bdnull"/>
  <p:tag name="KSO_WM_SLIDE_BK_DARK_LIGHT" val=""/>
  <p:tag name="KSO_WM_SLIDE_BACKGROUND_TYPE" val="general"/>
</p:tagLst>
</file>

<file path=ppt/tags/tag241.xml><?xml version="1.0" encoding="utf-8"?>
<p:tagLst xmlns:p="http://schemas.openxmlformats.org/presentationml/2006/main">
  <p:tag name="KSO_WM_SLIDE_BACKGROUND_TYPE" val="general"/>
  <p:tag name="WM_BEAUTIFY_SHAPE_IDENTITY" val="{f08f8a2c-d32e-4980-a4dd-25c22afe5b7e}"/>
  <p:tag name="KSO_WM_UNIT_TYPE" val="i"/>
</p:tagLst>
</file>

<file path=ppt/tags/tag242.xml><?xml version="1.0" encoding="utf-8"?>
<p:tagLst xmlns:p="http://schemas.openxmlformats.org/presentationml/2006/main">
  <p:tag name="KSO_WM_SLIDE_BACKGROUND_TYPE" val="general"/>
  <p:tag name="WM_BEAUTIFY_SHAPE_IDENTITY" val="{2dff610c-98f5-46a8-b33d-0a16df6b8c9a}"/>
  <p:tag name="KSO_WM_UNIT_TYPE" val="i"/>
</p:tagLst>
</file>

<file path=ppt/tags/tag243.xml><?xml version="1.0" encoding="utf-8"?>
<p:tagLst xmlns:p="http://schemas.openxmlformats.org/presentationml/2006/main">
  <p:tag name="KSO_WM_SPECIAL_SOURCE" val="bdnull"/>
  <p:tag name="KSO_WM_SLIDE_BK_DARK_LIGHT" val=""/>
  <p:tag name="KSO_WM_SLIDE_BACKGROUND_TYPE" val="general"/>
</p:tagLst>
</file>

<file path=ppt/tags/tag244.xml><?xml version="1.0" encoding="utf-8"?>
<p:tagLst xmlns:p="http://schemas.openxmlformats.org/presentationml/2006/main">
  <p:tag name="KSO_WM_SLIDE_BACKGROUND_TYPE" val="general"/>
  <p:tag name="WM_BEAUTIFY_SHAPE_IDENTITY" val="{f08f8a2c-d32e-4980-a4dd-25c22afe5b7e}"/>
  <p:tag name="KSO_WM_UNIT_TYPE" val="i"/>
</p:tagLst>
</file>

<file path=ppt/tags/tag245.xml><?xml version="1.0" encoding="utf-8"?>
<p:tagLst xmlns:p="http://schemas.openxmlformats.org/presentationml/2006/main">
  <p:tag name="KSO_WM_SLIDE_BACKGROUND_TYPE" val="general"/>
  <p:tag name="WM_BEAUTIFY_SHAPE_IDENTITY" val="{2dff610c-98f5-46a8-b33d-0a16df6b8c9a}"/>
  <p:tag name="KSO_WM_UNIT_TYPE" val="i"/>
</p:tagLst>
</file>

<file path=ppt/tags/tag2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6"/>
  <p:tag name="KSO_WM_UNIT_TEXT_FILL_FORE_SCHEMECOLOR_INDEX" val="5"/>
  <p:tag name="KSO_WM_UNIT_TEXT_FILL_TYPE" val="1"/>
</p:tagLst>
</file>

<file path=ppt/tags/tag24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TAG_VERSION" val="1.0"/>
  <p:tag name="KSO_WM_BEAUTIFY_FLAG" val="#wm#"/>
  <p:tag name="KSO_WM_UNIT_TYPE" val="i"/>
  <p:tag name="KSO_WM_UNIT_ID" val="_11*i*2"/>
  <p:tag name="KSO_WM_UNIT_INDEX" val="2"/>
  <p:tag name="KSO_WM_UNIT_HIGHLIGHT" val="0"/>
  <p:tag name="KSO_WM_UNIT_COMPATIBLE" val="0"/>
  <p:tag name="KSO_WM_UNIT_DIAGRAM_ISNUMVISUAL" val="0"/>
  <p:tag name="KSO_WM_UNIT_DIAGRAM_ISREFERUNIT" val="0"/>
  <p:tag name="KSO_WM_UNIT_LAYERLEVEL" val="1"/>
</p:tagLst>
</file>

<file path=ppt/tags/tag25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6"/>
  <p:tag name="KSO_WM_UNIT_TEXT_FILL_FORE_SCHEMECOLOR_INDEX" val="5"/>
  <p:tag name="KSO_WM_UNIT_TEXT_FILL_TYPE" val="1"/>
</p:tagLst>
</file>

<file path=ppt/tags/tag25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6"/>
  <p:tag name="KSO_WM_UNIT_TEXT_FILL_FORE_SCHEMECOLOR_INDEX" val="5"/>
  <p:tag name="KSO_WM_UNIT_TEXT_FILL_TYPE" val="1"/>
</p:tagLst>
</file>

<file path=ppt/tags/tag25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5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5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5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5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6.xml><?xml version="1.0" encoding="utf-8"?>
<p:tagLst xmlns:p="http://schemas.openxmlformats.org/presentationml/2006/main">
  <p:tag name="KSO_WM_TAG_VERSION" val="1.0"/>
  <p:tag name="KSO_WM_BEAUTIFY_FLAG" val="#wm#"/>
  <p:tag name="KSO_WM_UNIT_TYPE" val="i"/>
  <p:tag name="KSO_WM_UNIT_ID" val="_11*i*3"/>
  <p:tag name="KSO_WM_UNIT_INDEX" val="3"/>
  <p:tag name="KSO_WM_UNIT_HIGHLIGHT" val="0"/>
  <p:tag name="KSO_WM_UNIT_COMPATIBLE" val="0"/>
  <p:tag name="KSO_WM_UNIT_DIAGRAM_ISNUMVISUAL" val="0"/>
  <p:tag name="KSO_WM_UNIT_DIAGRAM_ISREFERUNIT" val="0"/>
  <p:tag name="KSO_WM_UNIT_LAYERLEVEL" val="1"/>
</p:tagLst>
</file>

<file path=ppt/tags/tag26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6"/>
  <p:tag name="KSO_WM_UNIT_TEXT_FILL_FORE_SCHEMECOLOR_INDEX" val="5"/>
  <p:tag name="KSO_WM_UNIT_TEXT_FILL_TYPE" val="1"/>
</p:tagLst>
</file>

<file path=ppt/tags/tag26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63.xml><?xml version="1.0" encoding="utf-8"?>
<p:tagLst xmlns:p="http://schemas.openxmlformats.org/presentationml/2006/main">
  <p:tag name="KSO_WM_SPECIAL_SOURCE" val="bdnull"/>
  <p:tag name="KSO_WM_SLIDE_BK_DARK_LIGHT" val=""/>
  <p:tag name="KSO_WM_SLIDE_BACKGROUND_TYPE" val="general"/>
</p:tagLst>
</file>

<file path=ppt/tags/tag264.xml><?xml version="1.0" encoding="utf-8"?>
<p:tagLst xmlns:p="http://schemas.openxmlformats.org/presentationml/2006/main">
  <p:tag name="KSO_WM_SLIDE_BACKGROUND_TYPE" val="general"/>
  <p:tag name="WM_BEAUTIFY_SHAPE_IDENTITY" val="{f08f8a2c-d32e-4980-a4dd-25c22afe5b7e}"/>
  <p:tag name="KSO_WM_UNIT_TYPE" val="i"/>
</p:tagLst>
</file>

<file path=ppt/tags/tag265.xml><?xml version="1.0" encoding="utf-8"?>
<p:tagLst xmlns:p="http://schemas.openxmlformats.org/presentationml/2006/main">
  <p:tag name="KSO_WM_SLIDE_BACKGROUND_TYPE" val="general"/>
  <p:tag name="WM_BEAUTIFY_SHAPE_IDENTITY" val="{2dff610c-98f5-46a8-b33d-0a16df6b8c9a}"/>
  <p:tag name="KSO_WM_UNIT_TYPE" val="i"/>
</p:tagLst>
</file>

<file path=ppt/tags/tag266.xml><?xml version="1.0" encoding="utf-8"?>
<p:tagLst xmlns:p="http://schemas.openxmlformats.org/presentationml/2006/main">
  <p:tag name="KSO_WM_UNIT_FILL_FORE_SCHEMECOLOR_INDEX_BRIGHTNESS" val="0"/>
  <p:tag name="KSO_WM_UNIT_FILL_FORE_SCHEMECOLOR_INDEX" val="16"/>
  <p:tag name="KSO_WM_UNIT_FILL_TYPE" val="1"/>
</p:tagLst>
</file>

<file path=ppt/tags/tag2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6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0.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273.xml><?xml version="1.0" encoding="utf-8"?>
<p:tagLst xmlns:p="http://schemas.openxmlformats.org/presentationml/2006/main">
  <p:tag name="KSO_WM_SPECIAL_SOURCE" val="bdnull"/>
  <p:tag name="KSO_WM_SLIDE_BK_DARK_LIGHT" val=""/>
  <p:tag name="KSO_WM_SLIDE_BACKGROUND_TYPE" val="general"/>
</p:tagLst>
</file>

<file path=ppt/tags/tag274.xml><?xml version="1.0" encoding="utf-8"?>
<p:tagLst xmlns:p="http://schemas.openxmlformats.org/presentationml/2006/main">
  <p:tag name="KSO_WM_SLIDE_BACKGROUND_TYPE" val="general"/>
  <p:tag name="WM_BEAUTIFY_SHAPE_IDENTITY" val="{f08f8a2c-d32e-4980-a4dd-25c22afe5b7e}"/>
  <p:tag name="KSO_WM_UNIT_TYPE" val="i"/>
</p:tagLst>
</file>

<file path=ppt/tags/tag275.xml><?xml version="1.0" encoding="utf-8"?>
<p:tagLst xmlns:p="http://schemas.openxmlformats.org/presentationml/2006/main">
  <p:tag name="KSO_WM_SLIDE_BACKGROUND_TYPE" val="general"/>
  <p:tag name="WM_BEAUTIFY_SHAPE_IDENTITY" val="{2dff610c-98f5-46a8-b33d-0a16df6b8c9a}"/>
  <p:tag name="KSO_WM_UNIT_TYPE" val="i"/>
</p:tagLst>
</file>

<file path=ppt/tags/tag2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7.xml><?xml version="1.0" encoding="utf-8"?>
<p:tagLst xmlns:p="http://schemas.openxmlformats.org/presentationml/2006/main">
  <p:tag name="KSO_WM_SPECIAL_SOURCE" val="bdnull"/>
  <p:tag name="KSO_WM_SLIDE_BK_DARK_LIGHT" val=""/>
  <p:tag name="KSO_WM_SLIDE_BACKGROUND_TYPE" val="general"/>
</p:tagLst>
</file>

<file path=ppt/tags/tag278.xml><?xml version="1.0" encoding="utf-8"?>
<p:tagLst xmlns:p="http://schemas.openxmlformats.org/presentationml/2006/main">
  <p:tag name="KSO_WM_SLIDE_BACKGROUND_TYPE" val="general"/>
  <p:tag name="WM_BEAUTIFY_SHAPE_IDENTITY" val="{f08f8a2c-d32e-4980-a4dd-25c22afe5b7e}"/>
  <p:tag name="KSO_WM_UNIT_TYPE" val="i"/>
</p:tagLst>
</file>

<file path=ppt/tags/tag279.xml><?xml version="1.0" encoding="utf-8"?>
<p:tagLst xmlns:p="http://schemas.openxmlformats.org/presentationml/2006/main">
  <p:tag name="KSO_WM_SLIDE_BACKGROUND_TYPE" val="general"/>
  <p:tag name="WM_BEAUTIFY_SHAPE_IDENTITY" val="{2dff610c-98f5-46a8-b33d-0a16df6b8c9a}"/>
  <p:tag name="KSO_WM_UNIT_TYPE" val="i"/>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16"/>
  <p:tag name="KSO_WM_UNIT_FILL_TYPE" val="1"/>
</p:tagLst>
</file>

<file path=ppt/tags/tag2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8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287.xml><?xml version="1.0" encoding="utf-8"?>
<p:tagLst xmlns:p="http://schemas.openxmlformats.org/presentationml/2006/main">
  <p:tag name="KSO_WM_SPECIAL_SOURCE" val="bdnull"/>
  <p:tag name="KSO_WM_SLIDE_BK_DARK_LIGHT" val=""/>
  <p:tag name="KSO_WM_SLIDE_BACKGROUND_TYPE" val="general"/>
</p:tagLst>
</file>

<file path=ppt/tags/tag288.xml><?xml version="1.0" encoding="utf-8"?>
<p:tagLst xmlns:p="http://schemas.openxmlformats.org/presentationml/2006/main">
  <p:tag name="KSO_WM_SLIDE_BACKGROUND_TYPE" val="general"/>
  <p:tag name="WM_BEAUTIFY_SHAPE_IDENTITY" val="{f08f8a2c-d32e-4980-a4dd-25c22afe5b7e}"/>
  <p:tag name="KSO_WM_UNIT_TYPE" val="i"/>
</p:tagLst>
</file>

<file path=ppt/tags/tag289.xml><?xml version="1.0" encoding="utf-8"?>
<p:tagLst xmlns:p="http://schemas.openxmlformats.org/presentationml/2006/main">
  <p:tag name="KSO_WM_SLIDE_BACKGROUND_TYPE" val="general"/>
  <p:tag name="WM_BEAUTIFY_SHAPE_IDENTITY" val="{2dff610c-98f5-46a8-b33d-0a16df6b8c9a}"/>
  <p:tag name="KSO_WM_UNIT_TYPE" val="i"/>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96.xml><?xml version="1.0" encoding="utf-8"?>
<p:tagLst xmlns:p="http://schemas.openxmlformats.org/presentationml/2006/main">
  <p:tag name="KSO_WM_SPECIAL_SOURCE" val="bdnull"/>
  <p:tag name="KSO_WM_SLIDE_BK_DARK_LIGHT" val=""/>
  <p:tag name="KSO_WM_SLIDE_BACKGROUND_TYPE" val="general"/>
</p:tagLst>
</file>

<file path=ppt/tags/tag297.xml><?xml version="1.0" encoding="utf-8"?>
<p:tagLst xmlns:p="http://schemas.openxmlformats.org/presentationml/2006/main">
  <p:tag name="KSO_WM_SLIDE_BACKGROUND_TYPE" val="general"/>
  <p:tag name="WM_BEAUTIFY_SHAPE_IDENTITY" val="{2dff610c-98f5-46a8-b33d-0a16df6b8c9a}"/>
  <p:tag name="KSO_WM_UNIT_TYPE" val="i"/>
</p:tagLst>
</file>

<file path=ppt/tags/tag298.xml><?xml version="1.0" encoding="utf-8"?>
<p:tagLst xmlns:p="http://schemas.openxmlformats.org/presentationml/2006/main">
  <p:tag name="KSO_WM_SPECIAL_SOURCE" val="bdnull"/>
  <p:tag name="KSO_WM_SLIDE_BK_DARK_LIGHT" val=""/>
  <p:tag name="KSO_WM_SLIDE_BACKGROUND_TYPE" val="general"/>
</p:tagLst>
</file>

<file path=ppt/tags/tag299.xml><?xml version="1.0" encoding="utf-8"?>
<p:tagLst xmlns:p="http://schemas.openxmlformats.org/presentationml/2006/main">
  <p:tag name="KSO_WM_SLIDE_BACKGROUND_TYPE" val="general"/>
  <p:tag name="WM_BEAUTIFY_SHAPE_IDENTITY" val="{f08f8a2c-d32e-4980-a4dd-25c22afe5b7e}"/>
  <p:tag name="KSO_WM_UNIT_TYPE" val="i"/>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67"/>
</p:tagLst>
</file>

<file path=ppt/tags/tag300.xml><?xml version="1.0" encoding="utf-8"?>
<p:tagLst xmlns:p="http://schemas.openxmlformats.org/presentationml/2006/main">
  <p:tag name="KSO_WM_SLIDE_BACKGROUND_TYPE" val="general"/>
  <p:tag name="WM_BEAUTIFY_SHAPE_IDENTITY" val="{2dff610c-98f5-46a8-b33d-0a16df6b8c9a}"/>
  <p:tag name="KSO_WM_UNIT_TYPE" val="i"/>
</p:tagLst>
</file>

<file path=ppt/tags/tag30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30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0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0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0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07.xml><?xml version="1.0" encoding="utf-8"?>
<p:tagLst xmlns:p="http://schemas.openxmlformats.org/presentationml/2006/main">
  <p:tag name="KSO_WM_SPECIAL_SOURCE" val="bdnull"/>
  <p:tag name="KSO_WM_SLIDE_BK_DARK_LIGHT" val=""/>
  <p:tag name="KSO_WM_SLIDE_BACKGROUND_TYPE" val="general"/>
</p:tagLst>
</file>

<file path=ppt/tags/tag308.xml><?xml version="1.0" encoding="utf-8"?>
<p:tagLst xmlns:p="http://schemas.openxmlformats.org/presentationml/2006/main">
  <p:tag name="KSO_WM_SLIDE_BACKGROUND_TYPE" val="general"/>
  <p:tag name="WM_BEAUTIFY_SHAPE_IDENTITY" val="{f08f8a2c-d32e-4980-a4dd-25c22afe5b7e}"/>
  <p:tag name="KSO_WM_UNIT_TYPE" val="i"/>
</p:tagLst>
</file>

<file path=ppt/tags/tag309.xml><?xml version="1.0" encoding="utf-8"?>
<p:tagLst xmlns:p="http://schemas.openxmlformats.org/presentationml/2006/main">
  <p:tag name="KSO_WM_SLIDE_BACKGROUND_TYPE" val="general"/>
  <p:tag name="WM_BEAUTIFY_SHAPE_IDENTITY" val="{2dff610c-98f5-46a8-b33d-0a16df6b8c9a}"/>
  <p:tag name="KSO_WM_UNIT_TYPE" val="i"/>
</p:tagLst>
</file>

<file path=ppt/tags/tag31.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67"/>
</p:tagLst>
</file>

<file path=ppt/tags/tag310.xml><?xml version="1.0" encoding="utf-8"?>
<p:tagLst xmlns:p="http://schemas.openxmlformats.org/presentationml/2006/main">
  <p:tag name="KSO_WM_SPECIAL_SOURCE" val="bdnull"/>
  <p:tag name="KSO_WM_SLIDE_BK_DARK_LIGHT" val=""/>
  <p:tag name="KSO_WM_SLIDE_BACKGROUND_TYPE" val="general"/>
</p:tagLst>
</file>

<file path=ppt/tags/tag311.xml><?xml version="1.0" encoding="utf-8"?>
<p:tagLst xmlns:p="http://schemas.openxmlformats.org/presentationml/2006/main">
  <p:tag name="KSO_WM_SLIDE_BACKGROUND_TYPE" val="general"/>
  <p:tag name="WM_BEAUTIFY_SHAPE_IDENTITY" val="{f08f8a2c-d32e-4980-a4dd-25c22afe5b7e}"/>
  <p:tag name="KSO_WM_UNIT_TYPE" val="i"/>
</p:tagLst>
</file>

<file path=ppt/tags/tag312.xml><?xml version="1.0" encoding="utf-8"?>
<p:tagLst xmlns:p="http://schemas.openxmlformats.org/presentationml/2006/main">
  <p:tag name="KSO_WM_SLIDE_BACKGROUND_TYPE" val="general"/>
  <p:tag name="WM_BEAUTIFY_SHAPE_IDENTITY" val="{2dff610c-98f5-46a8-b33d-0a16df6b8c9a}"/>
  <p:tag name="KSO_WM_UNIT_TYPE" val="i"/>
</p:tagLst>
</file>

<file path=ppt/tags/tag313.xml><?xml version="1.0" encoding="utf-8"?>
<p:tagLst xmlns:p="http://schemas.openxmlformats.org/presentationml/2006/main">
  <p:tag name="KSO_WM_SPECIAL_SOURCE" val="bdnull"/>
  <p:tag name="KSO_WM_SLIDE_BK_DARK_LIGHT" val=""/>
  <p:tag name="KSO_WM_SLIDE_BACKGROUND_TYPE" val="general"/>
</p:tagLst>
</file>

<file path=ppt/tags/tag314.xml><?xml version="1.0" encoding="utf-8"?>
<p:tagLst xmlns:p="http://schemas.openxmlformats.org/presentationml/2006/main">
  <p:tag name="KSO_WM_SLIDE_BACKGROUND_TYPE" val="general"/>
  <p:tag name="WM_BEAUTIFY_SHAPE_IDENTITY" val="{f08f8a2c-d32e-4980-a4dd-25c22afe5b7e}"/>
  <p:tag name="KSO_WM_UNIT_TYPE" val="i"/>
</p:tagLst>
</file>

<file path=ppt/tags/tag315.xml><?xml version="1.0" encoding="utf-8"?>
<p:tagLst xmlns:p="http://schemas.openxmlformats.org/presentationml/2006/main">
  <p:tag name="KSO_WM_SLIDE_BACKGROUND_TYPE" val="general"/>
  <p:tag name="WM_BEAUTIFY_SHAPE_IDENTITY" val="{2dff610c-98f5-46a8-b33d-0a16df6b8c9a}"/>
  <p:tag name="KSO_WM_UNIT_TYPE" val="i"/>
</p:tagLst>
</file>

<file path=ppt/tags/tag31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1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1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21.xml><?xml version="1.0" encoding="utf-8"?>
<p:tagLst xmlns:p="http://schemas.openxmlformats.org/presentationml/2006/main">
  <p:tag name="KSO_WM_SPECIAL_SOURCE" val="bdnull"/>
  <p:tag name="KSO_WM_SLIDE_BK_DARK_LIGHT" val=""/>
  <p:tag name="KSO_WM_SLIDE_BACKGROUND_TYPE" val="general"/>
</p:tagLst>
</file>

<file path=ppt/tags/tag322.xml><?xml version="1.0" encoding="utf-8"?>
<p:tagLst xmlns:p="http://schemas.openxmlformats.org/presentationml/2006/main">
  <p:tag name="KSO_WM_SLIDE_BACKGROUND_TYPE" val="general"/>
  <p:tag name="WM_BEAUTIFY_SHAPE_IDENTITY" val="{f08f8a2c-d32e-4980-a4dd-25c22afe5b7e}"/>
  <p:tag name="KSO_WM_UNIT_TYPE" val="i"/>
</p:tagLst>
</file>

<file path=ppt/tags/tag323.xml><?xml version="1.0" encoding="utf-8"?>
<p:tagLst xmlns:p="http://schemas.openxmlformats.org/presentationml/2006/main">
  <p:tag name="KSO_WM_SLIDE_BACKGROUND_TYPE" val="general"/>
  <p:tag name="WM_BEAUTIFY_SHAPE_IDENTITY" val="{2dff610c-98f5-46a8-b33d-0a16df6b8c9a}"/>
  <p:tag name="KSO_WM_UNIT_TYPE" val="i"/>
</p:tagLst>
</file>

<file path=ppt/tags/tag324.xml><?xml version="1.0" encoding="utf-8"?>
<p:tagLst xmlns:p="http://schemas.openxmlformats.org/presentationml/2006/main">
  <p:tag name="KSO_WM_SPECIAL_SOURCE" val="bdnull"/>
  <p:tag name="KSO_WM_SLIDE_BK_DARK_LIGHT" val=""/>
  <p:tag name="KSO_WM_SLIDE_BACKGROUND_TYPE" val="general"/>
</p:tagLst>
</file>

<file path=ppt/tags/tag325.xml><?xml version="1.0" encoding="utf-8"?>
<p:tagLst xmlns:p="http://schemas.openxmlformats.org/presentationml/2006/main">
  <p:tag name="KSO_WM_SLIDE_BACKGROUND_TYPE" val="general"/>
  <p:tag name="WM_BEAUTIFY_SHAPE_IDENTITY" val="{f08f8a2c-d32e-4980-a4dd-25c22afe5b7e}"/>
  <p:tag name="KSO_WM_UNIT_TYPE" val="i"/>
</p:tagLst>
</file>

<file path=ppt/tags/tag326.xml><?xml version="1.0" encoding="utf-8"?>
<p:tagLst xmlns:p="http://schemas.openxmlformats.org/presentationml/2006/main">
  <p:tag name="KSO_WM_SLIDE_BACKGROUND_TYPE" val="general"/>
  <p:tag name="WM_BEAUTIFY_SHAPE_IDENTITY" val="{2dff610c-98f5-46a8-b33d-0a16df6b8c9a}"/>
  <p:tag name="KSO_WM_UNIT_TYPE" val="i"/>
</p:tagLst>
</file>

<file path=ppt/tags/tag327.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6"/>
  <p:tag name="KSO_WM_UNIT_TEXT_FILL_TYPE" val="1"/>
</p:tagLst>
</file>

<file path=ppt/tags/tag32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2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31.xml><?xml version="1.0" encoding="utf-8"?>
<p:tagLst xmlns:p="http://schemas.openxmlformats.org/presentationml/2006/main">
  <p:tag name="KSO_WM_UNIT_FILL_FORE_SCHEMECOLOR_INDEX_BRIGHTNESS" val="0"/>
  <p:tag name="KSO_WM_UNIT_FILL_FORE_SCHEMECOLOR_INDEX" val="1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3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33.xml><?xml version="1.0" encoding="utf-8"?>
<p:tagLst xmlns:p="http://schemas.openxmlformats.org/presentationml/2006/main">
  <p:tag name="KSO_WM_SPECIAL_SOURCE" val="bdnull"/>
  <p:tag name="KSO_WM_SLIDE_BK_DARK_LIGHT" val=""/>
  <p:tag name="KSO_WM_SLIDE_BACKGROUND_TYPE" val="general"/>
</p:tagLst>
</file>

<file path=ppt/tags/tag334.xml><?xml version="1.0" encoding="utf-8"?>
<p:tagLst xmlns:p="http://schemas.openxmlformats.org/presentationml/2006/main">
  <p:tag name="KSO_WM_SLIDE_BACKGROUND_TYPE" val="general"/>
  <p:tag name="WM_BEAUTIFY_SHAPE_IDENTITY" val="{f08f8a2c-d32e-4980-a4dd-25c22afe5b7e}"/>
  <p:tag name="KSO_WM_UNIT_TYPE" val="i"/>
</p:tagLst>
</file>

<file path=ppt/tags/tag335.xml><?xml version="1.0" encoding="utf-8"?>
<p:tagLst xmlns:p="http://schemas.openxmlformats.org/presentationml/2006/main">
  <p:tag name="KSO_WM_SLIDE_BACKGROUND_TYPE" val="general"/>
  <p:tag name="WM_BEAUTIFY_SHAPE_IDENTITY" val="{2dff610c-98f5-46a8-b33d-0a16df6b8c9a}"/>
  <p:tag name="KSO_WM_UNIT_TYPE" val="i"/>
</p:tagLst>
</file>

<file path=ppt/tags/tag336.xml><?xml version="1.0" encoding="utf-8"?>
<p:tagLst xmlns:p="http://schemas.openxmlformats.org/presentationml/2006/main">
  <p:tag name="KSO_WM_SPECIAL_SOURCE" val="bdnull"/>
  <p:tag name="KSO_WM_SLIDE_BK_DARK_LIGHT" val=""/>
  <p:tag name="KSO_WM_SLIDE_BACKGROUND_TYPE" val="general"/>
</p:tagLst>
</file>

<file path=ppt/tags/tag337.xml><?xml version="1.0" encoding="utf-8"?>
<p:tagLst xmlns:p="http://schemas.openxmlformats.org/presentationml/2006/main">
  <p:tag name="KSO_WM_SLIDE_BACKGROUND_TYPE" val="general"/>
  <p:tag name="WM_BEAUTIFY_SHAPE_IDENTITY" val="{f08f8a2c-d32e-4980-a4dd-25c22afe5b7e}"/>
  <p:tag name="KSO_WM_UNIT_TYPE" val="i"/>
</p:tagLst>
</file>

<file path=ppt/tags/tag338.xml><?xml version="1.0" encoding="utf-8"?>
<p:tagLst xmlns:p="http://schemas.openxmlformats.org/presentationml/2006/main">
  <p:tag name="KSO_WM_SLIDE_BACKGROUND_TYPE" val="general"/>
  <p:tag name="WM_BEAUTIFY_SHAPE_IDENTITY" val="{2dff610c-98f5-46a8-b33d-0a16df6b8c9a}"/>
  <p:tag name="KSO_WM_UNIT_TYPE" val="i"/>
</p:tagLst>
</file>

<file path=ppt/tags/tag339.xml><?xml version="1.0" encoding="utf-8"?>
<p:tagLst xmlns:p="http://schemas.openxmlformats.org/presentationml/2006/main">
  <p:tag name="KSO_WM_SPECIAL_SOURCE" val="bdnull"/>
  <p:tag name="KSO_WM_SLIDE_BK_DARK_LIGHT" val=""/>
  <p:tag name="KSO_WM_SLIDE_BACKGROUND_TYPE" val="gener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0.xml><?xml version="1.0" encoding="utf-8"?>
<p:tagLst xmlns:p="http://schemas.openxmlformats.org/presentationml/2006/main">
  <p:tag name="KSO_WM_SLIDE_BACKGROUND_TYPE" val="general"/>
  <p:tag name="WM_BEAUTIFY_SHAPE_IDENTITY" val="{f08f8a2c-d32e-4980-a4dd-25c22afe5b7e}"/>
  <p:tag name="KSO_WM_UNIT_TYPE" val="i"/>
</p:tagLst>
</file>

<file path=ppt/tags/tag341.xml><?xml version="1.0" encoding="utf-8"?>
<p:tagLst xmlns:p="http://schemas.openxmlformats.org/presentationml/2006/main">
  <p:tag name="KSO_WM_SLIDE_BACKGROUND_TYPE" val="general"/>
  <p:tag name="WM_BEAUTIFY_SHAPE_IDENTITY" val="{2dff610c-98f5-46a8-b33d-0a16df6b8c9a}"/>
  <p:tag name="KSO_WM_UNIT_TYPE" val="i"/>
</p:tagLst>
</file>

<file path=ppt/tags/tag342.xml><?xml version="1.0" encoding="utf-8"?>
<p:tagLst xmlns:p="http://schemas.openxmlformats.org/presentationml/2006/main">
  <p:tag name="KSO_WM_SPECIAL_SOURCE" val="bdnull"/>
  <p:tag name="KSO_WM_SLIDE_BK_DARK_LIGHT" val=""/>
  <p:tag name="KSO_WM_SLIDE_BACKGROUND_TYPE" val="general"/>
</p:tagLst>
</file>

<file path=ppt/tags/tag343.xml><?xml version="1.0" encoding="utf-8"?>
<p:tagLst xmlns:p="http://schemas.openxmlformats.org/presentationml/2006/main">
  <p:tag name="KSO_WM_SLIDE_BACKGROUND_TYPE" val="general"/>
  <p:tag name="WM_BEAUTIFY_SHAPE_IDENTITY" val="{f08f8a2c-d32e-4980-a4dd-25c22afe5b7e}"/>
  <p:tag name="KSO_WM_UNIT_TYPE" val="i"/>
</p:tagLst>
</file>

<file path=ppt/tags/tag344.xml><?xml version="1.0" encoding="utf-8"?>
<p:tagLst xmlns:p="http://schemas.openxmlformats.org/presentationml/2006/main">
  <p:tag name="KSO_WM_SLIDE_BACKGROUND_TYPE" val="general"/>
  <p:tag name="WM_BEAUTIFY_SHAPE_IDENTITY" val="{2dff610c-98f5-46a8-b33d-0a16df6b8c9a}"/>
  <p:tag name="KSO_WM_UNIT_TYPE" val="i"/>
</p:tagLst>
</file>

<file path=ppt/tags/tag345.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l_i"/>
  <p:tag name="KSO_WM_UNIT_INDEX" val="1_1"/>
  <p:tag name="KSO_WM_UNIT_ID" val="diagram20174814_3*l_i*1_1"/>
  <p:tag name="KSO_WM_UNIT_LAYERLEVEL" val="1_1"/>
  <p:tag name="KSO_WM_DIAGRAM_GROUP_CODE" val="l1-1"/>
  <p:tag name="KSO_WM_UNIT_TEXT_FILL_FORE_SCHEMECOLOR_INDEX" val="13"/>
  <p:tag name="KSO_WM_UNIT_TEXT_FILL_TYPE" val="1"/>
</p:tagLst>
</file>

<file path=ppt/tags/tag346.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l_i"/>
  <p:tag name="KSO_WM_UNIT_INDEX" val="1_2"/>
  <p:tag name="KSO_WM_UNIT_ID" val="diagram20174814_3*l_i*1_2"/>
  <p:tag name="KSO_WM_UNIT_LAYERLEVEL" val="1_1"/>
  <p:tag name="KSO_WM_DIAGRAM_GROUP_CODE" val="l1-1"/>
  <p:tag name="KSO_WM_UNIT_TEXT_FILL_FORE_SCHEMECOLOR_INDEX" val="13"/>
  <p:tag name="KSO_WM_UNIT_TEXT_FILL_TYPE" val="1"/>
</p:tagLst>
</file>

<file path=ppt/tags/tag347.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l_h_g"/>
  <p:tag name="KSO_WM_UNIT_INDEX" val="1_1_1"/>
  <p:tag name="KSO_WM_UNIT_LAYERLEVEL" val="1_1_1"/>
  <p:tag name="KSO_WM_UNIT_VALUE" val="33"/>
  <p:tag name="KSO_WM_UNIT_HIGHLIGHT" val="0"/>
  <p:tag name="KSO_WM_UNIT_COMPATIBLE" val="1"/>
  <p:tag name="KSO_WM_UNIT_CLEAR" val="0"/>
  <p:tag name="KSO_WM_UNIT_PRESET_TEXT_INDEX" val="4"/>
  <p:tag name="KSO_WM_UNIT_PRESET_TEXT_LEN" val="5"/>
  <p:tag name="KSO_WM_DIAGRAM_GROUP_CODE" val="l1-1"/>
  <p:tag name="KSO_WM_UNIT_ID" val="diagram20174814_3*l_h_g*1_1_1"/>
  <p:tag name="KSO_WM_UNIT_RELATE_UNITID" val="diagram20174814_3*l_h_f*1_1_1"/>
  <p:tag name="KSO_WM_UNIT_FILL_FORE_SCHEMECOLOR_INDEX" val="5"/>
  <p:tag name="KSO_WM_UNIT_FILL_TYPE" val="1"/>
  <p:tag name="KSO_WM_UNIT_TEXT_FILL_FORE_SCHEMECOLOR_INDEX" val="14"/>
  <p:tag name="KSO_WM_UNIT_TEXT_FILL_TYPE" val="1"/>
</p:tagLst>
</file>

<file path=ppt/tags/tag348.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l_h_g"/>
  <p:tag name="KSO_WM_UNIT_INDEX" val="1_2_1"/>
  <p:tag name="KSO_WM_UNIT_LAYERLEVEL" val="1_1_1"/>
  <p:tag name="KSO_WM_UNIT_VALUE" val="33"/>
  <p:tag name="KSO_WM_UNIT_HIGHLIGHT" val="0"/>
  <p:tag name="KSO_WM_UNIT_COMPATIBLE" val="1"/>
  <p:tag name="KSO_WM_UNIT_CLEAR" val="0"/>
  <p:tag name="KSO_WM_UNIT_PRESET_TEXT_INDEX" val="4"/>
  <p:tag name="KSO_WM_UNIT_PRESET_TEXT_LEN" val="5"/>
  <p:tag name="KSO_WM_DIAGRAM_GROUP_CODE" val="l1-1"/>
  <p:tag name="KSO_WM_UNIT_ID" val="diagram20174814_3*l_h_g*1_2_1"/>
  <p:tag name="KSO_WM_UNIT_RELATE_UNITID" val="diagram20174814_3*l_h_f*1_2_1"/>
  <p:tag name="KSO_WM_UNIT_FILL_FORE_SCHEMECOLOR_INDEX" val="6"/>
  <p:tag name="KSO_WM_UNIT_FILL_TYPE" val="1"/>
  <p:tag name="KSO_WM_UNIT_TEXT_FILL_FORE_SCHEMECOLOR_INDEX" val="14"/>
  <p:tag name="KSO_WM_UNIT_TEXT_FILL_TYPE" val="1"/>
</p:tagLst>
</file>

<file path=ppt/tags/tag349.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l_h_g"/>
  <p:tag name="KSO_WM_UNIT_INDEX" val="1_3_1"/>
  <p:tag name="KSO_WM_UNIT_LAYERLEVEL" val="1_1_1"/>
  <p:tag name="KSO_WM_UNIT_VALUE" val="33"/>
  <p:tag name="KSO_WM_UNIT_HIGHLIGHT" val="0"/>
  <p:tag name="KSO_WM_UNIT_COMPATIBLE" val="1"/>
  <p:tag name="KSO_WM_UNIT_CLEAR" val="0"/>
  <p:tag name="KSO_WM_UNIT_PRESET_TEXT_INDEX" val="4"/>
  <p:tag name="KSO_WM_UNIT_PRESET_TEXT_LEN" val="5"/>
  <p:tag name="KSO_WM_DIAGRAM_GROUP_CODE" val="l1-1"/>
  <p:tag name="KSO_WM_UNIT_ID" val="diagram20174814_3*l_h_g*1_3_1"/>
  <p:tag name="KSO_WM_UNIT_RELATE_UNITID" val="diagram20174814_3*l_h_f*1_3_1"/>
  <p:tag name="KSO_WM_UNIT_FILL_FORE_SCHEMECOLOR_INDEX" val="5"/>
  <p:tag name="KSO_WM_UNIT_FILL_TYPE" val="1"/>
  <p:tag name="KSO_WM_UNIT_TEXT_FILL_FORE_SCHEMECOLOR_INDEX" val="14"/>
  <p:tag name="KSO_WM_UNIT_TEXT_FILL_TYPE" val="1"/>
</p:tagLst>
</file>

<file path=ppt/tags/tag35.xml><?xml version="1.0" encoding="utf-8"?>
<p:tagLst xmlns:p="http://schemas.openxmlformats.org/presentationml/2006/main">
  <p:tag name="KSO_WM_TAG_VERSION" val="1.0"/>
  <p:tag name="KSO_WM_BEAUTIFY_FLAG" val="#wm#"/>
  <p:tag name="KSO_WM_COMBINE_RELATE_SLIDE_ID" val="background20180962_1"/>
  <p:tag name="KSO_WM_TEMPLATE_CATEGORY" val="custom"/>
  <p:tag name="KSO_WM_TEMPLATE_INDEX" val="20184567"/>
  <p:tag name="KSO_WM_TEMPLATE_SUBCATEGORY" val="0"/>
  <p:tag name="KSO_WM_TEMPLATE_THUMBS_INDEX" val="1、4、5、9、12、15、19、20、21、22、23、24、25、28、33"/>
  <p:tag name="KSO_WM_TEMPLATE_TOPIC_ID" val="2869567"/>
  <p:tag name="KSO_WM_TEMPLATE_OUTLINE_ID" val="15"/>
  <p:tag name="KSO_WM_TEMPLATE_SCENE_ID" val="1"/>
  <p:tag name="KSO_WM_TEMPLATE_JOB_ID" val="2"/>
  <p:tag name="KSO_WM_TEMPLATE_TOPIC_DEFAULT" val="1"/>
  <p:tag name="KSO_WM_TEMPLATE_MASTER_TYPE" val="0"/>
  <p:tag name="KSO_WM_TEMPLATE_COLOR_TYPE" val="1"/>
  <p:tag name="KSO_WM_SPECIAL_SOURCE" val="jmoperation"/>
</p:tagLst>
</file>

<file path=ppt/tags/tag350.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l_h_i"/>
  <p:tag name="KSO_WM_UNIT_INDEX" val="1_3_1"/>
  <p:tag name="KSO_WM_UNIT_ID" val="diagram20174814_3*l_h_i*1_3_1"/>
  <p:tag name="KSO_WM_UNIT_LAYERLEVEL" val="1_1_1"/>
  <p:tag name="KSO_WM_DIAGRAM_GROUP_CODE" val="l1-1"/>
  <p:tag name="KSO_WM_UNIT_FILL_FORE_SCHEMECOLOR_INDEX" val="5"/>
  <p:tag name="KSO_WM_UNIT_FILL_TYPE" val="1"/>
  <p:tag name="KSO_WM_UNIT_TEXT_FILL_FORE_SCHEMECOLOR_INDEX" val="7"/>
  <p:tag name="KSO_WM_UNIT_TEXT_FILL_TYPE" val="1"/>
</p:tagLst>
</file>

<file path=ppt/tags/tag351.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l_h_a"/>
  <p:tag name="KSO_WM_UNIT_INDEX" val="1_3_1"/>
  <p:tag name="KSO_WM_UNIT_LAYERLEVEL" val="1_1_1"/>
  <p:tag name="KSO_WM_UNIT_VALUE" val="9"/>
  <p:tag name="KSO_WM_UNIT_HIGHLIGHT" val="0"/>
  <p:tag name="KSO_WM_UNIT_COMPATIBLE" val="0"/>
  <p:tag name="KSO_WM_UNIT_CLEAR" val="0"/>
  <p:tag name="KSO_WM_UNIT_PRESET_TEXT_INDEX" val="3"/>
  <p:tag name="KSO_WM_UNIT_PRESET_TEXT_LEN" val="5"/>
  <p:tag name="KSO_WM_DIAGRAM_GROUP_CODE" val="l1-1"/>
  <p:tag name="KSO_WM_UNIT_ID" val="diagram20174814_3*l_h_a*1_3_1"/>
  <p:tag name="KSO_WM_UNIT_TEXT_FILL_FORE_SCHEMECOLOR_INDEX" val="13"/>
  <p:tag name="KSO_WM_UNIT_TEXT_FILL_TYPE" val="1"/>
</p:tagLst>
</file>

<file path=ppt/tags/tag352.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l_h_f"/>
  <p:tag name="KSO_WM_UNIT_INDEX" val="1_3_1"/>
  <p:tag name="KSO_WM_UNIT_LAYERLEVEL" val="1_1_1"/>
  <p:tag name="KSO_WM_UNIT_VALUE" val="40"/>
  <p:tag name="KSO_WM_UNIT_HIGHLIGHT" val="0"/>
  <p:tag name="KSO_WM_UNIT_COMPATIBLE" val="0"/>
  <p:tag name="KSO_WM_UNIT_CLEAR" val="0"/>
  <p:tag name="KSO_WM_UNIT_PRESET_TEXT_INDEX" val="4"/>
  <p:tag name="KSO_WM_UNIT_PRESET_TEXT_LEN" val="40"/>
  <p:tag name="KSO_WM_DIAGRAM_GROUP_CODE" val="l1-1"/>
  <p:tag name="KSO_WM_UNIT_ID" val="diagram20174814_3*l_h_f*1_3_1"/>
  <p:tag name="KSO_WM_UNIT_TEXT_FILL_FORE_SCHEMECOLOR_INDEX" val="13"/>
  <p:tag name="KSO_WM_UNIT_TEXT_FILL_TYPE" val="1"/>
</p:tagLst>
</file>

<file path=ppt/tags/tag353.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l_h_i"/>
  <p:tag name="KSO_WM_UNIT_INDEX" val="1_2_1"/>
  <p:tag name="KSO_WM_UNIT_ID" val="diagram20174814_3*l_h_i*1_2_1"/>
  <p:tag name="KSO_WM_UNIT_LAYERLEVEL" val="1_1_1"/>
  <p:tag name="KSO_WM_DIAGRAM_GROUP_CODE" val="l1-1"/>
  <p:tag name="KSO_WM_UNIT_FILL_FORE_SCHEMECOLOR_INDEX" val="6"/>
  <p:tag name="KSO_WM_UNIT_FILL_TYPE" val="1"/>
</p:tagLst>
</file>

<file path=ppt/tags/tag354.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l_h_a"/>
  <p:tag name="KSO_WM_UNIT_INDEX" val="1_2_1"/>
  <p:tag name="KSO_WM_UNIT_LAYERLEVEL" val="1_1_1"/>
  <p:tag name="KSO_WM_UNIT_VALUE" val="9"/>
  <p:tag name="KSO_WM_UNIT_HIGHLIGHT" val="0"/>
  <p:tag name="KSO_WM_UNIT_COMPATIBLE" val="0"/>
  <p:tag name="KSO_WM_UNIT_CLEAR" val="0"/>
  <p:tag name="KSO_WM_UNIT_PRESET_TEXT_INDEX" val="3"/>
  <p:tag name="KSO_WM_UNIT_PRESET_TEXT_LEN" val="5"/>
  <p:tag name="KSO_WM_DIAGRAM_GROUP_CODE" val="l1-1"/>
  <p:tag name="KSO_WM_UNIT_ID" val="diagram20174814_3*l_h_a*1_2_1"/>
  <p:tag name="KSO_WM_UNIT_TEXT_FILL_FORE_SCHEMECOLOR_INDEX" val="13"/>
  <p:tag name="KSO_WM_UNIT_TEXT_FILL_TYPE" val="1"/>
</p:tagLst>
</file>

<file path=ppt/tags/tag355.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l_h_f"/>
  <p:tag name="KSO_WM_UNIT_INDEX" val="1_2_1"/>
  <p:tag name="KSO_WM_UNIT_LAYERLEVEL" val="1_1_1"/>
  <p:tag name="KSO_WM_UNIT_VALUE" val="40"/>
  <p:tag name="KSO_WM_UNIT_HIGHLIGHT" val="0"/>
  <p:tag name="KSO_WM_UNIT_COMPATIBLE" val="0"/>
  <p:tag name="KSO_WM_UNIT_CLEAR" val="0"/>
  <p:tag name="KSO_WM_UNIT_PRESET_TEXT_INDEX" val="4"/>
  <p:tag name="KSO_WM_UNIT_PRESET_TEXT_LEN" val="40"/>
  <p:tag name="KSO_WM_DIAGRAM_GROUP_CODE" val="l1-1"/>
  <p:tag name="KSO_WM_UNIT_ID" val="diagram20174814_3*l_h_f*1_2_1"/>
  <p:tag name="KSO_WM_UNIT_TEXT_FILL_FORE_SCHEMECOLOR_INDEX" val="13"/>
  <p:tag name="KSO_WM_UNIT_TEXT_FILL_TYPE" val="1"/>
</p:tagLst>
</file>

<file path=ppt/tags/tag356.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l_h_i"/>
  <p:tag name="KSO_WM_UNIT_INDEX" val="1_1_1"/>
  <p:tag name="KSO_WM_UNIT_ID" val="diagram20174814_3*l_h_i*1_1_1"/>
  <p:tag name="KSO_WM_UNIT_LAYERLEVEL" val="1_1_1"/>
  <p:tag name="KSO_WM_DIAGRAM_GROUP_CODE" val="l1-1"/>
  <p:tag name="KSO_WM_UNIT_FILL_FORE_SCHEMECOLOR_INDEX" val="5"/>
  <p:tag name="KSO_WM_UNIT_FILL_TYPE" val="1"/>
  <p:tag name="KSO_WM_UNIT_TEXT_FILL_FORE_SCHEMECOLOR_INDEX" val="7"/>
  <p:tag name="KSO_WM_UNIT_TEXT_FILL_TYPE" val="1"/>
</p:tagLst>
</file>

<file path=ppt/tags/tag357.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l_h_a"/>
  <p:tag name="KSO_WM_UNIT_INDEX" val="1_1_1"/>
  <p:tag name="KSO_WM_UNIT_LAYERLEVEL" val="1_1_1"/>
  <p:tag name="KSO_WM_UNIT_VALUE" val="9"/>
  <p:tag name="KSO_WM_UNIT_HIGHLIGHT" val="0"/>
  <p:tag name="KSO_WM_UNIT_COMPATIBLE" val="0"/>
  <p:tag name="KSO_WM_UNIT_CLEAR" val="0"/>
  <p:tag name="KSO_WM_UNIT_PRESET_TEXT_INDEX" val="3"/>
  <p:tag name="KSO_WM_UNIT_PRESET_TEXT_LEN" val="5"/>
  <p:tag name="KSO_WM_DIAGRAM_GROUP_CODE" val="l1-1"/>
  <p:tag name="KSO_WM_UNIT_ID" val="diagram20174814_3*l_h_a*1_1_1"/>
  <p:tag name="KSO_WM_UNIT_TEXT_FILL_FORE_SCHEMECOLOR_INDEX" val="13"/>
  <p:tag name="KSO_WM_UNIT_TEXT_FILL_TYPE" val="1"/>
</p:tagLst>
</file>

<file path=ppt/tags/tag358.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l_h_f"/>
  <p:tag name="KSO_WM_UNIT_INDEX" val="1_1_1"/>
  <p:tag name="KSO_WM_UNIT_LAYERLEVEL" val="1_1_1"/>
  <p:tag name="KSO_WM_UNIT_VALUE" val="40"/>
  <p:tag name="KSO_WM_UNIT_HIGHLIGHT" val="0"/>
  <p:tag name="KSO_WM_UNIT_COMPATIBLE" val="0"/>
  <p:tag name="KSO_WM_UNIT_CLEAR" val="0"/>
  <p:tag name="KSO_WM_UNIT_PRESET_TEXT_INDEX" val="4"/>
  <p:tag name="KSO_WM_UNIT_PRESET_TEXT_LEN" val="40"/>
  <p:tag name="KSO_WM_DIAGRAM_GROUP_CODE" val="l1-1"/>
  <p:tag name="KSO_WM_UNIT_ID" val="diagram20174814_3*l_h_f*1_1_1"/>
  <p:tag name="KSO_WM_UNIT_TEXT_FILL_FORE_SCHEMECOLOR_INDEX" val="13"/>
  <p:tag name="KSO_WM_UNIT_TEXT_FILL_TYPE" val="1"/>
</p:tagLst>
</file>

<file path=ppt/tags/tag359.xml><?xml version="1.0" encoding="utf-8"?>
<p:tagLst xmlns:p="http://schemas.openxmlformats.org/presentationml/2006/main">
  <p:tag name="KSO_WM_TAG_VERSION" val="1.0"/>
  <p:tag name="KSO_WM_BEAUTIFY_FLAG" val="#wm#"/>
  <p:tag name="KSO_WM_TEMPLATE_CATEGORY" val="diagram"/>
  <p:tag name="KSO_WM_TEMPLATE_INDEX" val="20174814"/>
  <p:tag name="KSO_WM_UNIT_TYPE" val="a"/>
  <p:tag name="KSO_WM_UNIT_INDEX" val="1"/>
  <p:tag name="KSO_WM_UNIT_LAYERLEVEL" val="1"/>
  <p:tag name="KSO_WM_UNIT_VALUE" val="12"/>
  <p:tag name="KSO_WM_UNIT_ISCONTENTSTITLE" val="0"/>
  <p:tag name="KSO_WM_UNIT_HIGHLIGHT" val="0"/>
  <p:tag name="KSO_WM_UNIT_COMPATIBLE" val="0"/>
  <p:tag name="KSO_WM_UNIT_CLEAR" val="0"/>
  <p:tag name="KSO_WM_UNIT_PRESET_TEXT_INDEX" val="3"/>
  <p:tag name="KSO_WM_UNIT_PRESET_TEXT_LEN" val="17"/>
  <p:tag name="KSO_WM_DIAGRAM_GROUP_CODE" val="l1_1"/>
  <p:tag name="KSO_WM_UNIT_ID" val="diagram20174814_3*a*1"/>
  <p:tag name="KSO_WM_UNIT_TEXT_FILL_FORE_SCHEMECOLOR_INDEX" val="5"/>
  <p:tag name="KSO_WM_UNIT_TEXT_FILL_TYPE" val="1"/>
</p:tagLst>
</file>

<file path=ppt/tags/tag36.xml><?xml version="1.0" encoding="utf-8"?>
<p:tagLst xmlns:p="http://schemas.openxmlformats.org/presentationml/2006/main">
  <p:tag name="KSO_WM_UNIT_TYPE" val="i"/>
  <p:tag name="KSO_WM_UNIT_SUBTYPE" val="q"/>
</p:tagLst>
</file>

<file path=ppt/tags/tag360.xml><?xml version="1.0" encoding="utf-8"?>
<p:tagLst xmlns:p="http://schemas.openxmlformats.org/presentationml/2006/main">
  <p:tag name="KSO_WM_SPECIAL_SOURCE" val="bdnull"/>
  <p:tag name="KSO_WM_SLIDE_BK_DARK_LIGHT" val=""/>
  <p:tag name="KSO_WM_SLIDE_BACKGROUND_TYPE" val="general"/>
</p:tagLst>
</file>

<file path=ppt/tags/tag361.xml><?xml version="1.0" encoding="utf-8"?>
<p:tagLst xmlns:p="http://schemas.openxmlformats.org/presentationml/2006/main">
  <p:tag name="COMMONDATA" val="eyJoZGlkIjoiMWY4YzgzNDg0Y2ExZjhkMzFmN2FlZjY2Yjc1YmRlOWIifQ=="/>
  <p:tag name="KSO_DOCER_TEMPLATE_OPEN_ONCE_MARK"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174_1*a*1"/>
  <p:tag name="KSO_WM_TEMPLATE_CATEGORY" val="custom"/>
  <p:tag name="KSO_WM_TEMPLATE_INDEX" val="20204174"/>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新媒体运营月度计划"/>
  <p:tag name="KSO_WM_UNIT_BLOCK" val="0"/>
  <p:tag name="KSO_WM_UNIT_DEC_AREA_ID" val="a33dd79007f64afc81372970b12f25af"/>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38e1616c31674b57bc0d1e5f0503c9d6"/>
  <p:tag name="KSO_WM_UNIT_TEXT_FILL_FORE_SCHEMECOLOR_INDEX_BRIGHTNESS" val="0.15"/>
  <p:tag name="KSO_WM_UNIT_TEXT_FILL_FORE_SCHEMECOLOR_INDEX" val="13"/>
  <p:tag name="KSO_WM_UNIT_TEXT_FILL_TYPE" val="1"/>
  <p:tag name="KSO_WM_TEMPLATE_ASSEMBLE_XID" val="5f7079210ff15d9a40ebaa8b"/>
  <p:tag name="KSO_WM_TEMPLATE_ASSEMBLE_GROUPID" val="5f7079210ff15d9a40ebaa8b"/>
</p:tagLst>
</file>

<file path=ppt/tags/tag38.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4174_1*a*1"/>
  <p:tag name="KSO_WM_TEMPLATE_CATEGORY" val="custom"/>
  <p:tag name="KSO_WM_TEMPLATE_INDEX" val="20204174"/>
  <p:tag name="KSO_WM_UNIT_LAYERLEVEL" val="1"/>
  <p:tag name="KSO_WM_TAG_VERSION" val="1.0"/>
  <p:tag name="KSO_WM_BEAUTIFY_FLAG" val="#wm#"/>
  <p:tag name="KSO_WM_UNIT_PRESET_TEXT" val="PART 01"/>
  <p:tag name="KSO_WM_UNIT_DEFAULT_FONT" val="24;44;4"/>
  <p:tag name="KSO_WM_UNIT_BLOCK" val="0"/>
  <p:tag name="KSO_WM_UNIT_DEC_AREA_ID" val="1f1e2bfe64ce4144adcc9795e755263f"/>
  <p:tag name="KSO_WM_CHIP_GROUPID" val="5ebcef8b0ac41c4a0a5253a4"/>
  <p:tag name="KSO_WM_CHIP_XID" val="5ebcef8b0ac41c4a0a5253a5"/>
  <p:tag name="KSO_WM_CHIP_FILLAREA_FILL_RULE" val="{&quot;fill_align&quot;:&quot;cm&quot;,&quot;fill_mode&quot;:&quot;adaptive&quot;,&quot;sacle_strategy&quot;:&quot;smart&quot;}"/>
  <p:tag name="KSO_WM_ASSEMBLE_CHIP_INDEX" val="4fb4512c99a84c45a691f1811dddd78d"/>
  <p:tag name="KSO_WM_UNIT_TEXT_FILL_FORE_SCHEMECOLOR_INDEX_BRIGHTNESS" val="0.15"/>
  <p:tag name="KSO_WM_UNIT_TEXT_FILL_FORE_SCHEMECOLOR_INDEX" val="13"/>
  <p:tag name="KSO_WM_UNIT_TEXT_FILL_TYPE" val="1"/>
  <p:tag name="KSO_WM_TEMPLATE_ASSEMBLE_XID" val="5f7079210ff15d9a40ebaa85"/>
  <p:tag name="KSO_WM_TEMPLATE_ASSEMBLE_GROUPID" val="5f7079210ff15d9a40ebaa85"/>
</p:tagLst>
</file>

<file path=ppt/tags/tag39.xml><?xml version="1.0" encoding="utf-8"?>
<p:tagLst xmlns:p="http://schemas.openxmlformats.org/presentationml/2006/main">
  <p:tag name="KSO_WM_UNIT_TYPE" val="i"/>
  <p:tag name="KSO_WM_UNIT_SUBTYPE" val="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b"/>
  <p:tag name="KSO_WM_UNIT_INDEX" val="1"/>
  <p:tag name="KSO_WM_UNIT_ID" val="custom20204174_1*b*1"/>
  <p:tag name="KSO_WM_TEMPLATE_CATEGORY" val="custom"/>
  <p:tag name="KSO_WM_TEMPLATE_INDEX" val="20204174"/>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b9756142ec044dcea1735073922571e9"/>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32790d2dcb24150be189d5df3d0dde9"/>
  <p:tag name="KSO_WM_UNIT_TEXT_FILL_FORE_SCHEMECOLOR_INDEX_BRIGHTNESS" val="0.35"/>
  <p:tag name="KSO_WM_UNIT_TEXT_FILL_FORE_SCHEMECOLOR_INDEX" val="13"/>
  <p:tag name="KSO_WM_UNIT_TEXT_FILL_TYPE" val="1"/>
  <p:tag name="KSO_WM_TEMPLATE_ASSEMBLE_XID" val="5f7079210ff15d9a40ebaaa4"/>
  <p:tag name="KSO_WM_TEMPLATE_ASSEMBLE_GROUPID" val="5f7079210ff15d9a40ebaaa4"/>
</p:tagLst>
</file>

<file path=ppt/tags/tag41.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4174_1*a*1"/>
  <p:tag name="KSO_WM_TEMPLATE_CATEGORY" val="custom"/>
  <p:tag name="KSO_WM_TEMPLATE_INDEX" val="20204174"/>
  <p:tag name="KSO_WM_UNIT_LAYERLEVEL" val="1"/>
  <p:tag name="KSO_WM_TAG_VERSION" val="1.0"/>
  <p:tag name="KSO_WM_BEAUTIFY_FLAG" val="#wm#"/>
  <p:tag name="KSO_WM_UNIT_PRESET_TEXT" val="谢谢观看"/>
  <p:tag name="KSO_WM_UNIT_DEFAULT_FONT" val="60;74;4"/>
  <p:tag name="KSO_WM_UNIT_BLOCK" val="0"/>
  <p:tag name="KSO_WM_UNIT_DEC_AREA_ID" val="9decb010d23747ebb812aad740fe951f"/>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32790d2dcb24150be189d5df3d0dde9"/>
  <p:tag name="KSO_WM_UNIT_TEXT_FILL_FORE_SCHEMECOLOR_INDEX_BRIGHTNESS" val="0.15"/>
  <p:tag name="KSO_WM_UNIT_TEXT_FILL_FORE_SCHEMECOLOR_INDEX" val="13"/>
  <p:tag name="KSO_WM_UNIT_TEXT_FILL_TYPE" val="1"/>
  <p:tag name="KSO_WM_TEMPLATE_ASSEMBLE_XID" val="5f7079210ff15d9a40ebaaa4"/>
  <p:tag name="KSO_WM_TEMPLATE_ASSEMBLE_GROUPID" val="5f7079210ff15d9a40ebaaa4"/>
</p:tagLst>
</file>

<file path=ppt/tags/tag42.xml><?xml version="1.0" encoding="utf-8"?>
<p:tagLst xmlns:p="http://schemas.openxmlformats.org/presentationml/2006/main">
  <p:tag name="KSO_WM_SLIDE_BACKGROUND_TYPE" val="general"/>
  <p:tag name="WM_BEAUTIFY_SHAPE_IDENTITY" val="{f08f8a2c-d32e-4980-a4dd-25c22afe5b7e}"/>
</p:tagLst>
</file>

<file path=ppt/tags/tag43.xml><?xml version="1.0" encoding="utf-8"?>
<p:tagLst xmlns:p="http://schemas.openxmlformats.org/presentationml/2006/main">
  <p:tag name="KSO_WM_SLIDE_BACKGROUND_TYPE" val="general"/>
  <p:tag name="WM_BEAUTIFY_SHAPE_IDENTITY" val="{2dff610c-98f5-46a8-b33d-0a16df6b8c9a}"/>
</p:tagLst>
</file>

<file path=ppt/tags/tag44.xml><?xml version="1.0" encoding="utf-8"?>
<p:tagLst xmlns:p="http://schemas.openxmlformats.org/presentationml/2006/main">
  <p:tag name="KSO_WM_SLIDE_BACKGROUND_TYPE" val="general"/>
</p:tagLst>
</file>

<file path=ppt/tags/tag45.xml><?xml version="1.0" encoding="utf-8"?>
<p:tagLst xmlns:p="http://schemas.openxmlformats.org/presentationml/2006/main">
  <p:tag name="KSO_WM_SLIDE_BACKGROUND_TYPE" val="general"/>
</p:tagLst>
</file>

<file path=ppt/tags/tag46.xml><?xml version="1.0" encoding="utf-8"?>
<p:tagLst xmlns:p="http://schemas.openxmlformats.org/presentationml/2006/main">
  <p:tag name="KSO_WM_SLIDE_BACKGROUND_TYPE" val="general"/>
</p:tagLst>
</file>

<file path=ppt/tags/tag47.xml><?xml version="1.0" encoding="utf-8"?>
<p:tagLst xmlns:p="http://schemas.openxmlformats.org/presentationml/2006/main">
  <p:tag name="KSO_WM_SLIDE_BACKGROUND_TYPE" val="general"/>
</p:tagLst>
</file>

<file path=ppt/tags/tag48.xml><?xml version="1.0" encoding="utf-8"?>
<p:tagLst xmlns:p="http://schemas.openxmlformats.org/presentationml/2006/main">
  <p:tag name="KSO_WM_UNIT_IGNORE_FIXCOLOR" val="1"/>
  <p:tag name="KSO_WM_UNIT_TYPE" val="i"/>
  <p:tag name="KSO_WM_UNIT_SUBTYPE" val="h"/>
  <p:tag name="KSO_WM_SLIDE_BACKGROUND_TYPE" val="frame"/>
</p:tagLst>
</file>

<file path=ppt/tags/tag49.xml><?xml version="1.0" encoding="utf-8"?>
<p:tagLst xmlns:p="http://schemas.openxmlformats.org/presentationml/2006/main">
  <p:tag name="KSO_WM_SLIDE_BACKGROUND_TYPE" val="frame"/>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SLIDE_BACKGROUND_TYPE" val="frame"/>
</p:tagLst>
</file>

<file path=ppt/tags/tag51.xml><?xml version="1.0" encoding="utf-8"?>
<p:tagLst xmlns:p="http://schemas.openxmlformats.org/presentationml/2006/main">
  <p:tag name="KSO_WM_SLIDE_BACKGROUND_TYPE" val="frame"/>
</p:tagLst>
</file>

<file path=ppt/tags/tag52.xml><?xml version="1.0" encoding="utf-8"?>
<p:tagLst xmlns:p="http://schemas.openxmlformats.org/presentationml/2006/main">
  <p:tag name="KSO_WM_SLIDE_BACKGROUND_TYPE" val="frame"/>
</p:tagLst>
</file>

<file path=ppt/tags/tag53.xml><?xml version="1.0" encoding="utf-8"?>
<p:tagLst xmlns:p="http://schemas.openxmlformats.org/presentationml/2006/main">
  <p:tag name="KSO_WM_SLIDE_BACKGROUND_TYPE" val="frame"/>
</p:tagLst>
</file>

<file path=ppt/tags/tag54.xml><?xml version="1.0" encoding="utf-8"?>
<p:tagLst xmlns:p="http://schemas.openxmlformats.org/presentationml/2006/main">
  <p:tag name="KSO_WM_SLIDE_BACKGROUND_TYPE" val="frame"/>
</p:tagLst>
</file>

<file path=ppt/tags/tag55.xml><?xml version="1.0" encoding="utf-8"?>
<p:tagLst xmlns:p="http://schemas.openxmlformats.org/presentationml/2006/main">
  <p:tag name="KSO_WM_SLIDE_BACKGROUND_TYPE" val="frame"/>
</p:tagLst>
</file>

<file path=ppt/tags/tag56.xml><?xml version="1.0" encoding="utf-8"?>
<p:tagLst xmlns:p="http://schemas.openxmlformats.org/presentationml/2006/main">
  <p:tag name="KSO_WM_UNIT_IGNORE_FIXCOLOR" val="1"/>
  <p:tag name="KSO_WM_UNIT_TYPE" val="i"/>
  <p:tag name="KSO_WM_UNIT_SUBTYPE" val="h"/>
  <p:tag name="KSO_WM_SLIDE_BACKGROUND_TYPE" val="leftRight"/>
</p:tagLst>
</file>

<file path=ppt/tags/tag57.xml><?xml version="1.0" encoding="utf-8"?>
<p:tagLst xmlns:p="http://schemas.openxmlformats.org/presentationml/2006/main">
  <p:tag name="KSO_WM_SLIDE_BACKGROUND_TYPE" val="leftRight"/>
</p:tagLst>
</file>

<file path=ppt/tags/tag58.xml><?xml version="1.0" encoding="utf-8"?>
<p:tagLst xmlns:p="http://schemas.openxmlformats.org/presentationml/2006/main">
  <p:tag name="KSO_WM_SLIDE_BACKGROUND_TYPE" val="leftRight"/>
</p:tagLst>
</file>

<file path=ppt/tags/tag59.xml><?xml version="1.0" encoding="utf-8"?>
<p:tagLst xmlns:p="http://schemas.openxmlformats.org/presentationml/2006/main">
  <p:tag name="KSO_WM_SLIDE_BACKGROUND_TYPE" val="leftRight"/>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SLIDE_BACKGROUND_TYPE" val="leftRight"/>
</p:tagLst>
</file>

<file path=ppt/tags/tag61.xml><?xml version="1.0" encoding="utf-8"?>
<p:tagLst xmlns:p="http://schemas.openxmlformats.org/presentationml/2006/main">
  <p:tag name="KSO_WM_SLIDE_BACKGROUND_TYPE" val="leftRight"/>
</p:tagLst>
</file>

<file path=ppt/tags/tag62.xml><?xml version="1.0" encoding="utf-8"?>
<p:tagLst xmlns:p="http://schemas.openxmlformats.org/presentationml/2006/main">
  <p:tag name="KSO_WM_SLIDE_BACKGROUND_TYPE" val="leftRight"/>
</p:tagLst>
</file>

<file path=ppt/tags/tag63.xml><?xml version="1.0" encoding="utf-8"?>
<p:tagLst xmlns:p="http://schemas.openxmlformats.org/presentationml/2006/main">
  <p:tag name="KSO_WM_SLIDE_BACKGROUND_TYPE" val="leftRight"/>
</p:tagLst>
</file>

<file path=ppt/tags/tag64.xml><?xml version="1.0" encoding="utf-8"?>
<p:tagLst xmlns:p="http://schemas.openxmlformats.org/presentationml/2006/main">
  <p:tag name="KSO_WM_UNIT_IGNORE_FIXCOLOR" val="1"/>
  <p:tag name="KSO_WM_UNIT_TYPE" val="i"/>
  <p:tag name="KSO_WM_UNIT_SUBTYPE" val="h"/>
  <p:tag name="KSO_WM_SLIDE_BACKGROUND_TYPE" val="topBottom"/>
</p:tagLst>
</file>

<file path=ppt/tags/tag65.xml><?xml version="1.0" encoding="utf-8"?>
<p:tagLst xmlns:p="http://schemas.openxmlformats.org/presentationml/2006/main">
  <p:tag name="KSO_WM_SLIDE_BACKGROUND_TYPE" val="topBottom"/>
</p:tagLst>
</file>

<file path=ppt/tags/tag66.xml><?xml version="1.0" encoding="utf-8"?>
<p:tagLst xmlns:p="http://schemas.openxmlformats.org/presentationml/2006/main">
  <p:tag name="KSO_WM_SLIDE_BACKGROUND_TYPE" val="topBottom"/>
</p:tagLst>
</file>

<file path=ppt/tags/tag67.xml><?xml version="1.0" encoding="utf-8"?>
<p:tagLst xmlns:p="http://schemas.openxmlformats.org/presentationml/2006/main">
  <p:tag name="KSO_WM_SLIDE_BACKGROUND_TYPE" val="topBottom"/>
</p:tagLst>
</file>

<file path=ppt/tags/tag68.xml><?xml version="1.0" encoding="utf-8"?>
<p:tagLst xmlns:p="http://schemas.openxmlformats.org/presentationml/2006/main">
  <p:tag name="KSO_WM_SLIDE_BACKGROUND_TYPE" val="topBottom"/>
</p:tagLst>
</file>

<file path=ppt/tags/tag69.xml><?xml version="1.0" encoding="utf-8"?>
<p:tagLst xmlns:p="http://schemas.openxmlformats.org/presentationml/2006/main">
  <p:tag name="KSO_WM_SLIDE_BACKGROUND_TYPE" val="topBotto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Lst>
</file>

<file path=ppt/tags/tag71.xml><?xml version="1.0" encoding="utf-8"?>
<p:tagLst xmlns:p="http://schemas.openxmlformats.org/presentationml/2006/main">
  <p:tag name="KSO_WM_SLIDE_BACKGROUND_TYPE" val="topBottom"/>
</p:tagLst>
</file>

<file path=ppt/tags/tag72.xml><?xml version="1.0" encoding="utf-8"?>
<p:tagLst xmlns:p="http://schemas.openxmlformats.org/presentationml/2006/main">
  <p:tag name="KSO_WM_SLIDE_BACKGROUND_TYPE" val="topBottom"/>
</p:tagLst>
</file>

<file path=ppt/tags/tag73.xml><?xml version="1.0" encoding="utf-8"?>
<p:tagLst xmlns:p="http://schemas.openxmlformats.org/presentationml/2006/main">
  <p:tag name="KSO_WM_UNIT_IGNORE_FIXCOLOR" val="1"/>
  <p:tag name="KSO_WM_UNIT_TYPE" val="i"/>
  <p:tag name="KSO_WM_UNIT_SUBTYPE" val="h"/>
  <p:tag name="KSO_WM_SLIDE_BACKGROUND_TYPE" val="bottomTop"/>
</p:tagLst>
</file>

<file path=ppt/tags/tag74.xml><?xml version="1.0" encoding="utf-8"?>
<p:tagLst xmlns:p="http://schemas.openxmlformats.org/presentationml/2006/main">
  <p:tag name="KSO_WM_SLIDE_BACKGROUND_TYPE" val="bottomTop"/>
</p:tagLst>
</file>

<file path=ppt/tags/tag75.xml><?xml version="1.0" encoding="utf-8"?>
<p:tagLst xmlns:p="http://schemas.openxmlformats.org/presentationml/2006/main">
  <p:tag name="KSO_WM_SLIDE_BACKGROUND_TYPE" val="bottomTop"/>
</p:tagLst>
</file>

<file path=ppt/tags/tag76.xml><?xml version="1.0" encoding="utf-8"?>
<p:tagLst xmlns:p="http://schemas.openxmlformats.org/presentationml/2006/main">
  <p:tag name="KSO_WM_SLIDE_BACKGROUND_TYPE" val="bottomTop"/>
</p:tagLst>
</file>

<file path=ppt/tags/tag77.xml><?xml version="1.0" encoding="utf-8"?>
<p:tagLst xmlns:p="http://schemas.openxmlformats.org/presentationml/2006/main">
  <p:tag name="KSO_WM_SLIDE_BACKGROUND_TYPE" val="bottomTop"/>
</p:tagLst>
</file>

<file path=ppt/tags/tag78.xml><?xml version="1.0" encoding="utf-8"?>
<p:tagLst xmlns:p="http://schemas.openxmlformats.org/presentationml/2006/main">
  <p:tag name="KSO_WM_SLIDE_BACKGROUND_TYPE" val="bottomTop"/>
</p:tagLst>
</file>

<file path=ppt/tags/tag79.xml><?xml version="1.0" encoding="utf-8"?>
<p:tagLst xmlns:p="http://schemas.openxmlformats.org/presentationml/2006/main">
  <p:tag name="KSO_WM_SLIDE_BACKGROUND_TYPE" val="bottomTop"/>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bottomTop"/>
</p:tagLst>
</file>

<file path=ppt/tags/tag81.xml><?xml version="1.0" encoding="utf-8"?>
<p:tagLst xmlns:p="http://schemas.openxmlformats.org/presentationml/2006/main">
  <p:tag name="KSO_WM_SLIDE_BACKGROUND_TYPE" val="bottomTop"/>
</p:tagLst>
</file>

<file path=ppt/tags/tag82.xml><?xml version="1.0" encoding="utf-8"?>
<p:tagLst xmlns:p="http://schemas.openxmlformats.org/presentationml/2006/main">
  <p:tag name="KSO_WM_UNIT_IGNORE_FIXCOLOR" val="1"/>
  <p:tag name="KSO_WM_UNIT_TYPE" val="i"/>
  <p:tag name="KSO_WM_UNIT_SUBTYPE" val="h"/>
  <p:tag name="KSO_WM_SLIDE_BACKGROUND_TYPE" val="navigation"/>
</p:tagLst>
</file>

<file path=ppt/tags/tag83.xml><?xml version="1.0" encoding="utf-8"?>
<p:tagLst xmlns:p="http://schemas.openxmlformats.org/presentationml/2006/main">
  <p:tag name="KSO_WM_SLIDE_BACKGROUND_TYPE" val="navigation"/>
</p:tagLst>
</file>

<file path=ppt/tags/tag84.xml><?xml version="1.0" encoding="utf-8"?>
<p:tagLst xmlns:p="http://schemas.openxmlformats.org/presentationml/2006/main">
  <p:tag name="KSO_WM_SLIDE_BACKGROUND_TYPE" val="navigation"/>
</p:tagLst>
</file>

<file path=ppt/tags/tag85.xml><?xml version="1.0" encoding="utf-8"?>
<p:tagLst xmlns:p="http://schemas.openxmlformats.org/presentationml/2006/main">
  <p:tag name="KSO_WM_SLIDE_BACKGROUND_TYPE" val="navigation"/>
</p:tagLst>
</file>

<file path=ppt/tags/tag86.xml><?xml version="1.0" encoding="utf-8"?>
<p:tagLst xmlns:p="http://schemas.openxmlformats.org/presentationml/2006/main">
  <p:tag name="KSO_WM_SLIDE_BACKGROUND_TYPE" val="navigation"/>
</p:tagLst>
</file>

<file path=ppt/tags/tag87.xml><?xml version="1.0" encoding="utf-8"?>
<p:tagLst xmlns:p="http://schemas.openxmlformats.org/presentationml/2006/main">
  <p:tag name="KSO_WM_SLIDE_BACKGROUND_TYPE" val="navigation"/>
</p:tagLst>
</file>

<file path=ppt/tags/tag88.xml><?xml version="1.0" encoding="utf-8"?>
<p:tagLst xmlns:p="http://schemas.openxmlformats.org/presentationml/2006/main">
  <p:tag name="KSO_WM_SLIDE_BACKGROUND_TYPE" val="navigation"/>
</p:tagLst>
</file>

<file path=ppt/tags/tag89.xml><?xml version="1.0" encoding="utf-8"?>
<p:tagLst xmlns:p="http://schemas.openxmlformats.org/presentationml/2006/main">
  <p:tag name="KSO_WM_SLIDE_BACKGROUND_TYPE" val="navigation"/>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navigation"/>
</p:tagLst>
</file>

<file path=ppt/tags/tag91.xml><?xml version="1.0" encoding="utf-8"?>
<p:tagLst xmlns:p="http://schemas.openxmlformats.org/presentationml/2006/main">
  <p:tag name="KSO_WM_SLIDE_BACKGROUND_TYPE" val="navigation"/>
</p:tagLst>
</file>

<file path=ppt/tags/tag92.xml><?xml version="1.0" encoding="utf-8"?>
<p:tagLst xmlns:p="http://schemas.openxmlformats.org/presentationml/2006/main">
  <p:tag name="KSO_WM_SLIDE_BACKGROUND_TYPE" val="navigation"/>
</p:tagLst>
</file>

<file path=ppt/tags/tag93.xml><?xml version="1.0" encoding="utf-8"?>
<p:tagLst xmlns:p="http://schemas.openxmlformats.org/presentationml/2006/main">
  <p:tag name="KSO_WM_UNIT_IGNORE_FIXCOLOR" val="1"/>
  <p:tag name="KSO_WM_UNIT_TYPE" val="i"/>
  <p:tag name="KSO_WM_UNIT_SUBTYPE" val="h"/>
  <p:tag name="KSO_WM_SLIDE_BACKGROUND_TYPE" val="belt"/>
</p:tagLst>
</file>

<file path=ppt/tags/tag94.xml><?xml version="1.0" encoding="utf-8"?>
<p:tagLst xmlns:p="http://schemas.openxmlformats.org/presentationml/2006/main">
  <p:tag name="KSO_WM_SLIDE_BACKGROUND_TYPE" val="belt"/>
</p:tagLst>
</file>

<file path=ppt/tags/tag95.xml><?xml version="1.0" encoding="utf-8"?>
<p:tagLst xmlns:p="http://schemas.openxmlformats.org/presentationml/2006/main">
  <p:tag name="KSO_WM_SLIDE_BACKGROUND_TYPE" val="belt"/>
</p:tagLst>
</file>

<file path=ppt/tags/tag96.xml><?xml version="1.0" encoding="utf-8"?>
<p:tagLst xmlns:p="http://schemas.openxmlformats.org/presentationml/2006/main">
  <p:tag name="KSO_WM_SLIDE_BACKGROUND_TYPE" val="belt"/>
</p:tagLst>
</file>

<file path=ppt/tags/tag97.xml><?xml version="1.0" encoding="utf-8"?>
<p:tagLst xmlns:p="http://schemas.openxmlformats.org/presentationml/2006/main">
  <p:tag name="KSO_WM_SLIDE_BACKGROUND_TYPE" val="belt"/>
</p:tagLst>
</file>

<file path=ppt/tags/tag98.xml><?xml version="1.0" encoding="utf-8"?>
<p:tagLst xmlns:p="http://schemas.openxmlformats.org/presentationml/2006/main">
  <p:tag name="KSO_WM_SLIDE_BACKGROUND_TYPE" val="belt"/>
</p:tagLst>
</file>

<file path=ppt/tags/tag99.xml><?xml version="1.0" encoding="utf-8"?>
<p:tagLst xmlns:p="http://schemas.openxmlformats.org/presentationml/2006/main">
  <p:tag name="KSO_WM_SLIDE_BACKGROUND_TYPE" val="belt"/>
</p:tagLst>
</file>

<file path=ppt/theme/theme1.xml><?xml version="1.0" encoding="utf-8"?>
<a:theme xmlns:a="http://schemas.openxmlformats.org/drawingml/2006/main" name="1_Office 主题">
  <a:themeElements>
    <a:clrScheme name="自定义 30">
      <a:dk1>
        <a:srgbClr val="000000"/>
      </a:dk1>
      <a:lt1>
        <a:srgbClr val="FFFFFF"/>
      </a:lt1>
      <a:dk2>
        <a:srgbClr val="529BA0"/>
      </a:dk2>
      <a:lt2>
        <a:srgbClr val="E7E6E6"/>
      </a:lt2>
      <a:accent1>
        <a:srgbClr val="529BA0"/>
      </a:accent1>
      <a:accent2>
        <a:srgbClr val="A0C1D1"/>
      </a:accent2>
      <a:accent3>
        <a:srgbClr val="FFFFFF"/>
      </a:accent3>
      <a:accent4>
        <a:srgbClr val="000000"/>
      </a:accent4>
      <a:accent5>
        <a:srgbClr val="5B9BD5"/>
      </a:accent5>
      <a:accent6>
        <a:srgbClr val="70AD47"/>
      </a:accent6>
      <a:hlink>
        <a:srgbClr val="0563C1"/>
      </a:hlink>
      <a:folHlink>
        <a:srgbClr val="954F72"/>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
      <a:dk1>
        <a:srgbClr val="000000"/>
      </a:dk1>
      <a:lt1>
        <a:srgbClr val="FFFFFF"/>
      </a:lt1>
      <a:dk2>
        <a:srgbClr val="ECEFEE"/>
      </a:dk2>
      <a:lt2>
        <a:srgbClr val="FCFDFD"/>
      </a:lt2>
      <a:accent1>
        <a:srgbClr val="52AC96"/>
      </a:accent1>
      <a:accent2>
        <a:srgbClr val="3BA1B4"/>
      </a:accent2>
      <a:accent3>
        <a:srgbClr val="3A91CF"/>
      </a:accent3>
      <a:accent4>
        <a:srgbClr val="517DD8"/>
      </a:accent4>
      <a:accent5>
        <a:srgbClr val="7C66C3"/>
      </a:accent5>
      <a:accent6>
        <a:srgbClr val="AB5294"/>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3126</Words>
  <Application>WPS 演示</Application>
  <PresentationFormat/>
  <Paragraphs>298</Paragraphs>
  <Slides>37</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37</vt:i4>
      </vt:variant>
    </vt:vector>
  </HeadingPairs>
  <TitlesOfParts>
    <vt:vector size="53" baseType="lpstr">
      <vt:lpstr>Arial</vt:lpstr>
      <vt:lpstr>宋体</vt:lpstr>
      <vt:lpstr>Wingdings</vt:lpstr>
      <vt:lpstr>微软雅黑</vt:lpstr>
      <vt:lpstr>汉仪旗黑-85S</vt:lpstr>
      <vt:lpstr>黑体</vt:lpstr>
      <vt:lpstr>汉仪旗黑-50简</vt:lpstr>
      <vt:lpstr>Arial Unicode MS</vt:lpstr>
      <vt:lpstr>Calibri</vt:lpstr>
      <vt:lpstr>Heiti SC Light</vt:lpstr>
      <vt:lpstr>汉仪旗黑-85S</vt:lpstr>
      <vt:lpstr>Times New Roman</vt:lpstr>
      <vt:lpstr>Adobe 黑体 Std R</vt:lpstr>
      <vt:lpstr>Calibri Light</vt:lpstr>
      <vt:lpstr>1_Office 主题</vt:lpstr>
      <vt:lpstr>4_Office 主题​​</vt:lpstr>
      <vt:lpstr>现 代 管 理 专 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企业文化的层次: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现代管理专题</dc:title>
  <dc:creator>Administrator</dc:creator>
  <cp:lastModifiedBy>kin</cp:lastModifiedBy>
  <cp:revision>80</cp:revision>
  <dcterms:created xsi:type="dcterms:W3CDTF">2020-04-21T01:06:00Z</dcterms:created>
  <dcterms:modified xsi:type="dcterms:W3CDTF">2022-05-19T06:22:25Z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C745C35A76844BC68B912289D6634F4A</vt:lpwstr>
  </property>
</Properties>
</file>