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4" r:id="rId3"/>
    <p:sldId id="256" r:id="rId4"/>
    <p:sldId id="275" r:id="rId5"/>
    <p:sldId id="259" r:id="rId7"/>
    <p:sldId id="261" r:id="rId8"/>
    <p:sldId id="262" r:id="rId9"/>
    <p:sldId id="264" r:id="rId10"/>
    <p:sldId id="265" r:id="rId11"/>
    <p:sldId id="266" r:id="rId12"/>
    <p:sldId id="270" r:id="rId13"/>
    <p:sldId id="273" r:id="rId14"/>
    <p:sldId id="268" r:id="rId15"/>
    <p:sldId id="269" r:id="rId16"/>
  </p:sldIdLst>
  <p:sldSz cx="12192000" cy="6858000"/>
  <p:notesSz cx="6858000" cy="9144000"/>
  <p:embeddedFontLst>
    <p:embeddedFont>
      <p:font typeface="华光魏体_CNKI" panose="02000500000000000000" charset="-122"/>
      <p:regular r:id="rId20"/>
    </p:embeddedFont>
    <p:embeddedFont>
      <p:font typeface="方正清刻本悦宋简体" panose="02000000000000000000" pitchFamily="2" charset="-122"/>
      <p:regular r:id="rId21"/>
    </p:embeddedFont>
    <p:embeddedFont>
      <p:font typeface="方正正纤黑简体" panose="02000000000000000000" pitchFamily="2" charset="-122"/>
      <p:regular r:id="rId22"/>
    </p:embeddedFont>
    <p:embeddedFont>
      <p:font typeface="方正兰亭超细黑简体" panose="02000000000000000000" pitchFamily="2" charset="-122"/>
      <p:regular r:id="rId23"/>
    </p:embeddedFont>
    <p:embeddedFont>
      <p:font typeface="义启小魏楷" panose="02010601030101010101" pitchFamily="2" charset="-128"/>
      <p:regular r:id="rId24"/>
    </p:embeddedFont>
    <p:embeddedFont>
      <p:font typeface="汉仪长艺体简" panose="0201060900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charset="-122"/>
      <p:regular r:id="rId30"/>
    </p:embeddedFont>
    <p:embeddedFont>
      <p:font typeface="MS PMincho" panose="02020600040205080304" pitchFamily="18" charset="-128"/>
      <p:regular r:id="rId31"/>
    </p:embeddedFont>
    <p:embeddedFont>
      <p:font typeface="幼圆" panose="02010509060101010101" pitchFamily="49" charset="-122"/>
      <p:regular r:id="rId32"/>
    </p:embeddedFont>
    <p:embeddedFont>
      <p:font typeface="仿宋" panose="02010609060101010101" charset="-122"/>
      <p:regular r:id="rId33"/>
    </p:embeddedFont>
    <p:embeddedFont>
      <p:font typeface="Bell MT" panose="02020503060305020303" pitchFamily="18" charset="0"/>
      <p:regular r:id="rId34"/>
      <p:bold r:id="rId35"/>
      <p:italic r:id="rId36"/>
    </p:embeddedFont>
    <p:embeddedFont>
      <p:font typeface="等线" panose="02010600030101010101" charset="-122"/>
      <p:regular r:id="rId37"/>
    </p:embeddedFont>
    <p:embeddedFont>
      <p:font typeface="等线 Light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EAB200"/>
    <a:srgbClr val="FEFDFF"/>
    <a:srgbClr val="FED6D6"/>
    <a:srgbClr val="FFF9F3"/>
    <a:srgbClr val="B61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36.xml"/><Relationship Id="rId38" Type="http://schemas.openxmlformats.org/officeDocument/2006/relationships/font" Target="fonts/font19.fntdata"/><Relationship Id="rId37" Type="http://schemas.openxmlformats.org/officeDocument/2006/relationships/font" Target="fonts/font18.fntdata"/><Relationship Id="rId36" Type="http://schemas.openxmlformats.org/officeDocument/2006/relationships/font" Target="fonts/font17.fntdata"/><Relationship Id="rId35" Type="http://schemas.openxmlformats.org/officeDocument/2006/relationships/font" Target="fonts/font16.fntdata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C431-60DE-4544-B67D-F54CBF4A4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9720-DC4F-4C09-BAF0-F23DF92BC0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9720-DC4F-4C09-BAF0-F23DF92BC0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03D00-1E72-4C98-AF54-8E8344D83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2C049-957F-4E58-9148-03D650881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97.xml"/><Relationship Id="rId4" Type="http://schemas.openxmlformats.org/officeDocument/2006/relationships/tags" Target="../tags/tag69.xml"/><Relationship Id="rId39" Type="http://schemas.openxmlformats.org/officeDocument/2006/relationships/tags" Target="../tags/tag96.xml"/><Relationship Id="rId38" Type="http://schemas.openxmlformats.org/officeDocument/2006/relationships/image" Target="../media/image15.svg"/><Relationship Id="rId37" Type="http://schemas.openxmlformats.org/officeDocument/2006/relationships/image" Target="../media/image14.png"/><Relationship Id="rId36" Type="http://schemas.openxmlformats.org/officeDocument/2006/relationships/tags" Target="../tags/tag95.xml"/><Relationship Id="rId35" Type="http://schemas.openxmlformats.org/officeDocument/2006/relationships/tags" Target="../tags/tag94.xml"/><Relationship Id="rId34" Type="http://schemas.openxmlformats.org/officeDocument/2006/relationships/tags" Target="../tags/tag93.xml"/><Relationship Id="rId33" Type="http://schemas.openxmlformats.org/officeDocument/2006/relationships/tags" Target="../tags/tag92.xml"/><Relationship Id="rId32" Type="http://schemas.openxmlformats.org/officeDocument/2006/relationships/tags" Target="../tags/tag91.xml"/><Relationship Id="rId31" Type="http://schemas.openxmlformats.org/officeDocument/2006/relationships/image" Target="../media/image13.svg"/><Relationship Id="rId30" Type="http://schemas.openxmlformats.org/officeDocument/2006/relationships/image" Target="../media/image12.png"/><Relationship Id="rId3" Type="http://schemas.openxmlformats.org/officeDocument/2006/relationships/tags" Target="../tags/tag68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image" Target="../media/image11.svg"/><Relationship Id="rId23" Type="http://schemas.openxmlformats.org/officeDocument/2006/relationships/image" Target="../media/image10.png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7.xml"/><Relationship Id="rId19" Type="http://schemas.openxmlformats.org/officeDocument/2006/relationships/tags" Target="../tags/tag82.xml"/><Relationship Id="rId18" Type="http://schemas.openxmlformats.org/officeDocument/2006/relationships/image" Target="../media/image9.svg"/><Relationship Id="rId17" Type="http://schemas.openxmlformats.org/officeDocument/2006/relationships/image" Target="../media/image8.png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1" Type="http://schemas.openxmlformats.org/officeDocument/2006/relationships/tags" Target="../tags/tag1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tags" Target="../tags/tag117.xml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image" Target="../media/image17.emf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3.xml"/><Relationship Id="rId16" Type="http://schemas.openxmlformats.org/officeDocument/2006/relationships/image" Target="../media/image5.png"/><Relationship Id="rId15" Type="http://schemas.openxmlformats.org/officeDocument/2006/relationships/tags" Target="../tags/tag22.xml"/><Relationship Id="rId14" Type="http://schemas.openxmlformats.org/officeDocument/2006/relationships/image" Target="../media/image4.png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 descr="7b0a2020202022776f7264617274223a20227b5c2269645c223a32353030353132352c5c227469645c223a31333532367d220a7d0a"/>
          <p:cNvSpPr txBox="1"/>
          <p:nvPr/>
        </p:nvSpPr>
        <p:spPr>
          <a:xfrm>
            <a:off x="2009775" y="1718945"/>
            <a:ext cx="7952105" cy="235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charset="-122"/>
                <a:ea typeface="华光魏体_CNKI" panose="02000500000000000000" charset="-122"/>
              </a:rPr>
              <a:t>《公共组织绩效评估》</a:t>
            </a:r>
            <a:endParaRPr lang="zh-CN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魏体_CNKI" panose="02000500000000000000" charset="-122"/>
              <a:ea typeface="华光魏体_CNKI" panose="020005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charset="-122"/>
                <a:ea typeface="华光魏体_CNKI" panose="02000500000000000000" charset="-122"/>
              </a:rPr>
              <a:t>课程思政教学经验介绍</a:t>
            </a:r>
            <a:endParaRPr lang="zh-CN" altLang="zh-CN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魏体_CNKI" panose="02000500000000000000" charset="-122"/>
              <a:ea typeface="华光魏体_CNKI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93610" y="4337510"/>
            <a:ext cx="4404909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华光魏体_CNKI" panose="02000500000000000000" charset="-122"/>
                <a:ea typeface="华光魏体_CNKI" panose="02000500000000000000" charset="-122"/>
                <a:cs typeface="华光魏体_CNKI" panose="02000500000000000000" charset="-122"/>
              </a:rPr>
              <a:t>吴乐珍</a:t>
            </a:r>
            <a:r>
              <a:rPr lang="en-US" altLang="zh-CN" sz="2800" b="1" dirty="0">
                <a:latin typeface="华光魏体_CNKI" panose="02000500000000000000" charset="-122"/>
                <a:ea typeface="华光魏体_CNKI" panose="02000500000000000000" charset="-122"/>
                <a:cs typeface="华光魏体_CNKI" panose="02000500000000000000" charset="-122"/>
              </a:rPr>
              <a:t> </a:t>
            </a:r>
            <a:endParaRPr lang="en-US" altLang="zh-CN" sz="2800" b="1" dirty="0">
              <a:latin typeface="华光魏体_CNKI" panose="02000500000000000000" charset="-122"/>
              <a:ea typeface="华光魏体_CNKI" panose="02000500000000000000" charset="-122"/>
              <a:cs typeface="华光魏体_CNKI" panose="020005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华光魏体_CNKI" panose="02000500000000000000" charset="-122"/>
                <a:ea typeface="华光魏体_CNKI" panose="02000500000000000000" charset="-122"/>
                <a:cs typeface="华光魏体_CNKI" panose="02000500000000000000" charset="-122"/>
              </a:rPr>
              <a:t>浙江开放大学</a:t>
            </a:r>
            <a:endParaRPr lang="zh-CN" altLang="en-US" sz="2800" b="1" dirty="0">
              <a:latin typeface="华光魏体_CNKI" panose="02000500000000000000" charset="-122"/>
              <a:ea typeface="华光魏体_CNKI" panose="02000500000000000000" charset="-122"/>
              <a:cs typeface="华光魏体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1475" y="981710"/>
            <a:ext cx="61493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2800" b="1" dirty="0">
                <a:latin typeface="华光魏体_CNKI" panose="02000500000000000000" charset="-122"/>
                <a:ea typeface="华光魏体_CNKI" panose="02000500000000000000" charset="-122"/>
                <a:sym typeface="+mn-ea"/>
              </a:rPr>
              <a:t>教育部首批课程思政示范课程</a:t>
            </a:r>
            <a:endParaRPr lang="zh-CN" altLang="zh-CN" sz="2800" b="1" dirty="0">
              <a:latin typeface="华光魏体_CNKI" panose="02000500000000000000" charset="-122"/>
              <a:ea typeface="华光魏体_CNKI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1280" y="328474"/>
            <a:ext cx="490518" cy="2337928"/>
            <a:chOff x="481280" y="328474"/>
            <a:chExt cx="490518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1280" y="402596"/>
              <a:ext cx="459740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知识图谱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657" y="1503427"/>
              <a:ext cx="367030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488" y="1503427"/>
              <a:ext cx="321310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b="1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en-US" altLang="zh-CN" sz="900" b="1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88912" y="402596"/>
            <a:ext cx="187966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知识线</a:t>
            </a:r>
            <a:endParaRPr lang="zh-CN" altLang="en-US" sz="4400" b="1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8353480" y="1475029"/>
            <a:ext cx="289398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1+X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分析框架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38608" y="2152650"/>
            <a:ext cx="3600449" cy="3600450"/>
            <a:chOff x="4083998" y="1886732"/>
            <a:chExt cx="4024005" cy="4024006"/>
          </a:xfrm>
        </p:grpSpPr>
        <p:sp>
          <p:nvSpPr>
            <p:cNvPr id="14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4083998" y="1895601"/>
              <a:ext cx="2124357" cy="3042398"/>
            </a:xfrm>
            <a:custGeom>
              <a:avLst/>
              <a:gdLst>
                <a:gd name="T0" fmla="*/ 2122 w 5400"/>
                <a:gd name="T1" fmla="*/ 4573 h 5125"/>
                <a:gd name="T2" fmla="*/ 1619 w 5400"/>
                <a:gd name="T3" fmla="*/ 3375 h 5125"/>
                <a:gd name="T4" fmla="*/ 4640 w 5400"/>
                <a:gd name="T5" fmla="*/ 1079 h 5125"/>
                <a:gd name="T6" fmla="*/ 5400 w 5400"/>
                <a:gd name="T7" fmla="*/ 533 h 5125"/>
                <a:gd name="T8" fmla="*/ 4660 w 5400"/>
                <a:gd name="T9" fmla="*/ 0 h 5125"/>
                <a:gd name="T10" fmla="*/ 0 w 5400"/>
                <a:gd name="T11" fmla="*/ 3375 h 5125"/>
                <a:gd name="T12" fmla="*/ 735 w 5400"/>
                <a:gd name="T13" fmla="*/ 5125 h 5125"/>
                <a:gd name="T14" fmla="*/ 1069 w 5400"/>
                <a:gd name="T15" fmla="*/ 4417 h 5125"/>
                <a:gd name="T16" fmla="*/ 2122 w 5400"/>
                <a:gd name="T17" fmla="*/ 4573 h 5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0" h="5125">
                  <a:moveTo>
                    <a:pt x="2122" y="4573"/>
                  </a:moveTo>
                  <a:cubicBezTo>
                    <a:pt x="1803" y="4224"/>
                    <a:pt x="1619" y="3813"/>
                    <a:pt x="1619" y="3375"/>
                  </a:cubicBezTo>
                  <a:cubicBezTo>
                    <a:pt x="1619" y="2202"/>
                    <a:pt x="2934" y="1232"/>
                    <a:pt x="4640" y="1079"/>
                  </a:cubicBezTo>
                  <a:lnTo>
                    <a:pt x="5400" y="533"/>
                  </a:lnTo>
                  <a:lnTo>
                    <a:pt x="4660" y="0"/>
                  </a:lnTo>
                  <a:cubicBezTo>
                    <a:pt x="2048" y="152"/>
                    <a:pt x="0" y="1605"/>
                    <a:pt x="0" y="3375"/>
                  </a:cubicBezTo>
                  <a:cubicBezTo>
                    <a:pt x="0" y="4015"/>
                    <a:pt x="269" y="4614"/>
                    <a:pt x="735" y="5125"/>
                  </a:cubicBezTo>
                  <a:lnTo>
                    <a:pt x="1069" y="4417"/>
                  </a:lnTo>
                  <a:lnTo>
                    <a:pt x="2122" y="4573"/>
                  </a:ln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SubTitle_3"/>
            <p:cNvSpPr/>
            <p:nvPr>
              <p:custDataLst>
                <p:tags r:id="rId2"/>
              </p:custDataLst>
            </p:nvPr>
          </p:nvSpPr>
          <p:spPr bwMode="auto">
            <a:xfrm>
              <a:off x="4449143" y="4561024"/>
              <a:ext cx="3413459" cy="1349714"/>
            </a:xfrm>
            <a:custGeom>
              <a:avLst/>
              <a:gdLst>
                <a:gd name="T0" fmla="*/ 7256 w 8680"/>
                <a:gd name="T1" fmla="*/ 0 h 2272"/>
                <a:gd name="T2" fmla="*/ 4190 w 8680"/>
                <a:gd name="T3" fmla="*/ 1201 h 2272"/>
                <a:gd name="T4" fmla="*/ 1420 w 8680"/>
                <a:gd name="T5" fmla="*/ 298 h 2272"/>
                <a:gd name="T6" fmla="*/ 326 w 8680"/>
                <a:gd name="T7" fmla="*/ 136 h 2272"/>
                <a:gd name="T8" fmla="*/ 0 w 8680"/>
                <a:gd name="T9" fmla="*/ 827 h 2272"/>
                <a:gd name="T10" fmla="*/ 4190 w 8680"/>
                <a:gd name="T11" fmla="*/ 2272 h 2272"/>
                <a:gd name="T12" fmla="*/ 8680 w 8680"/>
                <a:gd name="T13" fmla="*/ 509 h 2272"/>
                <a:gd name="T14" fmla="*/ 7574 w 8680"/>
                <a:gd name="T15" fmla="*/ 673 h 2272"/>
                <a:gd name="T16" fmla="*/ 7256 w 8680"/>
                <a:gd name="T17" fmla="*/ 0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0" h="2272">
                  <a:moveTo>
                    <a:pt x="7256" y="0"/>
                  </a:moveTo>
                  <a:cubicBezTo>
                    <a:pt x="6662" y="716"/>
                    <a:pt x="5512" y="1201"/>
                    <a:pt x="4190" y="1201"/>
                  </a:cubicBezTo>
                  <a:cubicBezTo>
                    <a:pt x="3062" y="1201"/>
                    <a:pt x="2059" y="847"/>
                    <a:pt x="1420" y="298"/>
                  </a:cubicBezTo>
                  <a:lnTo>
                    <a:pt x="326" y="136"/>
                  </a:lnTo>
                  <a:lnTo>
                    <a:pt x="0" y="827"/>
                  </a:lnTo>
                  <a:cubicBezTo>
                    <a:pt x="925" y="1701"/>
                    <a:pt x="2457" y="2272"/>
                    <a:pt x="4190" y="2272"/>
                  </a:cubicBezTo>
                  <a:cubicBezTo>
                    <a:pt x="6126" y="2272"/>
                    <a:pt x="7811" y="1559"/>
                    <a:pt x="8680" y="509"/>
                  </a:cubicBezTo>
                  <a:lnTo>
                    <a:pt x="7574" y="673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6053127" y="1886732"/>
              <a:ext cx="2054876" cy="2952220"/>
            </a:xfrm>
            <a:custGeom>
              <a:avLst/>
              <a:gdLst>
                <a:gd name="T0" fmla="*/ 3345 w 5225"/>
                <a:gd name="T1" fmla="*/ 4269 h 4970"/>
                <a:gd name="T2" fmla="*/ 3677 w 5225"/>
                <a:gd name="T3" fmla="*/ 4970 h 4970"/>
                <a:gd name="T4" fmla="*/ 4755 w 5225"/>
                <a:gd name="T5" fmla="*/ 4809 h 4970"/>
                <a:gd name="T6" fmla="*/ 5225 w 5225"/>
                <a:gd name="T7" fmla="*/ 3389 h 4970"/>
                <a:gd name="T8" fmla="*/ 109 w 5225"/>
                <a:gd name="T9" fmla="*/ 0 h 4970"/>
                <a:gd name="T10" fmla="*/ 0 w 5225"/>
                <a:gd name="T11" fmla="*/ 1 h 4970"/>
                <a:gd name="T12" fmla="*/ 758 w 5225"/>
                <a:gd name="T13" fmla="*/ 547 h 4970"/>
                <a:gd name="T14" fmla="*/ 27 w 5225"/>
                <a:gd name="T15" fmla="*/ 1072 h 4970"/>
                <a:gd name="T16" fmla="*/ 109 w 5225"/>
                <a:gd name="T17" fmla="*/ 1071 h 4970"/>
                <a:gd name="T18" fmla="*/ 3607 w 5225"/>
                <a:gd name="T19" fmla="*/ 3389 h 4970"/>
                <a:gd name="T20" fmla="*/ 3345 w 5225"/>
                <a:gd name="T21" fmla="*/ 4269 h 4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25" h="4970">
                  <a:moveTo>
                    <a:pt x="3345" y="4269"/>
                  </a:moveTo>
                  <a:lnTo>
                    <a:pt x="3677" y="4970"/>
                  </a:lnTo>
                  <a:lnTo>
                    <a:pt x="4755" y="4809"/>
                  </a:lnTo>
                  <a:cubicBezTo>
                    <a:pt x="5057" y="4377"/>
                    <a:pt x="5225" y="3896"/>
                    <a:pt x="5225" y="3389"/>
                  </a:cubicBezTo>
                  <a:cubicBezTo>
                    <a:pt x="5225" y="1518"/>
                    <a:pt x="2935" y="0"/>
                    <a:pt x="109" y="0"/>
                  </a:cubicBezTo>
                  <a:cubicBezTo>
                    <a:pt x="73" y="0"/>
                    <a:pt x="36" y="1"/>
                    <a:pt x="0" y="1"/>
                  </a:cubicBezTo>
                  <a:lnTo>
                    <a:pt x="758" y="547"/>
                  </a:lnTo>
                  <a:lnTo>
                    <a:pt x="27" y="1072"/>
                  </a:lnTo>
                  <a:cubicBezTo>
                    <a:pt x="54" y="1072"/>
                    <a:pt x="82" y="1071"/>
                    <a:pt x="109" y="1071"/>
                  </a:cubicBezTo>
                  <a:cubicBezTo>
                    <a:pt x="2042" y="1071"/>
                    <a:pt x="3607" y="2109"/>
                    <a:pt x="3607" y="3389"/>
                  </a:cubicBezTo>
                  <a:cubicBezTo>
                    <a:pt x="3607" y="3700"/>
                    <a:pt x="3514" y="3998"/>
                    <a:pt x="3345" y="4269"/>
                  </a:cubicBez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4"/>
              </p:custDataLst>
            </p:nvPr>
          </p:nvSpPr>
          <p:spPr>
            <a:xfrm rot="3673167">
              <a:off x="4474065" y="2276802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5"/>
              </p:custDataLst>
            </p:nvPr>
          </p:nvSpPr>
          <p:spPr>
            <a:xfrm rot="10873167">
              <a:off x="4474065" y="2276800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文化因素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MH_Other_3"/>
            <p:cNvSpPr/>
            <p:nvPr>
              <p:custDataLst>
                <p:tags r:id="rId6"/>
              </p:custDataLst>
            </p:nvPr>
          </p:nvSpPr>
          <p:spPr>
            <a:xfrm rot="18073167">
              <a:off x="4474067" y="2276800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体制因素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MH_Title_1"/>
            <p:cNvSpPr/>
            <p:nvPr>
              <p:custDataLst>
                <p:tags r:id="rId7"/>
              </p:custDataLst>
            </p:nvPr>
          </p:nvSpPr>
          <p:spPr>
            <a:xfrm>
              <a:off x="4879338" y="2682073"/>
              <a:ext cx="2433327" cy="2433327"/>
            </a:xfrm>
            <a:prstGeom prst="ellipse">
              <a:avLst/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charset="-122"/>
                  <a:ea typeface="微软简标宋" pitchFamily="2" charset="-122"/>
                </a:rPr>
                <a:t>以人民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简标宋" pitchFamily="2" charset="-122"/>
              </a:endParaRPr>
            </a:p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charset="-122"/>
                  <a:ea typeface="微软简标宋" pitchFamily="2" charset="-122"/>
                </a:rPr>
                <a:t>为中心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简标宋" pitchFamily="2" charset="-122"/>
              </a:endParaRPr>
            </a:p>
          </p:txBody>
        </p:sp>
      </p:grpSp>
      <p:cxnSp>
        <p:nvCxnSpPr>
          <p:cNvPr id="36" name="肘形连接符 35"/>
          <p:cNvCxnSpPr/>
          <p:nvPr>
            <p:custDataLst>
              <p:tags r:id="rId8"/>
            </p:custDataLst>
          </p:nvPr>
        </p:nvCxnSpPr>
        <p:spPr>
          <a:xfrm>
            <a:off x="3084407" y="3801233"/>
            <a:ext cx="770092" cy="1886432"/>
          </a:xfrm>
          <a:prstGeom prst="bentConnector3">
            <a:avLst>
              <a:gd name="adj1" fmla="val 50035"/>
            </a:avLst>
          </a:prstGeom>
          <a:ln w="28575">
            <a:solidFill>
              <a:srgbClr val="FFBA55"/>
            </a:solidFill>
            <a:prstDash val="dash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cxnSp>
        <p:nvCxnSpPr>
          <p:cNvPr id="37" name="肘形连接符 36"/>
          <p:cNvCxnSpPr/>
          <p:nvPr>
            <p:custDataLst>
              <p:tags r:id="rId9"/>
            </p:custDataLst>
          </p:nvPr>
        </p:nvCxnSpPr>
        <p:spPr>
          <a:xfrm flipV="1">
            <a:off x="3084407" y="3170282"/>
            <a:ext cx="770092" cy="630951"/>
          </a:xfrm>
          <a:prstGeom prst="bentConnector3">
            <a:avLst>
              <a:gd name="adj1" fmla="val 50035"/>
            </a:avLst>
          </a:prstGeom>
          <a:ln w="28575">
            <a:solidFill>
              <a:srgbClr val="58B6E5"/>
            </a:solidFill>
            <a:prstDash val="dash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cxnSp>
        <p:nvCxnSpPr>
          <p:cNvPr id="38" name="肘形连接符 37"/>
          <p:cNvCxnSpPr/>
          <p:nvPr>
            <p:custDataLst>
              <p:tags r:id="rId10"/>
            </p:custDataLst>
          </p:nvPr>
        </p:nvCxnSpPr>
        <p:spPr>
          <a:xfrm>
            <a:off x="3084407" y="3801233"/>
            <a:ext cx="770092" cy="627740"/>
          </a:xfrm>
          <a:prstGeom prst="bentConnector3">
            <a:avLst>
              <a:gd name="adj1" fmla="val 50035"/>
            </a:avLst>
          </a:prstGeom>
          <a:ln w="28575">
            <a:solidFill>
              <a:srgbClr val="56CA95"/>
            </a:solidFill>
            <a:prstDash val="dash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cxnSp>
        <p:nvCxnSpPr>
          <p:cNvPr id="41" name="肘形连接符 40"/>
          <p:cNvCxnSpPr/>
          <p:nvPr>
            <p:custDataLst>
              <p:tags r:id="rId11"/>
            </p:custDataLst>
          </p:nvPr>
        </p:nvCxnSpPr>
        <p:spPr>
          <a:xfrm rot="10800000" flipV="1">
            <a:off x="3084407" y="1911590"/>
            <a:ext cx="770092" cy="1889643"/>
          </a:xfrm>
          <a:prstGeom prst="bentConnector3">
            <a:avLst>
              <a:gd name="adj1" fmla="val 49965"/>
            </a:avLst>
          </a:prstGeom>
          <a:ln w="28575">
            <a:solidFill>
              <a:srgbClr val="6096E6"/>
            </a:solidFill>
            <a:prstDash val="dash"/>
          </a:ln>
        </p:spPr>
        <p:style>
          <a:lnRef idx="1">
            <a:srgbClr val="6096E6"/>
          </a:lnRef>
          <a:fillRef idx="0">
            <a:srgbClr val="6096E6"/>
          </a:fillRef>
          <a:effectRef idx="0">
            <a:srgbClr val="6096E6"/>
          </a:effectRef>
          <a:fontRef idx="minor">
            <a:srgbClr val="000000"/>
          </a:fontRef>
        </p:style>
      </p:cxnSp>
      <p:sp>
        <p:nvSpPr>
          <p:cNvPr id="42" name="圆角矩形 41"/>
          <p:cNvSpPr/>
          <p:nvPr>
            <p:custDataLst>
              <p:tags r:id="rId12"/>
            </p:custDataLst>
          </p:nvPr>
        </p:nvSpPr>
        <p:spPr>
          <a:xfrm>
            <a:off x="3854500" y="1565343"/>
            <a:ext cx="3902373" cy="692495"/>
          </a:xfrm>
          <a:prstGeom prst="roundRect">
            <a:avLst/>
          </a:prstGeom>
          <a:solidFill>
            <a:srgbClr val="6096E6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13"/>
            </p:custDataLst>
          </p:nvPr>
        </p:nvSpPr>
        <p:spPr>
          <a:xfrm>
            <a:off x="4144555" y="1521460"/>
            <a:ext cx="780796" cy="780796"/>
          </a:xfrm>
          <a:prstGeom prst="ellipse">
            <a:avLst/>
          </a:prstGeom>
          <a:solidFill>
            <a:srgbClr val="6096E6"/>
          </a:solidFill>
          <a:ln w="101600">
            <a:solidFill>
              <a:srgbClr val="FFFFFF"/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14"/>
            </p:custDataLst>
          </p:nvPr>
        </p:nvSpPr>
        <p:spPr>
          <a:xfrm>
            <a:off x="5140960" y="1613535"/>
            <a:ext cx="1774190" cy="301625"/>
          </a:xfrm>
          <a:prstGeom prst="rect">
            <a:avLst/>
          </a:prstGeom>
          <a:noFill/>
        </p:spPr>
        <p:txBody>
          <a:bodyPr wrap="square" bIns="0" rtlCol="0"/>
          <a:p>
            <a:pPr algn="l"/>
            <a:r>
              <a:rPr lang="zh-CN" sz="20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经济</a:t>
            </a:r>
            <a:r>
              <a:rPr lang="zh-CN" sz="20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（成本）</a:t>
            </a:r>
            <a:endParaRPr lang="zh-CN" sz="20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spc="300">
              <a:solidFill>
                <a:srgbClr val="6096E6">
                  <a:lumMod val="50000"/>
                </a:srgbClr>
              </a:solidFill>
              <a:uFillTx/>
              <a:latin typeface="MiSans Bold" panose="00000800000000000000" charset="-122"/>
              <a:ea typeface="MiSans Bold" panose="00000800000000000000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5"/>
            </p:custDataLst>
          </p:nvPr>
        </p:nvSpPr>
        <p:spPr>
          <a:xfrm>
            <a:off x="5153085" y="1843426"/>
            <a:ext cx="1902487" cy="308786"/>
          </a:xfrm>
          <a:prstGeom prst="rect">
            <a:avLst/>
          </a:prstGeom>
          <a:noFill/>
        </p:spPr>
        <p:txBody>
          <a:bodyPr wrap="square" rtlCol="0"/>
          <a:p>
            <a:pPr algn="l" fontAlgn="auto">
              <a:lnSpc>
                <a:spcPct val="120000"/>
              </a:lnSpc>
              <a:spcAft>
                <a:spcPts val="1000"/>
              </a:spcAft>
            </a:pP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Economy</a:t>
            </a:r>
            <a:endParaRPr lang="en-US" altLang="zh-CN" b="1" kern="100" spc="15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0" name="图片 49" descr="343435383038363b343532323337393bc9cfcad0cdcbb3f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34001" y="1701808"/>
            <a:ext cx="402439" cy="402439"/>
          </a:xfrm>
          <a:prstGeom prst="rect">
            <a:avLst/>
          </a:prstGeom>
          <a:effectLst>
            <a:outerShdw blurRad="38100" dist="38100" dir="5400000" algn="ctr" rotWithShape="0">
              <a:srgbClr val="6096E6">
                <a:lumMod val="50000"/>
                <a:alpha val="60000"/>
              </a:srgbClr>
            </a:outerShdw>
          </a:effectLst>
        </p:spPr>
      </p:pic>
      <p:sp>
        <p:nvSpPr>
          <p:cNvPr id="51" name="圆角矩形 50"/>
          <p:cNvSpPr/>
          <p:nvPr>
            <p:custDataLst>
              <p:tags r:id="rId19"/>
            </p:custDataLst>
          </p:nvPr>
        </p:nvSpPr>
        <p:spPr>
          <a:xfrm>
            <a:off x="3854500" y="2824035"/>
            <a:ext cx="3928060" cy="692495"/>
          </a:xfrm>
          <a:prstGeom prst="roundRect">
            <a:avLst/>
          </a:prstGeom>
          <a:solidFill>
            <a:srgbClr val="58B6E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>
            <p:custDataLst>
              <p:tags r:id="rId20"/>
            </p:custDataLst>
          </p:nvPr>
        </p:nvSpPr>
        <p:spPr>
          <a:xfrm>
            <a:off x="4144555" y="2781222"/>
            <a:ext cx="780796" cy="780796"/>
          </a:xfrm>
          <a:prstGeom prst="ellipse">
            <a:avLst/>
          </a:prstGeom>
          <a:solidFill>
            <a:srgbClr val="58B6E5"/>
          </a:solidFill>
          <a:ln w="101600">
            <a:solidFill>
              <a:srgbClr val="FFFFFF"/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>
            <p:custDataLst>
              <p:tags r:id="rId21"/>
            </p:custDataLst>
          </p:nvPr>
        </p:nvSpPr>
        <p:spPr>
          <a:xfrm>
            <a:off x="5141020" y="2855609"/>
            <a:ext cx="1181629" cy="301829"/>
          </a:xfrm>
          <a:prstGeom prst="rect">
            <a:avLst/>
          </a:prstGeom>
          <a:noFill/>
        </p:spPr>
        <p:txBody>
          <a:bodyPr wrap="square" bIns="0" rtlCol="0"/>
          <a:p>
            <a:pPr algn="l"/>
            <a:r>
              <a:rPr lang="zh-CN" sz="20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效率</a:t>
            </a:r>
            <a:endParaRPr lang="zh-CN" altLang="en-US" sz="2000" spc="300">
              <a:solidFill>
                <a:srgbClr val="58B6E5">
                  <a:lumMod val="50000"/>
                </a:srgbClr>
              </a:solidFill>
              <a:uFillTx/>
              <a:latin typeface="MiSans Bold" panose="00000800000000000000" charset="-122"/>
              <a:ea typeface="MiSans Bold" panose="00000800000000000000" charset="-122"/>
            </a:endParaRPr>
          </a:p>
        </p:txBody>
      </p:sp>
      <p:pic>
        <p:nvPicPr>
          <p:cNvPr id="54" name="图片 53" descr="343435383038363b343532323338323bcee5c1a6c4a3d0cd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30255" y="2970668"/>
            <a:ext cx="402439" cy="402439"/>
          </a:xfrm>
          <a:prstGeom prst="rect">
            <a:avLst/>
          </a:prstGeom>
          <a:effectLst>
            <a:outerShdw blurRad="38100" dist="38100" dir="5400000" algn="ctr" rotWithShape="0">
              <a:srgbClr val="58B6E5">
                <a:lumMod val="50000"/>
                <a:alpha val="60000"/>
              </a:srgbClr>
            </a:outerShdw>
          </a:effectLst>
        </p:spPr>
      </p:pic>
      <p:sp>
        <p:nvSpPr>
          <p:cNvPr id="55" name="圆角矩形 54"/>
          <p:cNvSpPr/>
          <p:nvPr>
            <p:custDataLst>
              <p:tags r:id="rId25"/>
            </p:custDataLst>
          </p:nvPr>
        </p:nvSpPr>
        <p:spPr>
          <a:xfrm>
            <a:off x="3854500" y="5341418"/>
            <a:ext cx="3928060" cy="692495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>
            <p:custDataLst>
              <p:tags r:id="rId26"/>
            </p:custDataLst>
          </p:nvPr>
        </p:nvSpPr>
        <p:spPr>
          <a:xfrm>
            <a:off x="4144555" y="5300746"/>
            <a:ext cx="780796" cy="780796"/>
          </a:xfrm>
          <a:prstGeom prst="ellipse">
            <a:avLst/>
          </a:prstGeom>
          <a:solidFill>
            <a:srgbClr val="FFBA55"/>
          </a:solidFill>
          <a:ln w="101600">
            <a:solidFill>
              <a:srgbClr val="FFFFFF"/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>
            <p:custDataLst>
              <p:tags r:id="rId27"/>
            </p:custDataLst>
          </p:nvPr>
        </p:nvSpPr>
        <p:spPr>
          <a:xfrm>
            <a:off x="5141020" y="5409383"/>
            <a:ext cx="1181629" cy="301829"/>
          </a:xfrm>
          <a:prstGeom prst="rect">
            <a:avLst/>
          </a:prstGeom>
          <a:noFill/>
        </p:spPr>
        <p:txBody>
          <a:bodyPr wrap="square" bIns="0" rtlCol="0"/>
          <a:p>
            <a:pPr algn="l"/>
            <a:r>
              <a:rPr lang="zh-CN" sz="20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公平</a:t>
            </a:r>
            <a:endParaRPr lang="zh-CN" sz="2000" b="1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spc="300">
              <a:solidFill>
                <a:srgbClr val="FFBA55">
                  <a:lumMod val="50000"/>
                </a:srgbClr>
              </a:solidFill>
              <a:uFillTx/>
              <a:latin typeface="MiSans Bold" panose="00000800000000000000" charset="-122"/>
              <a:ea typeface="MiSans Bold" panose="00000800000000000000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28"/>
            </p:custDataLst>
          </p:nvPr>
        </p:nvSpPr>
        <p:spPr>
          <a:xfrm>
            <a:off x="5141020" y="5709607"/>
            <a:ext cx="1902487" cy="308786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20000"/>
              </a:lnSpc>
              <a:spcAft>
                <a:spcPts val="1000"/>
              </a:spcAft>
            </a:pPr>
            <a:r>
              <a:rPr lang="en-US" altLang="zh-CN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E</a:t>
            </a:r>
            <a:r>
              <a:rPr lang="zh-CN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quity</a:t>
            </a:r>
            <a:endParaRPr lang="zh-CN" altLang="en-US" sz="1400" b="1" kern="100" spc="15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pic>
        <p:nvPicPr>
          <p:cNvPr id="59" name="图片 58" descr="343435383038363b343532323338353bc8abc7f2bbaf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329720" y="5484841"/>
            <a:ext cx="402439" cy="402439"/>
          </a:xfrm>
          <a:prstGeom prst="rect">
            <a:avLst/>
          </a:prstGeom>
          <a:effectLst>
            <a:outerShdw blurRad="38100" dist="38100" dir="5400000" algn="ctr" rotWithShape="0">
              <a:srgbClr val="FFBA55">
                <a:lumMod val="50000"/>
                <a:alpha val="60000"/>
              </a:srgbClr>
            </a:outerShdw>
          </a:effectLst>
        </p:spPr>
      </p:pic>
      <p:sp>
        <p:nvSpPr>
          <p:cNvPr id="60" name="圆角矩形 59"/>
          <p:cNvSpPr/>
          <p:nvPr>
            <p:custDataLst>
              <p:tags r:id="rId32"/>
            </p:custDataLst>
          </p:nvPr>
        </p:nvSpPr>
        <p:spPr>
          <a:xfrm>
            <a:off x="3854500" y="4082727"/>
            <a:ext cx="3928060" cy="692495"/>
          </a:xfrm>
          <a:prstGeom prst="roundRect">
            <a:avLst/>
          </a:prstGeom>
          <a:solidFill>
            <a:srgbClr val="56CA9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>
            <p:custDataLst>
              <p:tags r:id="rId33"/>
            </p:custDataLst>
          </p:nvPr>
        </p:nvSpPr>
        <p:spPr>
          <a:xfrm>
            <a:off x="4144555" y="4040984"/>
            <a:ext cx="780796" cy="780796"/>
          </a:xfrm>
          <a:prstGeom prst="ellipse">
            <a:avLst/>
          </a:prstGeom>
          <a:solidFill>
            <a:srgbClr val="56CA95"/>
          </a:solidFill>
          <a:ln w="101600">
            <a:solidFill>
              <a:srgbClr val="FFFFFF"/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>
            <p:custDataLst>
              <p:tags r:id="rId34"/>
            </p:custDataLst>
          </p:nvPr>
        </p:nvSpPr>
        <p:spPr>
          <a:xfrm>
            <a:off x="5141020" y="4138383"/>
            <a:ext cx="1181629" cy="301829"/>
          </a:xfrm>
          <a:prstGeom prst="rect">
            <a:avLst/>
          </a:prstGeom>
          <a:noFill/>
        </p:spPr>
        <p:txBody>
          <a:bodyPr wrap="square" bIns="0" rtlCol="0"/>
          <a:p>
            <a:pPr algn="l"/>
            <a:r>
              <a:rPr lang="zh-CN" sz="20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效果</a:t>
            </a:r>
            <a:endParaRPr lang="zh-CN" altLang="en-US" sz="2000" spc="300">
              <a:solidFill>
                <a:srgbClr val="56CA95">
                  <a:lumMod val="50000"/>
                </a:srgbClr>
              </a:solidFill>
              <a:uFillTx/>
              <a:latin typeface="MiSans Bold" panose="00000800000000000000" charset="-122"/>
              <a:ea typeface="MiSans Bold" panose="00000800000000000000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35"/>
            </p:custDataLst>
          </p:nvPr>
        </p:nvSpPr>
        <p:spPr>
          <a:xfrm>
            <a:off x="5141020" y="4446634"/>
            <a:ext cx="1902487" cy="308786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20000"/>
              </a:lnSpc>
              <a:spcAft>
                <a:spcPts val="1000"/>
              </a:spcAft>
            </a:pPr>
            <a:r>
              <a:rPr lang="en-US" altLang="zh-CN" sz="16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E</a:t>
            </a:r>
            <a:r>
              <a:rPr lang="zh-CN" altLang="en-US" sz="16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ffectiveness</a:t>
            </a:r>
            <a:endParaRPr lang="zh-CN" altLang="en-US" sz="1400" b="1" kern="100" spc="15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pic>
        <p:nvPicPr>
          <p:cNvPr id="64" name="图片 63" descr="343435383038363b343532323430323bcdc6b9e3b7bdb0b8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321693" y="4222938"/>
            <a:ext cx="402439" cy="402439"/>
          </a:xfrm>
          <a:prstGeom prst="rect">
            <a:avLst/>
          </a:prstGeom>
          <a:effectLst>
            <a:outerShdw blurRad="38100" dist="38100" dir="5400000" algn="ctr" rotWithShape="0">
              <a:srgbClr val="56CA95">
                <a:lumMod val="50000"/>
                <a:alpha val="60000"/>
              </a:srgbClr>
            </a:outerShdw>
          </a:effectLst>
        </p:spPr>
      </p:pic>
      <p:sp>
        <p:nvSpPr>
          <p:cNvPr id="65" name="圆角矩形 64"/>
          <p:cNvSpPr/>
          <p:nvPr>
            <p:custDataLst>
              <p:tags r:id="rId39"/>
            </p:custDataLst>
          </p:nvPr>
        </p:nvSpPr>
        <p:spPr>
          <a:xfrm>
            <a:off x="1240788" y="3369361"/>
            <a:ext cx="1843620" cy="863745"/>
          </a:xfrm>
          <a:prstGeom prst="roundRect">
            <a:avLst/>
          </a:prstGeom>
          <a:solidFill>
            <a:srgbClr val="6096E6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>
            <p:custDataLst>
              <p:tags r:id="rId40"/>
            </p:custDataLst>
          </p:nvPr>
        </p:nvSpPr>
        <p:spPr>
          <a:xfrm>
            <a:off x="5122605" y="3145333"/>
            <a:ext cx="1902487" cy="308786"/>
          </a:xfrm>
          <a:prstGeom prst="rect">
            <a:avLst/>
          </a:prstGeom>
          <a:noFill/>
        </p:spPr>
        <p:txBody>
          <a:bodyPr wrap="square" rtlCol="0"/>
          <a:p>
            <a:pPr algn="l" fontAlgn="auto">
              <a:lnSpc>
                <a:spcPct val="120000"/>
              </a:lnSpc>
              <a:spcAft>
                <a:spcPts val="1000"/>
              </a:spcAft>
            </a:pP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E</a:t>
            </a:r>
            <a:r>
              <a:rPr 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fficiency</a:t>
            </a:r>
            <a:endParaRPr lang="zh-CN" altLang="en-US" b="1" kern="100" spc="15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321435" y="3373120"/>
            <a:ext cx="17849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4E评价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标准框架</a:t>
            </a:r>
            <a:endParaRPr lang="zh-CN" altLang="en-US" sz="2800" b="1" dirty="0">
              <a:ea typeface="微软简标宋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1280" y="328474"/>
            <a:ext cx="490518" cy="2337928"/>
            <a:chOff x="481280" y="328474"/>
            <a:chExt cx="490518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1280" y="402596"/>
              <a:ext cx="459740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知识图谱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657" y="1503427"/>
              <a:ext cx="367030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488" y="1503427"/>
              <a:ext cx="321310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b="1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en-US" altLang="zh-CN" sz="900" b="1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88912" y="402596"/>
            <a:ext cx="187966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知识线</a:t>
            </a:r>
            <a:endParaRPr lang="zh-CN" altLang="en-US" sz="4400" b="1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8353480" y="1475029"/>
            <a:ext cx="289398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1+X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分析框架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38608" y="2152650"/>
            <a:ext cx="3600449" cy="3600450"/>
            <a:chOff x="4083998" y="1886732"/>
            <a:chExt cx="4024005" cy="4024006"/>
          </a:xfrm>
        </p:grpSpPr>
        <p:sp>
          <p:nvSpPr>
            <p:cNvPr id="14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4083998" y="1895601"/>
              <a:ext cx="2124357" cy="3042398"/>
            </a:xfrm>
            <a:custGeom>
              <a:avLst/>
              <a:gdLst>
                <a:gd name="T0" fmla="*/ 2122 w 5400"/>
                <a:gd name="T1" fmla="*/ 4573 h 5125"/>
                <a:gd name="T2" fmla="*/ 1619 w 5400"/>
                <a:gd name="T3" fmla="*/ 3375 h 5125"/>
                <a:gd name="T4" fmla="*/ 4640 w 5400"/>
                <a:gd name="T5" fmla="*/ 1079 h 5125"/>
                <a:gd name="T6" fmla="*/ 5400 w 5400"/>
                <a:gd name="T7" fmla="*/ 533 h 5125"/>
                <a:gd name="T8" fmla="*/ 4660 w 5400"/>
                <a:gd name="T9" fmla="*/ 0 h 5125"/>
                <a:gd name="T10" fmla="*/ 0 w 5400"/>
                <a:gd name="T11" fmla="*/ 3375 h 5125"/>
                <a:gd name="T12" fmla="*/ 735 w 5400"/>
                <a:gd name="T13" fmla="*/ 5125 h 5125"/>
                <a:gd name="T14" fmla="*/ 1069 w 5400"/>
                <a:gd name="T15" fmla="*/ 4417 h 5125"/>
                <a:gd name="T16" fmla="*/ 2122 w 5400"/>
                <a:gd name="T17" fmla="*/ 4573 h 5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0" h="5125">
                  <a:moveTo>
                    <a:pt x="2122" y="4573"/>
                  </a:moveTo>
                  <a:cubicBezTo>
                    <a:pt x="1803" y="4224"/>
                    <a:pt x="1619" y="3813"/>
                    <a:pt x="1619" y="3375"/>
                  </a:cubicBezTo>
                  <a:cubicBezTo>
                    <a:pt x="1619" y="2202"/>
                    <a:pt x="2934" y="1232"/>
                    <a:pt x="4640" y="1079"/>
                  </a:cubicBezTo>
                  <a:lnTo>
                    <a:pt x="5400" y="533"/>
                  </a:lnTo>
                  <a:lnTo>
                    <a:pt x="4660" y="0"/>
                  </a:lnTo>
                  <a:cubicBezTo>
                    <a:pt x="2048" y="152"/>
                    <a:pt x="0" y="1605"/>
                    <a:pt x="0" y="3375"/>
                  </a:cubicBezTo>
                  <a:cubicBezTo>
                    <a:pt x="0" y="4015"/>
                    <a:pt x="269" y="4614"/>
                    <a:pt x="735" y="5125"/>
                  </a:cubicBezTo>
                  <a:lnTo>
                    <a:pt x="1069" y="4417"/>
                  </a:lnTo>
                  <a:lnTo>
                    <a:pt x="2122" y="4573"/>
                  </a:ln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SubTitle_3"/>
            <p:cNvSpPr/>
            <p:nvPr>
              <p:custDataLst>
                <p:tags r:id="rId2"/>
              </p:custDataLst>
            </p:nvPr>
          </p:nvSpPr>
          <p:spPr bwMode="auto">
            <a:xfrm>
              <a:off x="4449143" y="4561024"/>
              <a:ext cx="3413459" cy="1349714"/>
            </a:xfrm>
            <a:custGeom>
              <a:avLst/>
              <a:gdLst>
                <a:gd name="T0" fmla="*/ 7256 w 8680"/>
                <a:gd name="T1" fmla="*/ 0 h 2272"/>
                <a:gd name="T2" fmla="*/ 4190 w 8680"/>
                <a:gd name="T3" fmla="*/ 1201 h 2272"/>
                <a:gd name="T4" fmla="*/ 1420 w 8680"/>
                <a:gd name="T5" fmla="*/ 298 h 2272"/>
                <a:gd name="T6" fmla="*/ 326 w 8680"/>
                <a:gd name="T7" fmla="*/ 136 h 2272"/>
                <a:gd name="T8" fmla="*/ 0 w 8680"/>
                <a:gd name="T9" fmla="*/ 827 h 2272"/>
                <a:gd name="T10" fmla="*/ 4190 w 8680"/>
                <a:gd name="T11" fmla="*/ 2272 h 2272"/>
                <a:gd name="T12" fmla="*/ 8680 w 8680"/>
                <a:gd name="T13" fmla="*/ 509 h 2272"/>
                <a:gd name="T14" fmla="*/ 7574 w 8680"/>
                <a:gd name="T15" fmla="*/ 673 h 2272"/>
                <a:gd name="T16" fmla="*/ 7256 w 8680"/>
                <a:gd name="T17" fmla="*/ 0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0" h="2272">
                  <a:moveTo>
                    <a:pt x="7256" y="0"/>
                  </a:moveTo>
                  <a:cubicBezTo>
                    <a:pt x="6662" y="716"/>
                    <a:pt x="5512" y="1201"/>
                    <a:pt x="4190" y="1201"/>
                  </a:cubicBezTo>
                  <a:cubicBezTo>
                    <a:pt x="3062" y="1201"/>
                    <a:pt x="2059" y="847"/>
                    <a:pt x="1420" y="298"/>
                  </a:cubicBezTo>
                  <a:lnTo>
                    <a:pt x="326" y="136"/>
                  </a:lnTo>
                  <a:lnTo>
                    <a:pt x="0" y="827"/>
                  </a:lnTo>
                  <a:cubicBezTo>
                    <a:pt x="925" y="1701"/>
                    <a:pt x="2457" y="2272"/>
                    <a:pt x="4190" y="2272"/>
                  </a:cubicBezTo>
                  <a:cubicBezTo>
                    <a:pt x="6126" y="2272"/>
                    <a:pt x="7811" y="1559"/>
                    <a:pt x="8680" y="509"/>
                  </a:cubicBezTo>
                  <a:lnTo>
                    <a:pt x="7574" y="673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6053127" y="1886732"/>
              <a:ext cx="2054876" cy="2952220"/>
            </a:xfrm>
            <a:custGeom>
              <a:avLst/>
              <a:gdLst>
                <a:gd name="T0" fmla="*/ 3345 w 5225"/>
                <a:gd name="T1" fmla="*/ 4269 h 4970"/>
                <a:gd name="T2" fmla="*/ 3677 w 5225"/>
                <a:gd name="T3" fmla="*/ 4970 h 4970"/>
                <a:gd name="T4" fmla="*/ 4755 w 5225"/>
                <a:gd name="T5" fmla="*/ 4809 h 4970"/>
                <a:gd name="T6" fmla="*/ 5225 w 5225"/>
                <a:gd name="T7" fmla="*/ 3389 h 4970"/>
                <a:gd name="T8" fmla="*/ 109 w 5225"/>
                <a:gd name="T9" fmla="*/ 0 h 4970"/>
                <a:gd name="T10" fmla="*/ 0 w 5225"/>
                <a:gd name="T11" fmla="*/ 1 h 4970"/>
                <a:gd name="T12" fmla="*/ 758 w 5225"/>
                <a:gd name="T13" fmla="*/ 547 h 4970"/>
                <a:gd name="T14" fmla="*/ 27 w 5225"/>
                <a:gd name="T15" fmla="*/ 1072 h 4970"/>
                <a:gd name="T16" fmla="*/ 109 w 5225"/>
                <a:gd name="T17" fmla="*/ 1071 h 4970"/>
                <a:gd name="T18" fmla="*/ 3607 w 5225"/>
                <a:gd name="T19" fmla="*/ 3389 h 4970"/>
                <a:gd name="T20" fmla="*/ 3345 w 5225"/>
                <a:gd name="T21" fmla="*/ 4269 h 4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25" h="4970">
                  <a:moveTo>
                    <a:pt x="3345" y="4269"/>
                  </a:moveTo>
                  <a:lnTo>
                    <a:pt x="3677" y="4970"/>
                  </a:lnTo>
                  <a:lnTo>
                    <a:pt x="4755" y="4809"/>
                  </a:lnTo>
                  <a:cubicBezTo>
                    <a:pt x="5057" y="4377"/>
                    <a:pt x="5225" y="3896"/>
                    <a:pt x="5225" y="3389"/>
                  </a:cubicBezTo>
                  <a:cubicBezTo>
                    <a:pt x="5225" y="1518"/>
                    <a:pt x="2935" y="0"/>
                    <a:pt x="109" y="0"/>
                  </a:cubicBezTo>
                  <a:cubicBezTo>
                    <a:pt x="73" y="0"/>
                    <a:pt x="36" y="1"/>
                    <a:pt x="0" y="1"/>
                  </a:cubicBezTo>
                  <a:lnTo>
                    <a:pt x="758" y="547"/>
                  </a:lnTo>
                  <a:lnTo>
                    <a:pt x="27" y="1072"/>
                  </a:lnTo>
                  <a:cubicBezTo>
                    <a:pt x="54" y="1072"/>
                    <a:pt x="82" y="1071"/>
                    <a:pt x="109" y="1071"/>
                  </a:cubicBezTo>
                  <a:cubicBezTo>
                    <a:pt x="2042" y="1071"/>
                    <a:pt x="3607" y="2109"/>
                    <a:pt x="3607" y="3389"/>
                  </a:cubicBezTo>
                  <a:cubicBezTo>
                    <a:pt x="3607" y="3700"/>
                    <a:pt x="3514" y="3998"/>
                    <a:pt x="3345" y="4269"/>
                  </a:cubicBezTo>
                  <a:close/>
                </a:path>
              </a:pathLst>
            </a:custGeom>
            <a:solidFill>
              <a:srgbClr val="D9D9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4"/>
              </p:custDataLst>
            </p:nvPr>
          </p:nvSpPr>
          <p:spPr>
            <a:xfrm rot="3673167">
              <a:off x="4474065" y="2276802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MH_Other_2"/>
            <p:cNvSpPr/>
            <p:nvPr>
              <p:custDataLst>
                <p:tags r:id="rId5"/>
              </p:custDataLst>
            </p:nvPr>
          </p:nvSpPr>
          <p:spPr>
            <a:xfrm rot="10873167">
              <a:off x="4474065" y="2276800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文化因素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MH_Other_3"/>
            <p:cNvSpPr/>
            <p:nvPr>
              <p:custDataLst>
                <p:tags r:id="rId6"/>
              </p:custDataLst>
            </p:nvPr>
          </p:nvSpPr>
          <p:spPr>
            <a:xfrm rot="18073167">
              <a:off x="4474067" y="2276800"/>
              <a:ext cx="3243871" cy="324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tIns="0" bIns="0" numCol="1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7D7D7D"/>
                  </a:solidFill>
                  <a:latin typeface="微软雅黑" panose="020B0503020204020204" charset="-122"/>
                  <a:ea typeface="微软雅黑" panose="020B0503020204020204" charset="-122"/>
                </a:rPr>
                <a:t>体制因素</a:t>
              </a:r>
              <a:endParaRPr lang="zh-CN" altLang="en-US" sz="2000" b="1" dirty="0">
                <a:solidFill>
                  <a:srgbClr val="7D7D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MH_Title_1"/>
            <p:cNvSpPr/>
            <p:nvPr>
              <p:custDataLst>
                <p:tags r:id="rId7"/>
              </p:custDataLst>
            </p:nvPr>
          </p:nvSpPr>
          <p:spPr>
            <a:xfrm>
              <a:off x="4879338" y="2682073"/>
              <a:ext cx="2433327" cy="2433327"/>
            </a:xfrm>
            <a:prstGeom prst="ellipse">
              <a:avLst/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charset="-122"/>
                  <a:ea typeface="微软简标宋" pitchFamily="2" charset="-122"/>
                </a:rPr>
                <a:t>以人民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简标宋" pitchFamily="2" charset="-122"/>
              </a:endParaRPr>
            </a:p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charset="-122"/>
                  <a:ea typeface="微软简标宋" pitchFamily="2" charset="-122"/>
                </a:rPr>
                <a:t>为中心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简标宋" pitchFamily="2" charset="-122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145540" y="1898015"/>
          <a:ext cx="6381115" cy="38989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20190"/>
                <a:gridCol w="2665095"/>
                <a:gridCol w="2195830"/>
              </a:tblGrid>
              <a:tr h="471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</a:t>
                      </a:r>
                      <a:endParaRPr lang="zh-CN" sz="1600" b="1" kern="1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美国</a:t>
                      </a:r>
                      <a:endParaRPr lang="zh-CN" sz="1600" b="1" kern="1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</a:tr>
              <a:tr h="841411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经济</a:t>
                      </a: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（成本）</a:t>
                      </a:r>
                      <a:endParaRPr lang="zh-CN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Economy</a:t>
                      </a:r>
                      <a:endParaRPr lang="zh-CN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2022年全国卫生总费用支出占GDP 7%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2022年医疗支出占GDP 18%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841411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效率</a:t>
                      </a:r>
                      <a:endParaRPr lang="zh-CN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E</a:t>
                      </a: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fficiency</a:t>
                      </a:r>
                      <a:endParaRPr lang="zh-CN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2020-2022年均经济增长4.5%左右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2020-2022年均经济增1.6%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1281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效果</a:t>
                      </a:r>
                      <a:endParaRPr lang="zh-CN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E</a:t>
                      </a:r>
                      <a:r>
                        <a:rPr lang="zh-CN" altLang="en-US" sz="1600" b="1" kern="1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ffectiveness</a:t>
                      </a:r>
                      <a:endParaRPr lang="zh-CN" altLang="en-US" sz="1600" b="1" kern="1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最大程度保护人民生命安全和身体健康，新冠及感染相关死亡病例累计10万人</a:t>
                      </a:r>
                      <a:endParaRPr 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（截至2023年2月10日）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累计111万人死于新冠</a:t>
                      </a:r>
                      <a:endParaRPr 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（截至2023年2月10日）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51593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公平</a:t>
                      </a:r>
                      <a:endParaRPr lang="zh-CN" sz="1600" b="1" kern="1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E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quity</a:t>
                      </a:r>
                      <a:endParaRPr lang="zh-CN" sz="1600" b="1" kern="1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6635" marR="66635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疫苗、检测、治疗费用基本由国家承担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调查数据表明，14%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的人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承担不起费用，放弃治疗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146175" y="1429385"/>
            <a:ext cx="6380480" cy="491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en-US" altLang="zh-CN" sz="26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4E</a:t>
            </a:r>
            <a:r>
              <a:rPr lang="zh-CN" altLang="en-US" sz="2400" b="1" dirty="0">
                <a:ea typeface="微软简标宋" pitchFamily="2" charset="-122"/>
              </a:rPr>
              <a:t>评价标准框架</a:t>
            </a:r>
            <a:endParaRPr lang="zh-CN" altLang="en-US" sz="2400" b="1" dirty="0">
              <a:ea typeface="微软简标宋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箭头: 五边形 20"/>
          <p:cNvSpPr/>
          <p:nvPr/>
        </p:nvSpPr>
        <p:spPr>
          <a:xfrm rot="16200000">
            <a:off x="8548850" y="4181839"/>
            <a:ext cx="2575989" cy="718934"/>
          </a:xfrm>
          <a:prstGeom prst="homePlate">
            <a:avLst>
              <a:gd name="adj" fmla="val 3085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9355" y="328474"/>
            <a:ext cx="492443" cy="2337928"/>
            <a:chOff x="479355" y="328474"/>
            <a:chExt cx="492443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9355" y="402596"/>
              <a:ext cx="461665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合作共研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9355" y="1503427"/>
              <a:ext cx="369332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33" y="1503427"/>
              <a:ext cx="323165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zh-CN" altLang="en-US" sz="900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88937" y="402596"/>
            <a:ext cx="187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活动线</a:t>
            </a:r>
            <a:endParaRPr lang="zh-CN" altLang="en-US" sz="4400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 flipH="1">
            <a:off x="5876927" y="1890714"/>
            <a:ext cx="1235075" cy="1241425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5400" kern="0" dirty="0">
                <a:latin typeface="Bell MT" panose="02020503060305020303" pitchFamily="18" charset="0"/>
                <a:ea typeface="宋体" panose="02010600030101010101" pitchFamily="2" charset="-122"/>
              </a:rPr>
              <a:t>A</a:t>
            </a:r>
            <a:endParaRPr lang="zh-CN" altLang="en-US" sz="5400" kern="0" dirty="0">
              <a:latin typeface="Bell MT" panose="02020503060305020303" pitchFamily="18" charset="0"/>
              <a:ea typeface="宋体" panose="02010600030101010101" pitchFamily="2" charset="-122"/>
            </a:endParaRPr>
          </a:p>
        </p:txBody>
      </p:sp>
      <p:sp>
        <p:nvSpPr>
          <p:cNvPr id="9" name="MH_Other_2"/>
          <p:cNvSpPr/>
          <p:nvPr>
            <p:custDataLst>
              <p:tags r:id="rId2"/>
            </p:custDataLst>
          </p:nvPr>
        </p:nvSpPr>
        <p:spPr>
          <a:xfrm flipH="1">
            <a:off x="6602414" y="2987676"/>
            <a:ext cx="622300" cy="1241425"/>
          </a:xfrm>
          <a:custGeom>
            <a:avLst/>
            <a:gdLst/>
            <a:ahLst/>
            <a:cxnLst/>
            <a:rect l="l" t="t" r="r" b="b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FF79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MH_Other_3"/>
          <p:cNvSpPr/>
          <p:nvPr>
            <p:custDataLst>
              <p:tags r:id="rId3"/>
            </p:custDataLst>
          </p:nvPr>
        </p:nvSpPr>
        <p:spPr>
          <a:xfrm rot="15400992" flipH="1">
            <a:off x="7358064" y="3611563"/>
            <a:ext cx="620713" cy="1169988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MH_Text_1"/>
          <p:cNvSpPr txBox="1"/>
          <p:nvPr>
            <p:custDataLst>
              <p:tags r:id="rId4"/>
            </p:custDataLst>
          </p:nvPr>
        </p:nvSpPr>
        <p:spPr>
          <a:xfrm flipH="1">
            <a:off x="1813887" y="2301875"/>
            <a:ext cx="3069263" cy="4032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kern="0" dirty="0">
                <a:latin typeface="幼圆" panose="02010509060101010101" pitchFamily="49" charset="-122"/>
                <a:ea typeface="微软雅黑" panose="020B0503020204020204" charset="-122"/>
              </a:rPr>
              <a:t>微调查、微合作、微实践、微故事。</a:t>
            </a:r>
            <a:endParaRPr lang="zh-CN" altLang="en-US" kern="0" dirty="0">
              <a:latin typeface="幼圆" panose="02010509060101010101" pitchFamily="49" charset="-122"/>
              <a:ea typeface="微软雅黑" panose="020B0503020204020204" charset="-122"/>
            </a:endParaRPr>
          </a:p>
        </p:txBody>
      </p:sp>
      <p:sp>
        <p:nvSpPr>
          <p:cNvPr id="12" name="MH_Text_2"/>
          <p:cNvSpPr txBox="1"/>
          <p:nvPr>
            <p:custDataLst>
              <p:tags r:id="rId5"/>
            </p:custDataLst>
          </p:nvPr>
        </p:nvSpPr>
        <p:spPr>
          <a:xfrm flipH="1">
            <a:off x="2063751" y="4297363"/>
            <a:ext cx="2844800" cy="741361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kern="0" dirty="0">
                <a:latin typeface="幼圆" panose="02010509060101010101" pitchFamily="49" charset="-122"/>
                <a:ea typeface="微软雅黑" panose="020B0503020204020204" charset="-122"/>
              </a:rPr>
              <a:t>激发学生参与合作、鼓励学生理论联系实际。</a:t>
            </a:r>
            <a:endParaRPr lang="zh-CN" altLang="en-US" kern="0" dirty="0">
              <a:latin typeface="幼圆" panose="02010509060101010101" pitchFamily="49" charset="-122"/>
              <a:ea typeface="微软雅黑" panose="020B0503020204020204" charset="-122"/>
            </a:endParaRPr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>
          <a:xfrm>
            <a:off x="6070602" y="4094163"/>
            <a:ext cx="1241425" cy="1236662"/>
          </a:xfrm>
          <a:custGeom>
            <a:avLst/>
            <a:gdLst>
              <a:gd name="connsiteX0" fmla="*/ 540060 w 1242138"/>
              <a:gd name="connsiteY0" fmla="*/ 0 h 1236260"/>
              <a:gd name="connsiteX1" fmla="*/ 540060 w 1242138"/>
              <a:gd name="connsiteY1" fmla="*/ 137303 h 1236260"/>
              <a:gd name="connsiteX2" fmla="*/ 135015 w 1242138"/>
              <a:gd name="connsiteY2" fmla="*/ 615191 h 1236260"/>
              <a:gd name="connsiteX3" fmla="*/ 621069 w 1242138"/>
              <a:gd name="connsiteY3" fmla="*/ 1101245 h 1236260"/>
              <a:gd name="connsiteX4" fmla="*/ 1107123 w 1242138"/>
              <a:gd name="connsiteY4" fmla="*/ 615191 h 1236260"/>
              <a:gd name="connsiteX5" fmla="*/ 1094127 w 1242138"/>
              <a:gd name="connsiteY5" fmla="*/ 507178 h 1236260"/>
              <a:gd name="connsiteX6" fmla="*/ 1232138 w 1242138"/>
              <a:gd name="connsiteY6" fmla="*/ 507178 h 1236260"/>
              <a:gd name="connsiteX7" fmla="*/ 1242138 w 1242138"/>
              <a:gd name="connsiteY7" fmla="*/ 615191 h 1236260"/>
              <a:gd name="connsiteX8" fmla="*/ 621069 w 1242138"/>
              <a:gd name="connsiteY8" fmla="*/ 1236260 h 1236260"/>
              <a:gd name="connsiteX9" fmla="*/ 0 w 1242138"/>
              <a:gd name="connsiteY9" fmla="*/ 615191 h 1236260"/>
              <a:gd name="connsiteX10" fmla="*/ 540060 w 1242138"/>
              <a:gd name="connsiteY10" fmla="*/ 0 h 123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2138" h="1236260">
                <a:moveTo>
                  <a:pt x="540060" y="0"/>
                </a:moveTo>
                <a:lnTo>
                  <a:pt x="540060" y="137303"/>
                </a:lnTo>
                <a:cubicBezTo>
                  <a:pt x="310060" y="174561"/>
                  <a:pt x="135015" y="374434"/>
                  <a:pt x="135015" y="615191"/>
                </a:cubicBezTo>
                <a:cubicBezTo>
                  <a:pt x="135015" y="883631"/>
                  <a:pt x="352629" y="1101245"/>
                  <a:pt x="621069" y="1101245"/>
                </a:cubicBezTo>
                <a:cubicBezTo>
                  <a:pt x="889509" y="1101245"/>
                  <a:pt x="1107123" y="883631"/>
                  <a:pt x="1107123" y="615191"/>
                </a:cubicBezTo>
                <a:cubicBezTo>
                  <a:pt x="1107123" y="577994"/>
                  <a:pt x="1102945" y="541774"/>
                  <a:pt x="1094127" y="507178"/>
                </a:cubicBezTo>
                <a:lnTo>
                  <a:pt x="1232138" y="507178"/>
                </a:lnTo>
                <a:cubicBezTo>
                  <a:pt x="1238924" y="542183"/>
                  <a:pt x="1242138" y="578312"/>
                  <a:pt x="1242138" y="615191"/>
                </a:cubicBezTo>
                <a:cubicBezTo>
                  <a:pt x="1242138" y="958198"/>
                  <a:pt x="964076" y="1236260"/>
                  <a:pt x="621069" y="1236260"/>
                </a:cubicBezTo>
                <a:cubicBezTo>
                  <a:pt x="278062" y="1236260"/>
                  <a:pt x="0" y="958198"/>
                  <a:pt x="0" y="615191"/>
                </a:cubicBezTo>
                <a:cubicBezTo>
                  <a:pt x="0" y="299667"/>
                  <a:pt x="235287" y="39099"/>
                  <a:pt x="54006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5400" kern="0" dirty="0">
                <a:latin typeface="Bell MT" panose="02020503060305020303" pitchFamily="18" charset="0"/>
                <a:ea typeface="宋体" panose="02010600030101010101" pitchFamily="2" charset="-122"/>
              </a:rPr>
              <a:t>B</a:t>
            </a:r>
            <a:endParaRPr lang="zh-CN" altLang="en-US" sz="5400" kern="0" dirty="0">
              <a:latin typeface="Bell MT" panose="02020503060305020303" pitchFamily="18" charset="0"/>
              <a:ea typeface="宋体" panose="02010600030101010101" pitchFamily="2" charset="-122"/>
            </a:endParaRPr>
          </a:p>
        </p:txBody>
      </p:sp>
      <p:cxnSp>
        <p:nvCxnSpPr>
          <p:cNvPr id="14" name="MH_Other_5"/>
          <p:cNvCxnSpPr/>
          <p:nvPr>
            <p:custDataLst>
              <p:tags r:id="rId7"/>
            </p:custDataLst>
          </p:nvPr>
        </p:nvCxnSpPr>
        <p:spPr>
          <a:xfrm>
            <a:off x="4911726" y="2514600"/>
            <a:ext cx="971550" cy="0"/>
          </a:xfrm>
          <a:prstGeom prst="line">
            <a:avLst/>
          </a:prstGeom>
          <a:ln>
            <a:solidFill>
              <a:srgbClr val="83C5D7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6"/>
          <p:cNvCxnSpPr/>
          <p:nvPr>
            <p:custDataLst>
              <p:tags r:id="rId8"/>
            </p:custDataLst>
          </p:nvPr>
        </p:nvCxnSpPr>
        <p:spPr>
          <a:xfrm>
            <a:off x="4908551" y="4708525"/>
            <a:ext cx="1162050" cy="0"/>
          </a:xfrm>
          <a:prstGeom prst="line">
            <a:avLst/>
          </a:prstGeom>
          <a:ln>
            <a:solidFill>
              <a:srgbClr val="83C5D7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7"/>
          <p:cNvSpPr/>
          <p:nvPr>
            <p:custDataLst>
              <p:tags r:id="rId9"/>
            </p:custDataLst>
          </p:nvPr>
        </p:nvSpPr>
        <p:spPr>
          <a:xfrm rot="5400000" flipH="1" flipV="1">
            <a:off x="7251702" y="2154238"/>
            <a:ext cx="622300" cy="1171575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3" y="893704"/>
            <a:ext cx="2490638" cy="286609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36735" y="3608387"/>
            <a:ext cx="800219" cy="233811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例如：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寻找绩效指标背后的故事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355" y="328474"/>
            <a:ext cx="492443" cy="2337928"/>
            <a:chOff x="479355" y="328474"/>
            <a:chExt cx="492443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9355" y="402596"/>
              <a:ext cx="461665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思政课程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9355" y="1503427"/>
              <a:ext cx="369332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33" y="1503427"/>
              <a:ext cx="323165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zh-CN" altLang="en-US" sz="900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29" name="MH_Other_1"/>
          <p:cNvSpPr/>
          <p:nvPr>
            <p:custDataLst>
              <p:tags r:id="rId1"/>
            </p:custDataLst>
          </p:nvPr>
        </p:nvSpPr>
        <p:spPr bwMode="auto">
          <a:xfrm rot="3843633">
            <a:off x="6582381" y="3218066"/>
            <a:ext cx="1364511" cy="1001952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1D1D1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0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4225742" y="3022498"/>
            <a:ext cx="3364842" cy="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1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774046" y="1706209"/>
            <a:ext cx="1207342" cy="3400562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2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981390" y="1706209"/>
            <a:ext cx="950012" cy="3080969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3" name="MH_Other_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74046" y="3022498"/>
            <a:ext cx="2852258" cy="2084273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4" name="MH_Other_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25743" y="3022498"/>
            <a:ext cx="2854043" cy="2084273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5" name="MH_SubTitle_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56051" y="2376514"/>
            <a:ext cx="1126497" cy="11126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ea typeface="微软简标宋" pitchFamily="2" charset="-122"/>
              </a:rPr>
              <a:t>互动线</a:t>
            </a:r>
            <a:endParaRPr lang="zh-CN" altLang="en-US" sz="2000" kern="0" dirty="0">
              <a:solidFill>
                <a:srgbClr val="FFFFFF"/>
              </a:solidFill>
              <a:ea typeface="微软简标宋" pitchFamily="2" charset="-122"/>
            </a:endParaRPr>
          </a:p>
        </p:txBody>
      </p:sp>
      <p:sp>
        <p:nvSpPr>
          <p:cNvPr id="36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901318" y="2408662"/>
            <a:ext cx="1128256" cy="11126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ea typeface="微软简标宋" pitchFamily="2" charset="-122"/>
              </a:rPr>
              <a:t>情境线</a:t>
            </a:r>
            <a:endParaRPr lang="zh-CN" altLang="en-US" sz="2000" kern="0" dirty="0">
              <a:solidFill>
                <a:srgbClr val="FFFFFF"/>
              </a:solidFill>
              <a:ea typeface="微软简标宋" pitchFamily="2" charset="-122"/>
            </a:endParaRPr>
          </a:p>
        </p:txBody>
      </p:sp>
      <p:sp>
        <p:nvSpPr>
          <p:cNvPr id="37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359526" y="1238049"/>
            <a:ext cx="1126498" cy="11126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ea typeface="微软简标宋" pitchFamily="2" charset="-122"/>
              </a:rPr>
              <a:t>思政线</a:t>
            </a:r>
            <a:endParaRPr lang="zh-CN" altLang="en-US" sz="2000" kern="0" dirty="0">
              <a:solidFill>
                <a:srgbClr val="FFFFFF"/>
              </a:solidFill>
              <a:ea typeface="微软简标宋" pitchFamily="2" charset="-122"/>
            </a:endParaRPr>
          </a:p>
        </p:txBody>
      </p:sp>
      <p:sp>
        <p:nvSpPr>
          <p:cNvPr id="38" name="MH_Other_7"/>
          <p:cNvSpPr/>
          <p:nvPr>
            <p:custDataLst>
              <p:tags r:id="rId10"/>
            </p:custDataLst>
          </p:nvPr>
        </p:nvSpPr>
        <p:spPr bwMode="auto">
          <a:xfrm rot="8181971">
            <a:off x="5311635" y="4154829"/>
            <a:ext cx="1362725" cy="1359153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1D1D1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9" name="MH_Other_9"/>
          <p:cNvSpPr/>
          <p:nvPr>
            <p:custDataLst>
              <p:tags r:id="rId11"/>
            </p:custDataLst>
          </p:nvPr>
        </p:nvSpPr>
        <p:spPr bwMode="auto">
          <a:xfrm rot="12426840">
            <a:off x="3981059" y="3192168"/>
            <a:ext cx="1362726" cy="1359154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1D1D1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40" name="MH_Other_10"/>
          <p:cNvSpPr/>
          <p:nvPr>
            <p:custDataLst>
              <p:tags r:id="rId12"/>
            </p:custDataLst>
          </p:nvPr>
        </p:nvSpPr>
        <p:spPr bwMode="auto">
          <a:xfrm rot="16765840">
            <a:off x="4454351" y="1711567"/>
            <a:ext cx="1362726" cy="1359154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1D1D1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41" name="MH_Other_11"/>
          <p:cNvSpPr/>
          <p:nvPr>
            <p:custDataLst>
              <p:tags r:id="rId13"/>
            </p:custDataLst>
          </p:nvPr>
        </p:nvSpPr>
        <p:spPr bwMode="auto">
          <a:xfrm rot="21229832">
            <a:off x="5995678" y="1741929"/>
            <a:ext cx="1362726" cy="125913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1D1D1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42" name="MH_Other_12" descr="Picture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79257" y="2404539"/>
            <a:ext cx="894790" cy="3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MH_Other_13" descr="Picture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29778" y="2436687"/>
            <a:ext cx="894790" cy="3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MH_Other_14" descr="Picture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83093" y="1257922"/>
            <a:ext cx="894790" cy="3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MH_SubTitle_3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411388" y="4320187"/>
            <a:ext cx="1126497" cy="11126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ea typeface="微软简标宋" pitchFamily="2" charset="-122"/>
              </a:rPr>
              <a:t>知识线</a:t>
            </a:r>
            <a:endParaRPr lang="zh-CN" altLang="en-US" sz="2000" kern="0" dirty="0">
              <a:solidFill>
                <a:srgbClr val="FFFFFF"/>
              </a:solidFill>
              <a:ea typeface="微软简标宋" pitchFamily="2" charset="-122"/>
            </a:endParaRPr>
          </a:p>
        </p:txBody>
      </p:sp>
      <p:pic>
        <p:nvPicPr>
          <p:cNvPr id="46" name="MH_Other_15" descr="Picture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34721" y="4340573"/>
            <a:ext cx="894791" cy="3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MH_SubTitle_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537118" y="4282991"/>
            <a:ext cx="1128256" cy="11126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ea typeface="微软简标宋" pitchFamily="2" charset="-122"/>
              </a:rPr>
              <a:t>问题线</a:t>
            </a:r>
            <a:endParaRPr lang="zh-CN" altLang="en-US" sz="2000" kern="0" dirty="0">
              <a:solidFill>
                <a:srgbClr val="FFFFFF"/>
              </a:solidFill>
              <a:ea typeface="微软简标宋" pitchFamily="2" charset="-122"/>
            </a:endParaRPr>
          </a:p>
        </p:txBody>
      </p:sp>
      <p:pic>
        <p:nvPicPr>
          <p:cNvPr id="48" name="MH_Other_13" descr="Picture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65578" y="4311016"/>
            <a:ext cx="894790" cy="39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文本框 49"/>
          <p:cNvSpPr txBox="1"/>
          <p:nvPr/>
        </p:nvSpPr>
        <p:spPr>
          <a:xfrm>
            <a:off x="5039751" y="660078"/>
            <a:ext cx="17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价值引领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64758" y="2725479"/>
            <a:ext cx="17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情感生发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87130" y="4883717"/>
            <a:ext cx="17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启迪思考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68769" y="4878061"/>
            <a:ext cx="17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知识构架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095406" y="2725207"/>
            <a:ext cx="17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学生参与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81280" y="328474"/>
            <a:ext cx="490518" cy="3299390"/>
            <a:chOff x="481280" y="328474"/>
            <a:chExt cx="490518" cy="3299390"/>
          </a:xfrm>
        </p:grpSpPr>
        <p:sp>
          <p:nvSpPr>
            <p:cNvPr id="2" name="矩形 1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1280" y="402596"/>
              <a:ext cx="459740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课程概况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1657" y="1503427"/>
              <a:ext cx="367030" cy="2124437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zh-CN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公共组织绩效评估</a:t>
              </a:r>
              <a:endParaRPr lang="zh-CN" altLang="zh-CN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66363" y="1503427"/>
              <a:ext cx="305435" cy="212443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800" b="1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GONGGONGCUZHIJIXIAOPINGGU</a:t>
              </a:r>
              <a:endParaRPr lang="en-US" altLang="zh-CN" sz="8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046896" y="1529200"/>
            <a:ext cx="440490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《公共组织绩效评估》是</a:t>
            </a:r>
            <a:r>
              <a:rPr lang="zh-CN" altLang="en-US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开放大学</a:t>
            </a:r>
            <a:r>
              <a:rPr lang="zh-CN" altLang="zh-CN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行政管理专业</a:t>
            </a:r>
            <a:r>
              <a:rPr lang="zh-CN" altLang="en-US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本科</a:t>
            </a:r>
            <a:r>
              <a:rPr lang="zh-CN" altLang="zh-CN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的一门专业选修课。</a:t>
            </a:r>
            <a:endParaRPr lang="zh-CN" altLang="zh-CN" sz="1800" b="1" dirty="0">
              <a:latin typeface="义启小魏楷" panose="02010601030101010101" pitchFamily="2" charset="-128"/>
              <a:ea typeface="义启小魏楷" panose="02010601030101010101" pitchFamily="2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6895" y="2892885"/>
            <a:ext cx="4404909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课程内容</a:t>
            </a:r>
            <a:r>
              <a:rPr lang="zh-CN" altLang="en-US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：</a:t>
            </a:r>
            <a:endParaRPr lang="en-US" altLang="zh-CN" b="1" dirty="0">
              <a:latin typeface="义启小魏楷" panose="02010601030101010101" pitchFamily="2" charset="-128"/>
              <a:ea typeface="义启小魏楷" panose="02010601030101010101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公共组织绩效评估的</a:t>
            </a:r>
            <a:r>
              <a:rPr lang="zh-CN" altLang="zh-CN" sz="1800" b="1" dirty="0">
                <a:latin typeface="义启小魏楷" panose="02010601030101010101" pitchFamily="2" charset="-128"/>
                <a:ea typeface="义启小魏楷" panose="02010601030101010101" pitchFamily="2" charset="-128"/>
              </a:rPr>
              <a:t>基本知识、基本理念、基本方法和理论前沿。</a:t>
            </a:r>
            <a:endParaRPr lang="en-US" altLang="zh-CN" sz="1800" b="1" dirty="0">
              <a:latin typeface="义启小魏楷" panose="02010601030101010101" pitchFamily="2" charset="-128"/>
              <a:ea typeface="义启小魏楷" panose="02010601030101010101" pitchFamily="2" charset="-128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32039" y="2392323"/>
            <a:ext cx="4792175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32038" y="4171508"/>
            <a:ext cx="4792175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图片 3" descr="书封面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5840" y="898525"/>
            <a:ext cx="3174365" cy="4573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79355" y="328474"/>
            <a:ext cx="492443" cy="3299390"/>
            <a:chOff x="479355" y="328474"/>
            <a:chExt cx="492443" cy="3299390"/>
          </a:xfrm>
        </p:grpSpPr>
        <p:sp>
          <p:nvSpPr>
            <p:cNvPr id="18" name="矩形 17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79355" y="402596"/>
              <a:ext cx="461665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课程概况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9355" y="1503427"/>
              <a:ext cx="369332" cy="2124437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zh-CN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公共组织绩效评估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4021" y="1503427"/>
              <a:ext cx="307777" cy="212443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8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GONGGONGCUZHIJIXIAOPINGGU</a:t>
              </a:r>
              <a:endParaRPr lang="zh-CN" altLang="en-US" sz="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981780" y="70995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《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公共组织绩效评估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》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选课学生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62671" y="1750507"/>
            <a:ext cx="5927725" cy="4500562"/>
            <a:chOff x="2692986" y="1966345"/>
            <a:chExt cx="5927725" cy="4500562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4785311" y="4163445"/>
              <a:ext cx="1112838" cy="646112"/>
            </a:xfrm>
            <a:prstGeom prst="line">
              <a:avLst/>
            </a:prstGeom>
            <a:noFill/>
            <a:ln w="5" cap="flat">
              <a:solidFill>
                <a:srgbClr val="E3E3E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5898149" y="3174432"/>
              <a:ext cx="442913" cy="1979612"/>
            </a:xfrm>
            <a:custGeom>
              <a:avLst/>
              <a:gdLst/>
              <a:ahLst/>
              <a:cxnLst>
                <a:cxn ang="0">
                  <a:pos x="279" y="1087"/>
                </a:cxn>
                <a:cxn ang="0">
                  <a:pos x="279" y="0"/>
                </a:cxn>
                <a:cxn ang="0">
                  <a:pos x="0" y="160"/>
                </a:cxn>
                <a:cxn ang="0">
                  <a:pos x="0" y="1247"/>
                </a:cxn>
                <a:cxn ang="0">
                  <a:pos x="279" y="1087"/>
                </a:cxn>
              </a:cxnLst>
              <a:rect l="0" t="0" r="r" b="b"/>
              <a:pathLst>
                <a:path w="279" h="1247">
                  <a:moveTo>
                    <a:pt x="279" y="1087"/>
                  </a:moveTo>
                  <a:lnTo>
                    <a:pt x="279" y="0"/>
                  </a:lnTo>
                  <a:lnTo>
                    <a:pt x="0" y="160"/>
                  </a:lnTo>
                  <a:lnTo>
                    <a:pt x="0" y="1247"/>
                  </a:lnTo>
                  <a:lnTo>
                    <a:pt x="279" y="1087"/>
                  </a:lnTo>
                  <a:close/>
                </a:path>
              </a:pathLst>
            </a:custGeom>
            <a:solidFill>
              <a:srgbClr val="EDB2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5456824" y="2918845"/>
              <a:ext cx="884238" cy="509587"/>
            </a:xfrm>
            <a:custGeom>
              <a:avLst/>
              <a:gdLst/>
              <a:ahLst/>
              <a:cxnLst>
                <a:cxn ang="0">
                  <a:pos x="557" y="161"/>
                </a:cxn>
                <a:cxn ang="0">
                  <a:pos x="278" y="0"/>
                </a:cxn>
                <a:cxn ang="0">
                  <a:pos x="0" y="161"/>
                </a:cxn>
                <a:cxn ang="0">
                  <a:pos x="278" y="321"/>
                </a:cxn>
                <a:cxn ang="0">
                  <a:pos x="557" y="161"/>
                </a:cxn>
              </a:cxnLst>
              <a:rect l="0" t="0" r="r" b="b"/>
              <a:pathLst>
                <a:path w="557" h="321">
                  <a:moveTo>
                    <a:pt x="557" y="161"/>
                  </a:moveTo>
                  <a:lnTo>
                    <a:pt x="278" y="0"/>
                  </a:lnTo>
                  <a:lnTo>
                    <a:pt x="0" y="161"/>
                  </a:lnTo>
                  <a:lnTo>
                    <a:pt x="278" y="321"/>
                  </a:lnTo>
                  <a:lnTo>
                    <a:pt x="557" y="161"/>
                  </a:lnTo>
                  <a:close/>
                </a:path>
              </a:pathLst>
            </a:custGeom>
            <a:solidFill>
              <a:srgbClr val="FFD49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456824" y="3174432"/>
              <a:ext cx="441325" cy="1979612"/>
            </a:xfrm>
            <a:custGeom>
              <a:avLst/>
              <a:gdLst/>
              <a:ahLst/>
              <a:cxnLst>
                <a:cxn ang="0">
                  <a:pos x="278" y="160"/>
                </a:cxn>
                <a:cxn ang="0">
                  <a:pos x="278" y="1247"/>
                </a:cxn>
                <a:cxn ang="0">
                  <a:pos x="0" y="1087"/>
                </a:cxn>
                <a:cxn ang="0">
                  <a:pos x="0" y="0"/>
                </a:cxn>
                <a:cxn ang="0">
                  <a:pos x="278" y="160"/>
                </a:cxn>
              </a:cxnLst>
              <a:rect l="0" t="0" r="r" b="b"/>
              <a:pathLst>
                <a:path w="278" h="1247">
                  <a:moveTo>
                    <a:pt x="278" y="160"/>
                  </a:moveTo>
                  <a:lnTo>
                    <a:pt x="278" y="1247"/>
                  </a:lnTo>
                  <a:lnTo>
                    <a:pt x="0" y="1087"/>
                  </a:lnTo>
                  <a:lnTo>
                    <a:pt x="0" y="0"/>
                  </a:lnTo>
                  <a:lnTo>
                    <a:pt x="278" y="160"/>
                  </a:lnTo>
                  <a:close/>
                </a:path>
              </a:pathLst>
            </a:custGeom>
            <a:solidFill>
              <a:srgbClr val="EAA78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6660149" y="2225107"/>
              <a:ext cx="441325" cy="3368675"/>
            </a:xfrm>
            <a:custGeom>
              <a:avLst/>
              <a:gdLst/>
              <a:ahLst/>
              <a:cxnLst>
                <a:cxn ang="0">
                  <a:pos x="278" y="1961"/>
                </a:cxn>
                <a:cxn ang="0">
                  <a:pos x="278" y="0"/>
                </a:cxn>
                <a:cxn ang="0">
                  <a:pos x="0" y="161"/>
                </a:cxn>
                <a:cxn ang="0">
                  <a:pos x="0" y="2122"/>
                </a:cxn>
                <a:cxn ang="0">
                  <a:pos x="278" y="1961"/>
                </a:cxn>
              </a:cxnLst>
              <a:rect l="0" t="0" r="r" b="b"/>
              <a:pathLst>
                <a:path w="278" h="2122">
                  <a:moveTo>
                    <a:pt x="278" y="1961"/>
                  </a:moveTo>
                  <a:lnTo>
                    <a:pt x="278" y="0"/>
                  </a:lnTo>
                  <a:lnTo>
                    <a:pt x="0" y="161"/>
                  </a:lnTo>
                  <a:lnTo>
                    <a:pt x="0" y="2122"/>
                  </a:lnTo>
                  <a:lnTo>
                    <a:pt x="278" y="1961"/>
                  </a:lnTo>
                  <a:close/>
                </a:path>
              </a:pathLst>
            </a:custGeom>
            <a:solidFill>
              <a:srgbClr val="E0806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6217236" y="1969520"/>
              <a:ext cx="884238" cy="511175"/>
            </a:xfrm>
            <a:custGeom>
              <a:avLst/>
              <a:gdLst/>
              <a:ahLst/>
              <a:cxnLst>
                <a:cxn ang="0">
                  <a:pos x="557" y="161"/>
                </a:cxn>
                <a:cxn ang="0">
                  <a:pos x="279" y="0"/>
                </a:cxn>
                <a:cxn ang="0">
                  <a:pos x="0" y="161"/>
                </a:cxn>
                <a:cxn ang="0">
                  <a:pos x="279" y="322"/>
                </a:cxn>
                <a:cxn ang="0">
                  <a:pos x="557" y="161"/>
                </a:cxn>
              </a:cxnLst>
              <a:rect l="0" t="0" r="r" b="b"/>
              <a:pathLst>
                <a:path w="557" h="322">
                  <a:moveTo>
                    <a:pt x="557" y="161"/>
                  </a:moveTo>
                  <a:lnTo>
                    <a:pt x="279" y="0"/>
                  </a:lnTo>
                  <a:lnTo>
                    <a:pt x="0" y="161"/>
                  </a:lnTo>
                  <a:lnTo>
                    <a:pt x="279" y="322"/>
                  </a:lnTo>
                  <a:lnTo>
                    <a:pt x="557" y="161"/>
                  </a:lnTo>
                  <a:close/>
                </a:path>
              </a:pathLst>
            </a:custGeom>
            <a:solidFill>
              <a:srgbClr val="F2A5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6217236" y="2225107"/>
              <a:ext cx="442913" cy="3368675"/>
            </a:xfrm>
            <a:custGeom>
              <a:avLst/>
              <a:gdLst/>
              <a:ahLst/>
              <a:cxnLst>
                <a:cxn ang="0">
                  <a:pos x="279" y="161"/>
                </a:cxn>
                <a:cxn ang="0">
                  <a:pos x="279" y="2122"/>
                </a:cxn>
                <a:cxn ang="0">
                  <a:pos x="0" y="1961"/>
                </a:cxn>
                <a:cxn ang="0">
                  <a:pos x="0" y="0"/>
                </a:cxn>
                <a:cxn ang="0">
                  <a:pos x="279" y="161"/>
                </a:cxn>
              </a:cxnLst>
              <a:rect l="0" t="0" r="r" b="b"/>
              <a:pathLst>
                <a:path w="279" h="2122">
                  <a:moveTo>
                    <a:pt x="279" y="161"/>
                  </a:moveTo>
                  <a:lnTo>
                    <a:pt x="279" y="2122"/>
                  </a:lnTo>
                  <a:lnTo>
                    <a:pt x="0" y="1961"/>
                  </a:lnTo>
                  <a:lnTo>
                    <a:pt x="0" y="0"/>
                  </a:lnTo>
                  <a:lnTo>
                    <a:pt x="279" y="161"/>
                  </a:lnTo>
                  <a:close/>
                </a:path>
              </a:pathLst>
            </a:custGeom>
            <a:solidFill>
              <a:srgbClr val="DB716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6979236" y="4115820"/>
              <a:ext cx="884238" cy="509587"/>
            </a:xfrm>
            <a:custGeom>
              <a:avLst/>
              <a:gdLst/>
              <a:ahLst/>
              <a:cxnLst>
                <a:cxn ang="0">
                  <a:pos x="557" y="160"/>
                </a:cxn>
                <a:cxn ang="0">
                  <a:pos x="278" y="0"/>
                </a:cxn>
                <a:cxn ang="0">
                  <a:pos x="0" y="160"/>
                </a:cxn>
                <a:cxn ang="0">
                  <a:pos x="278" y="321"/>
                </a:cxn>
                <a:cxn ang="0">
                  <a:pos x="557" y="160"/>
                </a:cxn>
              </a:cxnLst>
              <a:rect l="0" t="0" r="r" b="b"/>
              <a:pathLst>
                <a:path w="557" h="321">
                  <a:moveTo>
                    <a:pt x="557" y="160"/>
                  </a:moveTo>
                  <a:lnTo>
                    <a:pt x="278" y="0"/>
                  </a:lnTo>
                  <a:lnTo>
                    <a:pt x="0" y="160"/>
                  </a:lnTo>
                  <a:lnTo>
                    <a:pt x="278" y="321"/>
                  </a:lnTo>
                  <a:lnTo>
                    <a:pt x="557" y="160"/>
                  </a:lnTo>
                  <a:close/>
                </a:path>
              </a:pathLst>
            </a:custGeom>
            <a:solidFill>
              <a:srgbClr val="589EA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6979236" y="4369820"/>
              <a:ext cx="441325" cy="1662112"/>
            </a:xfrm>
            <a:custGeom>
              <a:avLst/>
              <a:gdLst/>
              <a:ahLst/>
              <a:cxnLst>
                <a:cxn ang="0">
                  <a:pos x="278" y="161"/>
                </a:cxn>
                <a:cxn ang="0">
                  <a:pos x="278" y="1047"/>
                </a:cxn>
                <a:cxn ang="0">
                  <a:pos x="0" y="884"/>
                </a:cxn>
                <a:cxn ang="0">
                  <a:pos x="0" y="0"/>
                </a:cxn>
                <a:cxn ang="0">
                  <a:pos x="278" y="161"/>
                </a:cxn>
              </a:cxnLst>
              <a:rect l="0" t="0" r="r" b="b"/>
              <a:pathLst>
                <a:path w="278" h="1047">
                  <a:moveTo>
                    <a:pt x="278" y="161"/>
                  </a:moveTo>
                  <a:lnTo>
                    <a:pt x="278" y="1047"/>
                  </a:lnTo>
                  <a:lnTo>
                    <a:pt x="0" y="884"/>
                  </a:lnTo>
                  <a:lnTo>
                    <a:pt x="0" y="0"/>
                  </a:lnTo>
                  <a:lnTo>
                    <a:pt x="278" y="161"/>
                  </a:lnTo>
                  <a:close/>
                </a:path>
              </a:pathLst>
            </a:custGeom>
            <a:solidFill>
              <a:srgbClr val="335F7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7420561" y="4369820"/>
              <a:ext cx="442913" cy="1662112"/>
            </a:xfrm>
            <a:custGeom>
              <a:avLst/>
              <a:gdLst/>
              <a:ahLst/>
              <a:cxnLst>
                <a:cxn ang="0">
                  <a:pos x="279" y="884"/>
                </a:cxn>
                <a:cxn ang="0">
                  <a:pos x="279" y="0"/>
                </a:cxn>
                <a:cxn ang="0">
                  <a:pos x="0" y="161"/>
                </a:cxn>
                <a:cxn ang="0">
                  <a:pos x="0" y="1047"/>
                </a:cxn>
                <a:cxn ang="0">
                  <a:pos x="279" y="884"/>
                </a:cxn>
              </a:cxnLst>
              <a:rect l="0" t="0" r="r" b="b"/>
              <a:pathLst>
                <a:path w="279" h="1047">
                  <a:moveTo>
                    <a:pt x="279" y="884"/>
                  </a:moveTo>
                  <a:lnTo>
                    <a:pt x="279" y="0"/>
                  </a:lnTo>
                  <a:lnTo>
                    <a:pt x="0" y="161"/>
                  </a:lnTo>
                  <a:lnTo>
                    <a:pt x="0" y="1047"/>
                  </a:lnTo>
                  <a:lnTo>
                    <a:pt x="279" y="884"/>
                  </a:lnTo>
                  <a:close/>
                </a:path>
              </a:pathLst>
            </a:custGeom>
            <a:solidFill>
              <a:srgbClr val="386D8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2696161" y="2918845"/>
              <a:ext cx="2513013" cy="1455737"/>
            </a:xfrm>
            <a:custGeom>
              <a:avLst/>
              <a:gdLst/>
              <a:ahLst/>
              <a:cxnLst>
                <a:cxn ang="0">
                  <a:pos x="1583" y="673"/>
                </a:cxn>
                <a:cxn ang="0">
                  <a:pos x="421" y="0"/>
                </a:cxn>
                <a:cxn ang="0">
                  <a:pos x="0" y="246"/>
                </a:cxn>
                <a:cxn ang="0">
                  <a:pos x="1162" y="917"/>
                </a:cxn>
                <a:cxn ang="0">
                  <a:pos x="1583" y="673"/>
                </a:cxn>
              </a:cxnLst>
              <a:rect l="0" t="0" r="r" b="b"/>
              <a:pathLst>
                <a:path w="1583" h="917">
                  <a:moveTo>
                    <a:pt x="1583" y="673"/>
                  </a:moveTo>
                  <a:lnTo>
                    <a:pt x="421" y="0"/>
                  </a:lnTo>
                  <a:lnTo>
                    <a:pt x="0" y="246"/>
                  </a:lnTo>
                  <a:lnTo>
                    <a:pt x="1162" y="917"/>
                  </a:lnTo>
                  <a:lnTo>
                    <a:pt x="1583" y="673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692986" y="1966345"/>
              <a:ext cx="5927725" cy="4500562"/>
              <a:chOff x="2692986" y="1966345"/>
              <a:chExt cx="5927725" cy="4500562"/>
            </a:xfrm>
          </p:grpSpPr>
          <p:sp>
            <p:nvSpPr>
              <p:cNvPr id="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92986" y="1966345"/>
                <a:ext cx="5927725" cy="45005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 rot="7183586">
                <a:off x="6901418" y="5422936"/>
                <a:ext cx="400110" cy="1173544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2020</a:t>
                </a:r>
                <a:r>
                  <a:rPr lang="zh-CN" altLang="en-US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年春</a:t>
                </a:r>
                <a:endParaRPr lang="zh-CN" altLang="en-US" sz="1400" dirty="0">
                  <a:latin typeface="汉仪长艺体简" panose="02010609000101010101" pitchFamily="49" charset="-122"/>
                  <a:ea typeface="汉仪长艺体简" panose="02010609000101010101" pitchFamily="49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7183586">
                <a:off x="6102849" y="4972151"/>
                <a:ext cx="400110" cy="1173544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2020</a:t>
                </a:r>
                <a:r>
                  <a:rPr lang="zh-CN" altLang="en-US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年秋</a:t>
                </a:r>
                <a:endParaRPr lang="zh-CN" altLang="en-US" sz="1400" dirty="0">
                  <a:latin typeface="汉仪长艺体简" panose="02010609000101010101" pitchFamily="49" charset="-122"/>
                  <a:ea typeface="汉仪长艺体简" panose="02010609000101010101" pitchFamily="49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 rot="7183586">
                <a:off x="5304280" y="4523745"/>
                <a:ext cx="400110" cy="1173544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2021</a:t>
                </a:r>
                <a:r>
                  <a:rPr lang="zh-CN" altLang="en-US" sz="1400" dirty="0">
                    <a:latin typeface="汉仪长艺体简" panose="02010609000101010101" pitchFamily="49" charset="-122"/>
                    <a:ea typeface="汉仪长艺体简" panose="02010609000101010101" pitchFamily="49" charset="-122"/>
                  </a:rPr>
                  <a:t>年春</a:t>
                </a:r>
                <a:endParaRPr lang="zh-CN" altLang="en-US" sz="1400" dirty="0">
                  <a:latin typeface="汉仪长艺体简" panose="02010609000101010101" pitchFamily="49" charset="-122"/>
                  <a:ea typeface="汉仪长艺体简" panose="02010609000101010101" pitchFamily="49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7047757" y="416037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1148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286765" y="2017566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1505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481078" y="2967961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1424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sp>
        <p:nvSpPr>
          <p:cNvPr id="49" name="KSO_Shape"/>
          <p:cNvSpPr/>
          <p:nvPr/>
        </p:nvSpPr>
        <p:spPr bwMode="auto">
          <a:xfrm>
            <a:off x="8483938" y="4125710"/>
            <a:ext cx="1905000" cy="1539875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1280" y="328474"/>
            <a:ext cx="490518" cy="3991850"/>
            <a:chOff x="481280" y="328474"/>
            <a:chExt cx="490518" cy="3991850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828800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1280" y="402596"/>
              <a:ext cx="459740" cy="1754678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课程思政着力点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657" y="2195887"/>
              <a:ext cx="367030" cy="2124437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zh-CN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公共组织绩效评估</a:t>
              </a:r>
              <a:endParaRPr lang="zh-CN" altLang="zh-CN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6363" y="2195887"/>
              <a:ext cx="305435" cy="212443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800" b="1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GONGGONGCUZHIJIXIAOPINGGU</a:t>
              </a:r>
              <a:endParaRPr lang="en-US" altLang="zh-CN" sz="8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6" name="MH_Other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0729" y="2587150"/>
            <a:ext cx="342404" cy="48577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/>
          </a:p>
        </p:txBody>
      </p:sp>
      <p:sp>
        <p:nvSpPr>
          <p:cNvPr id="17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4512" y="3223737"/>
            <a:ext cx="1044574" cy="1044574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激活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44512" y="1331438"/>
            <a:ext cx="1044574" cy="1044574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供给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30975" y="2204561"/>
            <a:ext cx="1301751" cy="1301751"/>
            <a:chOff x="6534151" y="2451101"/>
            <a:chExt cx="1044575" cy="1044575"/>
          </a:xfrm>
        </p:grpSpPr>
        <p:sp>
          <p:nvSpPr>
            <p:cNvPr id="19" name="MH_Other_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34151" y="2451101"/>
              <a:ext cx="1044575" cy="1044575"/>
            </a:xfrm>
            <a:prstGeom prst="ellipse">
              <a:avLst/>
            </a:prstGeom>
            <a:solidFill>
              <a:srgbClr val="DE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>
                  <a:solidFill>
                    <a:srgbClr val="DE6264"/>
                  </a:solidFill>
                  <a:latin typeface="微软雅黑" panose="020B0503020204020204" charset="-122"/>
                  <a:ea typeface="微软雅黑" panose="020B0503020204020204" charset="-122"/>
                </a:rPr>
                <a:t>信誉</a:t>
              </a:r>
              <a:endParaRPr lang="zh-CN" altLang="en-US" sz="3600" b="1">
                <a:solidFill>
                  <a:srgbClr val="DE626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MH_SubTitle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635751" y="2451101"/>
              <a:ext cx="900113" cy="900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b="1" dirty="0">
                  <a:solidFill>
                    <a:srgbClr val="DE6264"/>
                  </a:solidFill>
                  <a:latin typeface="微软雅黑" panose="020B0503020204020204" charset="-122"/>
                  <a:ea typeface="微软简标宋" pitchFamily="2" charset="-122"/>
                </a:rPr>
                <a:t>寓</a:t>
              </a:r>
              <a:endParaRPr lang="zh-CN" altLang="en-US" sz="4000" b="1" dirty="0">
                <a:solidFill>
                  <a:srgbClr val="DE6264"/>
                </a:solidFill>
                <a:latin typeface="微软雅黑" panose="020B0503020204020204" charset="-122"/>
                <a:ea typeface="微软简标宋" pitchFamily="2" charset="-122"/>
              </a:endParaRPr>
            </a:p>
          </p:txBody>
        </p:sp>
      </p:grpSp>
      <p:sp>
        <p:nvSpPr>
          <p:cNvPr id="21" name="MH_Text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33371" y="3459424"/>
            <a:ext cx="2201864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20000"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/>
              <a:t>思政元素与知识框架之间关联性</a:t>
            </a:r>
            <a:endParaRPr lang="zh-CN" altLang="en-US" b="1" dirty="0"/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2726" y="2587150"/>
            <a:ext cx="3352801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方正清刻本悦宋简体" panose="02000000000000000000" pitchFamily="2" charset="-122"/>
                <a:ea typeface="微软简标宋" pitchFamily="2" charset="-122"/>
              </a:rPr>
              <a:t>价值引导于</a:t>
            </a:r>
            <a:endParaRPr lang="zh-CN" altLang="en-US" sz="2000" b="1" dirty="0">
              <a:latin typeface="方正清刻本悦宋简体" panose="02000000000000000000" pitchFamily="2" charset="-122"/>
              <a:ea typeface="微软简标宋" pitchFamily="2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方正清刻本悦宋简体" panose="02000000000000000000" pitchFamily="2" charset="-122"/>
                <a:ea typeface="微软简标宋" pitchFamily="2" charset="-122"/>
              </a:rPr>
              <a:t>知识传授和能力培养</a:t>
            </a:r>
            <a:endParaRPr lang="zh-CN" altLang="en-US" sz="2000" b="1" dirty="0">
              <a:latin typeface="方正清刻本悦宋简体" panose="02000000000000000000" pitchFamily="2" charset="-122"/>
              <a:ea typeface="微软简标宋" pitchFamily="2" charset="-122"/>
            </a:endParaRPr>
          </a:p>
        </p:txBody>
      </p:sp>
      <p:sp>
        <p:nvSpPr>
          <p:cNvPr id="23" name="MH_Text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9409" y="1585812"/>
            <a:ext cx="2201864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学理性知识框架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29195" y="2435193"/>
            <a:ext cx="95251" cy="68694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1280" y="328474"/>
            <a:ext cx="490518" cy="3534650"/>
            <a:chOff x="481280" y="328474"/>
            <a:chExt cx="490518" cy="3534650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405076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1280" y="402596"/>
              <a:ext cx="459740" cy="133095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工具和策略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657" y="1738687"/>
              <a:ext cx="367030" cy="2124437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zh-CN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公共组织绩效评估</a:t>
              </a:r>
              <a:endParaRPr lang="zh-CN" altLang="zh-CN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6363" y="1738687"/>
              <a:ext cx="305435" cy="212443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800" b="1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GONGGONGCUZHIJIXIAOPINGGU</a:t>
              </a:r>
              <a:endParaRPr lang="en-US" altLang="zh-CN" sz="8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8" name="MH_SubTitle_1"/>
          <p:cNvSpPr/>
          <p:nvPr>
            <p:custDataLst>
              <p:tags r:id="rId1"/>
            </p:custDataLst>
          </p:nvPr>
        </p:nvSpPr>
        <p:spPr>
          <a:xfrm>
            <a:off x="3363913" y="1905000"/>
            <a:ext cx="2286000" cy="450850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a typeface="微软雅黑" panose="020B0503020204020204" charset="-122"/>
              </a:rPr>
              <a:t>情境创设</a:t>
            </a:r>
            <a:endParaRPr lang="zh-CN" altLang="en-US" sz="2000" b="1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9" name="MH_Other_1"/>
          <p:cNvSpPr/>
          <p:nvPr>
            <p:custDataLst>
              <p:tags r:id="rId2"/>
            </p:custDataLst>
          </p:nvPr>
        </p:nvSpPr>
        <p:spPr>
          <a:xfrm>
            <a:off x="5226050" y="1939925"/>
            <a:ext cx="381000" cy="3810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600" b="1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2650" y="1817689"/>
            <a:ext cx="3727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微软雅黑" panose="020B0503020204020204" charset="-122"/>
              </a:rPr>
              <a:t>微视频、微词云、微新闻、</a:t>
            </a:r>
            <a:r>
              <a:rPr lang="en-US" altLang="zh-CN" sz="2000" b="1" dirty="0">
                <a:ea typeface="微软雅黑" panose="020B0503020204020204" charset="-122"/>
              </a:rPr>
              <a:t>VR</a:t>
            </a:r>
            <a:endParaRPr lang="en-US" altLang="zh-CN" sz="2000" b="1" dirty="0">
              <a:ea typeface="微软雅黑" panose="020B0503020204020204" charset="-122"/>
            </a:endParaRPr>
          </a:p>
        </p:txBody>
      </p:sp>
      <p:sp>
        <p:nvSpPr>
          <p:cNvPr id="11" name="MH_SubTitle_2"/>
          <p:cNvSpPr/>
          <p:nvPr>
            <p:custDataLst>
              <p:tags r:id="rId4"/>
            </p:custDataLst>
          </p:nvPr>
        </p:nvSpPr>
        <p:spPr>
          <a:xfrm>
            <a:off x="3363913" y="2874963"/>
            <a:ext cx="2286000" cy="450850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a typeface="微软雅黑" panose="020B0503020204020204" charset="-122"/>
              </a:rPr>
              <a:t>问题导向</a:t>
            </a:r>
            <a:endParaRPr lang="zh-CN" altLang="en-US" sz="2000" b="1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2" name="MH_Other_2"/>
          <p:cNvSpPr/>
          <p:nvPr>
            <p:custDataLst>
              <p:tags r:id="rId5"/>
            </p:custDataLst>
          </p:nvPr>
        </p:nvSpPr>
        <p:spPr>
          <a:xfrm>
            <a:off x="5226050" y="2909888"/>
            <a:ext cx="381000" cy="379412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600" b="1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3" name="MH_Text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2650" y="2787650"/>
            <a:ext cx="37274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微软雅黑" panose="020B0503020204020204" charset="-122"/>
              </a:rPr>
              <a:t>微启问、微追问</a:t>
            </a:r>
            <a:endParaRPr lang="zh-CN" altLang="en-US" sz="2000" b="1" dirty="0">
              <a:ea typeface="微软雅黑" panose="020B0503020204020204" charset="-122"/>
            </a:endParaRPr>
          </a:p>
        </p:txBody>
      </p:sp>
      <p:sp>
        <p:nvSpPr>
          <p:cNvPr id="14" name="MH_SubTitle_3"/>
          <p:cNvSpPr/>
          <p:nvPr>
            <p:custDataLst>
              <p:tags r:id="rId7"/>
            </p:custDataLst>
          </p:nvPr>
        </p:nvSpPr>
        <p:spPr>
          <a:xfrm>
            <a:off x="3363913" y="3844926"/>
            <a:ext cx="2286000" cy="449263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a typeface="微软雅黑" panose="020B0503020204020204" charset="-122"/>
              </a:rPr>
              <a:t>知识图谱</a:t>
            </a:r>
            <a:endParaRPr lang="zh-CN" altLang="en-US" sz="2000" b="1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5" name="MH_Other_3"/>
          <p:cNvSpPr/>
          <p:nvPr>
            <p:custDataLst>
              <p:tags r:id="rId8"/>
            </p:custDataLst>
          </p:nvPr>
        </p:nvSpPr>
        <p:spPr>
          <a:xfrm>
            <a:off x="5226050" y="3879851"/>
            <a:ext cx="381000" cy="379413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600" b="1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6" name="MH_Text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2650" y="3757614"/>
            <a:ext cx="3727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微软雅黑" panose="020B0503020204020204" charset="-122"/>
              </a:rPr>
              <a:t>微解析、微框架</a:t>
            </a:r>
            <a:endParaRPr lang="zh-CN" altLang="en-US" sz="2000" b="1" dirty="0">
              <a:ea typeface="微软雅黑" panose="020B0503020204020204" charset="-122"/>
            </a:endParaRPr>
          </a:p>
        </p:txBody>
      </p:sp>
      <p:sp>
        <p:nvSpPr>
          <p:cNvPr id="17" name="MH_SubTitle_4"/>
          <p:cNvSpPr/>
          <p:nvPr>
            <p:custDataLst>
              <p:tags r:id="rId10"/>
            </p:custDataLst>
          </p:nvPr>
        </p:nvSpPr>
        <p:spPr>
          <a:xfrm>
            <a:off x="3363913" y="4813300"/>
            <a:ext cx="2286000" cy="450850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ea typeface="微软雅黑" panose="020B0503020204020204" charset="-122"/>
              </a:rPr>
              <a:t>合作共研</a:t>
            </a:r>
            <a:endParaRPr lang="zh-CN" altLang="en-US" sz="2000" b="1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8" name="MH_Other_4"/>
          <p:cNvSpPr/>
          <p:nvPr>
            <p:custDataLst>
              <p:tags r:id="rId11"/>
            </p:custDataLst>
          </p:nvPr>
        </p:nvSpPr>
        <p:spPr>
          <a:xfrm>
            <a:off x="5226050" y="4848225"/>
            <a:ext cx="381000" cy="3810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600" b="1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9" name="MH_Text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2650" y="4725989"/>
            <a:ext cx="3727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微软雅黑" panose="020B0503020204020204" charset="-122"/>
              </a:rPr>
              <a:t>微调查、微测试、微合作、微实践、微故事</a:t>
            </a:r>
            <a:endParaRPr lang="zh-CN" altLang="en-US" sz="2000" b="1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33662" y="1476697"/>
            <a:ext cx="963614" cy="4104954"/>
            <a:chOff x="2641601" y="1111251"/>
            <a:chExt cx="1150938" cy="5673725"/>
          </a:xfrm>
        </p:grpSpPr>
        <p:pic>
          <p:nvPicPr>
            <p:cNvPr id="21" name="MH_Other_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60" r="87917" b="19460"/>
            <a:stretch>
              <a:fillRect/>
            </a:stretch>
          </p:blipFill>
          <p:spPr bwMode="auto">
            <a:xfrm>
              <a:off x="2641601" y="1111251"/>
              <a:ext cx="155575" cy="56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7" t="20860" b="19460"/>
            <a:stretch>
              <a:fillRect/>
            </a:stretch>
          </p:blipFill>
          <p:spPr bwMode="auto">
            <a:xfrm>
              <a:off x="3636964" y="1111251"/>
              <a:ext cx="155575" cy="56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MH_Title_1"/>
            <p:cNvSpPr/>
            <p:nvPr>
              <p:custDataLst>
                <p:tags r:id="rId17"/>
              </p:custDataLst>
            </p:nvPr>
          </p:nvSpPr>
          <p:spPr>
            <a:xfrm>
              <a:off x="2786280" y="1230083"/>
              <a:ext cx="861232" cy="5437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spc="100" dirty="0">
                  <a:solidFill>
                    <a:srgbClr val="333333"/>
                  </a:solidFill>
                  <a:ea typeface="微软简标宋" pitchFamily="2" charset="-122"/>
                </a:rPr>
                <a:t>价值引领</a:t>
              </a:r>
              <a:endParaRPr lang="zh-CN" altLang="en-US" sz="2800" b="1" spc="100" dirty="0">
                <a:solidFill>
                  <a:srgbClr val="333333"/>
                </a:solidFill>
                <a:ea typeface="微软简标宋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700385" y="1015031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400" b="1" kern="0" dirty="0">
                <a:latin typeface="造字工房言宋（非商用）常规体" pitchFamily="50" charset="-122"/>
                <a:ea typeface="造字工房言宋（非商用）常规体" pitchFamily="50" charset="-122"/>
              </a:rPr>
              <a:t>五维一体</a:t>
            </a:r>
            <a:endParaRPr lang="zh-CN" altLang="zh-CN" sz="2400" b="1" kern="0" dirty="0"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27673" y="993029"/>
            <a:ext cx="2566987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造字工房言宋（非商用）常规体" pitchFamily="50" charset="-122"/>
                <a:ea typeface="造字工房言宋（非商用）常规体" pitchFamily="50" charset="-122"/>
              </a:rPr>
              <a:t>思政“盐”颗粒</a:t>
            </a:r>
            <a:endParaRPr lang="zh-CN" altLang="zh-CN" sz="2400" b="1" kern="100" dirty="0">
              <a:latin typeface="造字工房言宋（非商用）常规体" pitchFamily="50" charset="-122"/>
              <a:ea typeface="造字工房言宋（非商用）常规体" pitchFamily="50" charset="-122"/>
              <a:cs typeface="Times New Roman" panose="02020603050405020304"/>
            </a:endParaRPr>
          </a:p>
        </p:txBody>
      </p:sp>
      <p:sp>
        <p:nvSpPr>
          <p:cNvPr id="26" name="箭头: 虚尾 25"/>
          <p:cNvSpPr/>
          <p:nvPr/>
        </p:nvSpPr>
        <p:spPr>
          <a:xfrm rot="5400000">
            <a:off x="4421052" y="1424942"/>
            <a:ext cx="274290" cy="461962"/>
          </a:xfrm>
          <a:prstGeom prst="stripedRight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箭头: 虚尾 26"/>
          <p:cNvSpPr/>
          <p:nvPr/>
        </p:nvSpPr>
        <p:spPr>
          <a:xfrm rot="5400000">
            <a:off x="7265679" y="1424942"/>
            <a:ext cx="274290" cy="461962"/>
          </a:xfrm>
          <a:prstGeom prst="stripedRight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1280" y="328474"/>
            <a:ext cx="490518" cy="3299390"/>
            <a:chOff x="481280" y="328474"/>
            <a:chExt cx="490518" cy="3299390"/>
          </a:xfrm>
        </p:grpSpPr>
        <p:sp>
          <p:nvSpPr>
            <p:cNvPr id="13" name="矩形 1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1280" y="402596"/>
              <a:ext cx="459740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教学模式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1657" y="1503427"/>
              <a:ext cx="367030" cy="2124437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zh-CN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公共组织绩效评估</a:t>
              </a:r>
              <a:endParaRPr lang="zh-CN" altLang="zh-CN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6363" y="1503427"/>
              <a:ext cx="305435" cy="212443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800" b="1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GONGGONGCUZHIJIXIAOPINGGU</a:t>
              </a:r>
              <a:endParaRPr lang="en-US" altLang="zh-CN" sz="8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23" name="MH_Other_1"/>
          <p:cNvSpPr/>
          <p:nvPr>
            <p:custDataLst>
              <p:tags r:id="rId1"/>
            </p:custDataLst>
          </p:nvPr>
        </p:nvSpPr>
        <p:spPr bwMode="auto">
          <a:xfrm flipV="1">
            <a:off x="4900614" y="4530621"/>
            <a:ext cx="1952625" cy="6238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79" y="0"/>
              </a:cxn>
              <a:cxn ang="0">
                <a:pos x="262" y="15"/>
              </a:cxn>
            </a:cxnLst>
            <a:rect l="0" t="0" r="r" b="b"/>
            <a:pathLst>
              <a:path w="262" h="84">
                <a:moveTo>
                  <a:pt x="0" y="84"/>
                </a:moveTo>
                <a:cubicBezTo>
                  <a:pt x="43" y="33"/>
                  <a:pt x="107" y="0"/>
                  <a:pt x="179" y="0"/>
                </a:cubicBezTo>
                <a:cubicBezTo>
                  <a:pt x="208" y="0"/>
                  <a:pt x="236" y="5"/>
                  <a:pt x="262" y="15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ea"/>
            </a:endParaRPr>
          </a:p>
        </p:txBody>
      </p:sp>
      <p:sp>
        <p:nvSpPr>
          <p:cNvPr id="24" name="MH_Other_2"/>
          <p:cNvSpPr/>
          <p:nvPr>
            <p:custDataLst>
              <p:tags r:id="rId2"/>
            </p:custDataLst>
          </p:nvPr>
        </p:nvSpPr>
        <p:spPr bwMode="auto">
          <a:xfrm flipV="1">
            <a:off x="4506913" y="2463696"/>
            <a:ext cx="393700" cy="2066925"/>
          </a:xfrm>
          <a:custGeom>
            <a:avLst/>
            <a:gdLst/>
            <a:ahLst/>
            <a:cxnLst>
              <a:cxn ang="0">
                <a:pos x="39" y="277"/>
              </a:cxn>
              <a:cxn ang="0">
                <a:pos x="0" y="148"/>
              </a:cxn>
              <a:cxn ang="0">
                <a:pos x="53" y="0"/>
              </a:cxn>
            </a:cxnLst>
            <a:rect l="0" t="0" r="r" b="b"/>
            <a:pathLst>
              <a:path w="53" h="277">
                <a:moveTo>
                  <a:pt x="39" y="277"/>
                </a:moveTo>
                <a:cubicBezTo>
                  <a:pt x="14" y="240"/>
                  <a:pt x="0" y="196"/>
                  <a:pt x="0" y="148"/>
                </a:cubicBezTo>
                <a:cubicBezTo>
                  <a:pt x="0" y="92"/>
                  <a:pt x="20" y="40"/>
                  <a:pt x="53" y="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ea"/>
            </a:endParaRPr>
          </a:p>
        </p:txBody>
      </p:sp>
      <p:sp>
        <p:nvSpPr>
          <p:cNvPr id="25" name="MH_Other_3"/>
          <p:cNvSpPr/>
          <p:nvPr>
            <p:custDataLst>
              <p:tags r:id="rId3"/>
            </p:custDataLst>
          </p:nvPr>
        </p:nvSpPr>
        <p:spPr bwMode="auto">
          <a:xfrm flipV="1">
            <a:off x="4797425" y="1696933"/>
            <a:ext cx="1930400" cy="766763"/>
          </a:xfrm>
          <a:custGeom>
            <a:avLst/>
            <a:gdLst/>
            <a:ahLst/>
            <a:cxnLst>
              <a:cxn ang="0">
                <a:pos x="259" y="94"/>
              </a:cxn>
              <a:cxn ang="0">
                <a:pos x="193" y="103"/>
              </a:cxn>
              <a:cxn ang="0">
                <a:pos x="0" y="0"/>
              </a:cxn>
            </a:cxnLst>
            <a:rect l="0" t="0" r="r" b="b"/>
            <a:pathLst>
              <a:path w="259" h="103">
                <a:moveTo>
                  <a:pt x="259" y="94"/>
                </a:moveTo>
                <a:cubicBezTo>
                  <a:pt x="238" y="100"/>
                  <a:pt x="216" y="103"/>
                  <a:pt x="193" y="103"/>
                </a:cubicBezTo>
                <a:cubicBezTo>
                  <a:pt x="112" y="103"/>
                  <a:pt x="42" y="62"/>
                  <a:pt x="0" y="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ea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 bwMode="auto">
          <a:xfrm flipV="1">
            <a:off x="6727826" y="1763607"/>
            <a:ext cx="1236663" cy="1639888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0" y="220"/>
              </a:cxn>
            </a:cxnLst>
            <a:rect l="0" t="0" r="r" b="b"/>
            <a:pathLst>
              <a:path w="166" h="220">
                <a:moveTo>
                  <a:pt x="166" y="0"/>
                </a:moveTo>
                <a:cubicBezTo>
                  <a:pt x="165" y="104"/>
                  <a:pt x="95" y="191"/>
                  <a:pt x="0" y="22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ea"/>
            </a:endParaRPr>
          </a:p>
        </p:txBody>
      </p:sp>
      <p:sp>
        <p:nvSpPr>
          <p:cNvPr id="27" name="MH_Other_5"/>
          <p:cNvSpPr/>
          <p:nvPr>
            <p:custDataLst>
              <p:tags r:id="rId5"/>
            </p:custDataLst>
          </p:nvPr>
        </p:nvSpPr>
        <p:spPr bwMode="auto">
          <a:xfrm flipV="1">
            <a:off x="6853238" y="3403496"/>
            <a:ext cx="1111250" cy="163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217"/>
              </a:cxn>
              <a:cxn ang="0">
                <a:pos x="149" y="220"/>
              </a:cxn>
            </a:cxnLst>
            <a:rect l="0" t="0" r="r" b="b"/>
            <a:pathLst>
              <a:path w="149" h="220">
                <a:moveTo>
                  <a:pt x="0" y="0"/>
                </a:moveTo>
                <a:cubicBezTo>
                  <a:pt x="87" y="34"/>
                  <a:pt x="149" y="118"/>
                  <a:pt x="149" y="217"/>
                </a:cubicBezTo>
                <a:cubicBezTo>
                  <a:pt x="149" y="218"/>
                  <a:pt x="149" y="219"/>
                  <a:pt x="149" y="22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latin typeface="+mn-ea"/>
            </a:endParaRPr>
          </a:p>
        </p:txBody>
      </p:sp>
      <p:sp>
        <p:nvSpPr>
          <p:cNvPr id="28" name="MH_Other_6"/>
          <p:cNvSpPr/>
          <p:nvPr>
            <p:custDataLst>
              <p:tags r:id="rId6"/>
            </p:custDataLst>
          </p:nvPr>
        </p:nvSpPr>
        <p:spPr bwMode="auto">
          <a:xfrm flipV="1">
            <a:off x="4737100" y="3813070"/>
            <a:ext cx="1504950" cy="1549400"/>
          </a:xfrm>
          <a:custGeom>
            <a:avLst/>
            <a:gdLst>
              <a:gd name="T0" fmla="*/ 2147483646 w 477"/>
              <a:gd name="T1" fmla="*/ 2147483646 h 491"/>
              <a:gd name="T2" fmla="*/ 2147483646 w 477"/>
              <a:gd name="T3" fmla="*/ 2147483646 h 491"/>
              <a:gd name="T4" fmla="*/ 2147483646 w 477"/>
              <a:gd name="T5" fmla="*/ 2147483646 h 491"/>
              <a:gd name="T6" fmla="*/ 2147483646 w 477"/>
              <a:gd name="T7" fmla="*/ 0 h 491"/>
              <a:gd name="T8" fmla="*/ 0 w 477"/>
              <a:gd name="T9" fmla="*/ 2147483646 h 491"/>
              <a:gd name="T10" fmla="*/ 2147483646 w 477"/>
              <a:gd name="T11" fmla="*/ 2147483646 h 4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7" h="491">
                <a:moveTo>
                  <a:pt x="52" y="264"/>
                </a:moveTo>
                <a:lnTo>
                  <a:pt x="128" y="491"/>
                </a:lnTo>
                <a:lnTo>
                  <a:pt x="477" y="236"/>
                </a:lnTo>
                <a:lnTo>
                  <a:pt x="142" y="0"/>
                </a:lnTo>
                <a:lnTo>
                  <a:pt x="0" y="101"/>
                </a:lnTo>
                <a:lnTo>
                  <a:pt x="52" y="2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</a:endParaRPr>
          </a:p>
        </p:txBody>
      </p:sp>
      <p:sp>
        <p:nvSpPr>
          <p:cNvPr id="29" name="MH_SubTitle_2"/>
          <p:cNvSpPr/>
          <p:nvPr>
            <p:custDataLst>
              <p:tags r:id="rId7"/>
            </p:custDataLst>
          </p:nvPr>
        </p:nvSpPr>
        <p:spPr>
          <a:xfrm>
            <a:off x="4090988" y="2463696"/>
            <a:ext cx="1460500" cy="1304925"/>
          </a:xfrm>
          <a:custGeom>
            <a:avLst/>
            <a:gdLst>
              <a:gd name="connsiteX0" fmla="*/ 170355 w 1460637"/>
              <a:gd name="connsiteY0" fmla="*/ 0 h 1306055"/>
              <a:gd name="connsiteX1" fmla="*/ 1460637 w 1460637"/>
              <a:gd name="connsiteY1" fmla="*/ 0 h 1306055"/>
              <a:gd name="connsiteX2" fmla="*/ 1034749 w 1460637"/>
              <a:gd name="connsiteY2" fmla="*/ 1306055 h 1306055"/>
              <a:gd name="connsiteX3" fmla="*/ 0 w 1460637"/>
              <a:gd name="connsiteY3" fmla="*/ 545767 h 130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637" h="1306055">
                <a:moveTo>
                  <a:pt x="170355" y="0"/>
                </a:moveTo>
                <a:lnTo>
                  <a:pt x="1460637" y="0"/>
                </a:lnTo>
                <a:lnTo>
                  <a:pt x="1034749" y="1306055"/>
                </a:lnTo>
                <a:lnTo>
                  <a:pt x="0" y="5457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/>
        </p:spPr>
        <p:txBody>
          <a:bodyPr lIns="0" tIns="0" rIns="0" bIns="360000" anchor="ctr" anchorCtr="1">
            <a:norm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a typeface="微软简标宋" pitchFamily="2" charset="-122"/>
              </a:rPr>
              <a:t>活动线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简标宋" pitchFamily="2" charset="-122"/>
            </a:endParaRPr>
          </a:p>
        </p:txBody>
      </p:sp>
      <p:sp>
        <p:nvSpPr>
          <p:cNvPr id="30" name="MH_SubTitle_1"/>
          <p:cNvSpPr/>
          <p:nvPr>
            <p:custDataLst>
              <p:tags r:id="rId8"/>
            </p:custDataLst>
          </p:nvPr>
        </p:nvSpPr>
        <p:spPr>
          <a:xfrm>
            <a:off x="5595938" y="1227032"/>
            <a:ext cx="1346200" cy="1208088"/>
          </a:xfrm>
          <a:custGeom>
            <a:avLst/>
            <a:gdLst>
              <a:gd name="connsiteX0" fmla="*/ 394341 w 1347068"/>
              <a:gd name="connsiteY0" fmla="*/ 0 h 1208259"/>
              <a:gd name="connsiteX1" fmla="*/ 952727 w 1347068"/>
              <a:gd name="connsiteY1" fmla="*/ 0 h 1208259"/>
              <a:gd name="connsiteX2" fmla="*/ 1347068 w 1347068"/>
              <a:gd name="connsiteY2" fmla="*/ 1208259 h 1208259"/>
              <a:gd name="connsiteX3" fmla="*/ 0 w 1347068"/>
              <a:gd name="connsiteY3" fmla="*/ 1208259 h 12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068" h="1208259">
                <a:moveTo>
                  <a:pt x="394341" y="0"/>
                </a:moveTo>
                <a:lnTo>
                  <a:pt x="952727" y="0"/>
                </a:lnTo>
                <a:lnTo>
                  <a:pt x="1347068" y="1208259"/>
                </a:lnTo>
                <a:lnTo>
                  <a:pt x="0" y="12082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/>
        </p:spPr>
        <p:txBody>
          <a:bodyPr lIns="0" tIns="0" rIns="0" bIns="0" anchor="ctr" anchorCtr="1">
            <a:norm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a typeface="微软简标宋" pitchFamily="2" charset="-122"/>
              </a:rPr>
              <a:t>思政线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简标宋" pitchFamily="2" charset="-122"/>
            </a:endParaRPr>
          </a:p>
        </p:txBody>
      </p:sp>
      <p:sp>
        <p:nvSpPr>
          <p:cNvPr id="31" name="MH_SubTitle_5"/>
          <p:cNvSpPr/>
          <p:nvPr>
            <p:custDataLst>
              <p:tags r:id="rId9"/>
            </p:custDataLst>
          </p:nvPr>
        </p:nvSpPr>
        <p:spPr>
          <a:xfrm>
            <a:off x="6986589" y="2463695"/>
            <a:ext cx="1476375" cy="1327150"/>
          </a:xfrm>
          <a:custGeom>
            <a:avLst/>
            <a:gdLst>
              <a:gd name="connsiteX0" fmla="*/ 0 w 1476410"/>
              <a:gd name="connsiteY0" fmla="*/ 0 h 1328139"/>
              <a:gd name="connsiteX1" fmla="*/ 1283972 w 1476410"/>
              <a:gd name="connsiteY1" fmla="*/ 0 h 1328139"/>
              <a:gd name="connsiteX2" fmla="*/ 1476410 w 1476410"/>
              <a:gd name="connsiteY2" fmla="*/ 589933 h 1328139"/>
              <a:gd name="connsiteX3" fmla="*/ 432197 w 1476410"/>
              <a:gd name="connsiteY3" fmla="*/ 1328139 h 132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410" h="1328139">
                <a:moveTo>
                  <a:pt x="0" y="0"/>
                </a:moveTo>
                <a:lnTo>
                  <a:pt x="1283972" y="0"/>
                </a:lnTo>
                <a:lnTo>
                  <a:pt x="1476410" y="589933"/>
                </a:lnTo>
                <a:lnTo>
                  <a:pt x="432197" y="13281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/>
        </p:spPr>
        <p:txBody>
          <a:bodyPr lIns="0" tIns="0" rIns="0" bIns="360000" anchor="ctr" anchorCtr="1">
            <a:norm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a typeface="微软简标宋" pitchFamily="2" charset="-122"/>
              </a:rPr>
              <a:t>情境线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简标宋" pitchFamily="2" charset="-122"/>
            </a:endParaRPr>
          </a:p>
        </p:txBody>
      </p:sp>
      <p:sp>
        <p:nvSpPr>
          <p:cNvPr id="32" name="MH_SubTitle_4"/>
          <p:cNvSpPr/>
          <p:nvPr>
            <p:custDataLst>
              <p:tags r:id="rId10"/>
            </p:custDataLst>
          </p:nvPr>
        </p:nvSpPr>
        <p:spPr>
          <a:xfrm>
            <a:off x="6286501" y="3835295"/>
            <a:ext cx="1508125" cy="1543050"/>
          </a:xfrm>
          <a:custGeom>
            <a:avLst/>
            <a:gdLst>
              <a:gd name="connsiteX0" fmla="*/ 1110463 w 1507958"/>
              <a:gd name="connsiteY0" fmla="*/ 0 h 1542660"/>
              <a:gd name="connsiteX1" fmla="*/ 1507958 w 1507958"/>
              <a:gd name="connsiteY1" fmla="*/ 1208259 h 1542660"/>
              <a:gd name="connsiteX2" fmla="*/ 1044214 w 1507958"/>
              <a:gd name="connsiteY2" fmla="*/ 1542660 h 1542660"/>
              <a:gd name="connsiteX3" fmla="*/ 0 w 1507958"/>
              <a:gd name="connsiteY3" fmla="*/ 788681 h 154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958" h="1542660">
                <a:moveTo>
                  <a:pt x="1110463" y="0"/>
                </a:moveTo>
                <a:lnTo>
                  <a:pt x="1507958" y="1208259"/>
                </a:lnTo>
                <a:lnTo>
                  <a:pt x="1044214" y="1542660"/>
                </a:lnTo>
                <a:lnTo>
                  <a:pt x="0" y="7886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/>
        </p:spPr>
        <p:txBody>
          <a:bodyPr lIns="108000" tIns="144000" rIns="0" bIns="0" anchor="ctr" anchorCtr="1">
            <a:norm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a typeface="微软简标宋" pitchFamily="2" charset="-122"/>
              </a:rPr>
              <a:t>问题线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简标宋" pitchFamily="2" charset="-122"/>
            </a:endParaRPr>
          </a:p>
        </p:txBody>
      </p:sp>
      <p:sp>
        <p:nvSpPr>
          <p:cNvPr id="33" name="MH_SubTitle_3"/>
          <p:cNvSpPr/>
          <p:nvPr>
            <p:custDataLst>
              <p:tags r:id="rId11"/>
            </p:custDataLst>
          </p:nvPr>
        </p:nvSpPr>
        <p:spPr>
          <a:xfrm>
            <a:off x="4737100" y="3813070"/>
            <a:ext cx="1504950" cy="1549400"/>
          </a:xfrm>
          <a:custGeom>
            <a:avLst/>
            <a:gdLst>
              <a:gd name="connsiteX0" fmla="*/ 403805 w 1504803"/>
              <a:gd name="connsiteY0" fmla="*/ 0 h 1548969"/>
              <a:gd name="connsiteX1" fmla="*/ 1504803 w 1504803"/>
              <a:gd name="connsiteY1" fmla="*/ 804454 h 1548969"/>
              <a:gd name="connsiteX2" fmla="*/ 447971 w 1504803"/>
              <a:gd name="connsiteY2" fmla="*/ 1548969 h 1548969"/>
              <a:gd name="connsiteX3" fmla="*/ 0 w 1504803"/>
              <a:gd name="connsiteY3" fmla="*/ 1230342 h 1548969"/>
              <a:gd name="connsiteX4" fmla="*/ 164046 w 1504803"/>
              <a:gd name="connsiteY4" fmla="*/ 716122 h 15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803" h="1548969">
                <a:moveTo>
                  <a:pt x="403805" y="0"/>
                </a:moveTo>
                <a:lnTo>
                  <a:pt x="1504803" y="804454"/>
                </a:lnTo>
                <a:lnTo>
                  <a:pt x="447971" y="1548969"/>
                </a:lnTo>
                <a:lnTo>
                  <a:pt x="0" y="1230342"/>
                </a:lnTo>
                <a:lnTo>
                  <a:pt x="164046" y="7161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/>
        </p:spPr>
        <p:txBody>
          <a:bodyPr lIns="0" tIns="144000" rIns="108000" bIns="0" anchor="ctr" anchorCtr="1">
            <a:norm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a typeface="微软简标宋" pitchFamily="2" charset="-122"/>
              </a:rPr>
              <a:t>知识线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a typeface="微软简标宋" pitchFamily="2" charset="-122"/>
            </a:endParaRPr>
          </a:p>
        </p:txBody>
      </p:sp>
      <p:sp>
        <p:nvSpPr>
          <p:cNvPr id="34" name="MH_Title_1"/>
          <p:cNvSpPr/>
          <p:nvPr>
            <p:custDataLst>
              <p:tags r:id="rId12"/>
            </p:custDataLst>
          </p:nvPr>
        </p:nvSpPr>
        <p:spPr bwMode="auto">
          <a:xfrm>
            <a:off x="5207001" y="2512907"/>
            <a:ext cx="2124075" cy="2019300"/>
          </a:xfrm>
          <a:custGeom>
            <a:avLst/>
            <a:gdLst>
              <a:gd name="T0" fmla="*/ 410663 w 2123129"/>
              <a:gd name="T1" fmla="*/ 0 h 2019022"/>
              <a:gd name="T2" fmla="*/ 1715306 w 2123129"/>
              <a:gd name="T3" fmla="*/ 0 h 2019022"/>
              <a:gd name="T4" fmla="*/ 2125968 w 2123129"/>
              <a:gd name="T5" fmla="*/ 1268723 h 2019022"/>
              <a:gd name="T6" fmla="*/ 1058246 w 2123129"/>
              <a:gd name="T7" fmla="*/ 2019856 h 2019022"/>
              <a:gd name="T8" fmla="*/ 0 w 2123129"/>
              <a:gd name="T9" fmla="*/ 1246631 h 2019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3129"/>
              <a:gd name="T16" fmla="*/ 0 h 2019022"/>
              <a:gd name="T17" fmla="*/ 2123129 w 2123129"/>
              <a:gd name="T18" fmla="*/ 2019022 h 2019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3129" h="2019022">
                <a:moveTo>
                  <a:pt x="410114" y="0"/>
                </a:moveTo>
                <a:lnTo>
                  <a:pt x="1713015" y="0"/>
                </a:lnTo>
                <a:lnTo>
                  <a:pt x="2123129" y="1268198"/>
                </a:lnTo>
                <a:lnTo>
                  <a:pt x="1056833" y="2019022"/>
                </a:lnTo>
                <a:lnTo>
                  <a:pt x="0" y="1246115"/>
                </a:lnTo>
                <a:lnTo>
                  <a:pt x="410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72000" anchor="ctr" anchorCtr="1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rtl="0">
              <a:buNone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zh-CN" altLang="en-US" sz="2800" dirty="0">
              <a:solidFill>
                <a:schemeClr val="bg1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14193" y="2864887"/>
            <a:ext cx="1344613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3200" dirty="0">
                <a:solidFill>
                  <a:schemeClr val="bg1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五维一体</a:t>
            </a:r>
            <a:endParaRPr lang="zh-CN" altLang="en-US" sz="3200" dirty="0">
              <a:solidFill>
                <a:schemeClr val="bg1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1226" y="679128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价值引领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440904" y="2479170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合作共研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91377" y="5176086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知识图谱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51713" y="5191962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问题导向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83015" y="2479170"/>
            <a:ext cx="171562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言宋（非商用）常规体" pitchFamily="50" charset="-122"/>
                <a:ea typeface="微软简标宋" pitchFamily="2" charset="-122"/>
              </a:rPr>
              <a:t>情境创设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造字工房言宋（非商用）常规体" pitchFamily="50" charset="-122"/>
              <a:ea typeface="微软简标宋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355" y="328474"/>
            <a:ext cx="492443" cy="2337928"/>
            <a:chOff x="479355" y="328474"/>
            <a:chExt cx="492443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9355" y="402596"/>
              <a:ext cx="461665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价值引领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9355" y="1503427"/>
              <a:ext cx="369332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33" y="1503427"/>
              <a:ext cx="323165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zh-CN" altLang="en-US" sz="900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88195" y="1996363"/>
            <a:ext cx="6215609" cy="4126647"/>
            <a:chOff x="3552363" y="2186864"/>
            <a:chExt cx="5147085" cy="3417236"/>
          </a:xfrm>
        </p:grpSpPr>
        <p:sp>
          <p:nvSpPr>
            <p:cNvPr id="7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03288" y="5250347"/>
              <a:ext cx="1743091" cy="35375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2"/>
              </p:custDataLst>
            </p:nvPr>
          </p:nvSpPr>
          <p:spPr>
            <a:xfrm>
              <a:off x="5987988" y="2186864"/>
              <a:ext cx="2700300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MH_Other_3"/>
            <p:cNvSpPr/>
            <p:nvPr>
              <p:custDataLst>
                <p:tags r:id="rId3"/>
              </p:custDataLst>
            </p:nvPr>
          </p:nvSpPr>
          <p:spPr>
            <a:xfrm>
              <a:off x="5933983" y="2186864"/>
              <a:ext cx="2052227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4BACC6">
                    <a:shade val="30000"/>
                    <a:satMod val="115000"/>
                  </a:srgbClr>
                </a:gs>
                <a:gs pos="50000">
                  <a:srgbClr val="4BACC6">
                    <a:shade val="67500"/>
                    <a:satMod val="115000"/>
                  </a:srgbClr>
                </a:gs>
                <a:gs pos="100000">
                  <a:srgbClr val="4BACC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4"/>
              </p:custDataLst>
            </p:nvPr>
          </p:nvSpPr>
          <p:spPr>
            <a:xfrm>
              <a:off x="5933983" y="2186864"/>
              <a:ext cx="1334937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9BBB59">
                    <a:shade val="30000"/>
                    <a:satMod val="115000"/>
                  </a:srgbClr>
                </a:gs>
                <a:gs pos="50000">
                  <a:srgbClr val="9BBB59">
                    <a:shade val="67500"/>
                    <a:satMod val="115000"/>
                  </a:srgbClr>
                </a:gs>
                <a:gs pos="100000">
                  <a:srgbClr val="9BBB5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MH_Other_5"/>
            <p:cNvSpPr/>
            <p:nvPr>
              <p:custDataLst>
                <p:tags r:id="rId5"/>
              </p:custDataLst>
            </p:nvPr>
          </p:nvSpPr>
          <p:spPr>
            <a:xfrm flipH="1">
              <a:off x="3557718" y="2186864"/>
              <a:ext cx="2700300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MH_Other_6"/>
            <p:cNvSpPr/>
            <p:nvPr>
              <p:custDataLst>
                <p:tags r:id="rId6"/>
              </p:custDataLst>
            </p:nvPr>
          </p:nvSpPr>
          <p:spPr>
            <a:xfrm flipH="1">
              <a:off x="4259798" y="2186864"/>
              <a:ext cx="2052227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MH_Other_7"/>
            <p:cNvSpPr/>
            <p:nvPr>
              <p:custDataLst>
                <p:tags r:id="rId7"/>
              </p:custDataLst>
            </p:nvPr>
          </p:nvSpPr>
          <p:spPr>
            <a:xfrm flipH="1">
              <a:off x="4977088" y="2186864"/>
              <a:ext cx="1334937" cy="1255069"/>
            </a:xfrm>
            <a:prstGeom prst="curvedDownArrow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MH_Other_8"/>
            <p:cNvSpPr/>
            <p:nvPr>
              <p:custDataLst>
                <p:tags r:id="rId8"/>
              </p:custDataLst>
            </p:nvPr>
          </p:nvSpPr>
          <p:spPr>
            <a:xfrm>
              <a:off x="5903849" y="3433140"/>
              <a:ext cx="434553" cy="1977060"/>
            </a:xfrm>
            <a:prstGeom prst="can">
              <a:avLst>
                <a:gd name="adj" fmla="val 2705"/>
              </a:avLst>
            </a:prstGeom>
            <a:gradFill flip="none" rotWithShape="1">
              <a:gsLst>
                <a:gs pos="2500">
                  <a:sysClr val="windowText" lastClr="000000">
                    <a:lumMod val="50000"/>
                    <a:lumOff val="50000"/>
                  </a:sysClr>
                </a:gs>
                <a:gs pos="9000">
                  <a:sysClr val="windowText" lastClr="000000">
                    <a:lumMod val="85000"/>
                    <a:lumOff val="15000"/>
                  </a:sysClr>
                </a:gs>
                <a:gs pos="75000">
                  <a:sysClr val="windowText" lastClr="000000">
                    <a:lumMod val="50000"/>
                    <a:lumOff val="50000"/>
                  </a:sysClr>
                </a:gs>
                <a:gs pos="65000">
                  <a:sysClr val="windowText" lastClr="000000">
                    <a:lumMod val="50000"/>
                    <a:lumOff val="50000"/>
                  </a:sysClr>
                </a:gs>
                <a:gs pos="42000">
                  <a:sysClr val="window" lastClr="FFFFFF"/>
                </a:gs>
                <a:gs pos="40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t" anchorCtr="0">
              <a:normAutofit/>
            </a:bodyPr>
            <a:lstStyle/>
            <a:p>
              <a:pPr algn="ctr">
                <a:defRPr/>
              </a:pPr>
              <a:endParaRPr lang="zh-CN" altLang="en-US" sz="20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MH_Other_9"/>
            <p:cNvSpPr txBox="1"/>
            <p:nvPr>
              <p:custDataLst>
                <p:tags r:id="rId9"/>
              </p:custDataLst>
            </p:nvPr>
          </p:nvSpPr>
          <p:spPr>
            <a:xfrm>
              <a:off x="3693360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" name="MH_Other_10"/>
            <p:cNvSpPr txBox="1"/>
            <p:nvPr>
              <p:custDataLst>
                <p:tags r:id="rId10"/>
              </p:custDataLst>
            </p:nvPr>
          </p:nvSpPr>
          <p:spPr>
            <a:xfrm>
              <a:off x="4394186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" name="MH_Other_11"/>
            <p:cNvSpPr txBox="1"/>
            <p:nvPr>
              <p:custDataLst>
                <p:tags r:id="rId11"/>
              </p:custDataLst>
            </p:nvPr>
          </p:nvSpPr>
          <p:spPr>
            <a:xfrm>
              <a:off x="5109489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03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Other_12"/>
            <p:cNvSpPr txBox="1"/>
            <p:nvPr>
              <p:custDataLst>
                <p:tags r:id="rId12"/>
              </p:custDataLst>
            </p:nvPr>
          </p:nvSpPr>
          <p:spPr>
            <a:xfrm>
              <a:off x="6757298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04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9" name="MH_Other_13"/>
            <p:cNvSpPr txBox="1"/>
            <p:nvPr>
              <p:custDataLst>
                <p:tags r:id="rId13"/>
              </p:custDataLst>
            </p:nvPr>
          </p:nvSpPr>
          <p:spPr>
            <a:xfrm>
              <a:off x="7456196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05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" name="MH_Other_14"/>
            <p:cNvSpPr txBox="1"/>
            <p:nvPr>
              <p:custDataLst>
                <p:tags r:id="rId14"/>
              </p:custDataLst>
            </p:nvPr>
          </p:nvSpPr>
          <p:spPr>
            <a:xfrm>
              <a:off x="8165814" y="3087379"/>
              <a:ext cx="38801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5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06</a:t>
              </a:r>
              <a:endParaRPr lang="zh-CN" altLang="en-US" sz="135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1" name="MH_SubTitle_1"/>
            <p:cNvSpPr txBox="1"/>
            <p:nvPr>
              <p:custDataLst>
                <p:tags r:id="rId15"/>
              </p:custDataLst>
            </p:nvPr>
          </p:nvSpPr>
          <p:spPr>
            <a:xfrm>
              <a:off x="3552363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A20000"/>
                  </a:solidFill>
                </a:rPr>
                <a:t>弘扬家国情怀</a:t>
              </a:r>
              <a:endParaRPr lang="en-US" altLang="zh-CN" sz="1800" b="1" dirty="0">
                <a:solidFill>
                  <a:srgbClr val="A20000"/>
                </a:solidFill>
              </a:endParaRPr>
            </a:p>
          </p:txBody>
        </p:sp>
        <p:sp>
          <p:nvSpPr>
            <p:cNvPr id="22" name="MH_SubTitle_2"/>
            <p:cNvSpPr txBox="1"/>
            <p:nvPr>
              <p:custDataLst>
                <p:tags r:id="rId16"/>
              </p:custDataLst>
            </p:nvPr>
          </p:nvSpPr>
          <p:spPr>
            <a:xfrm>
              <a:off x="4241457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BC5100"/>
                  </a:solidFill>
                </a:rPr>
                <a:t>培养问题意识</a:t>
              </a:r>
              <a:endParaRPr lang="en-US" altLang="zh-CN" sz="1800" b="1" dirty="0">
                <a:solidFill>
                  <a:srgbClr val="BC5100"/>
                </a:solidFill>
              </a:endParaRPr>
            </a:p>
          </p:txBody>
        </p:sp>
        <p:sp>
          <p:nvSpPr>
            <p:cNvPr id="23" name="MH_SubTitle_3"/>
            <p:cNvSpPr txBox="1"/>
            <p:nvPr>
              <p:custDataLst>
                <p:tags r:id="rId17"/>
              </p:custDataLst>
            </p:nvPr>
          </p:nvSpPr>
          <p:spPr>
            <a:xfrm>
              <a:off x="4976271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C89200"/>
                  </a:solidFill>
                </a:rPr>
                <a:t>把握政策意图</a:t>
              </a:r>
              <a:endParaRPr lang="en-US" altLang="zh-CN" sz="1800" b="1" dirty="0">
                <a:solidFill>
                  <a:srgbClr val="C89200"/>
                </a:solidFill>
              </a:endParaRPr>
            </a:p>
          </p:txBody>
        </p:sp>
        <p:sp>
          <p:nvSpPr>
            <p:cNvPr id="24" name="MH_SubTitle_4"/>
            <p:cNvSpPr txBox="1"/>
            <p:nvPr>
              <p:custDataLst>
                <p:tags r:id="rId18"/>
              </p:custDataLst>
            </p:nvPr>
          </p:nvSpPr>
          <p:spPr>
            <a:xfrm>
              <a:off x="6619921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79953D"/>
                  </a:solidFill>
                </a:rPr>
                <a:t>理解制度优势</a:t>
              </a:r>
              <a:endParaRPr lang="en-US" altLang="zh-CN" sz="1800" b="1" dirty="0">
                <a:solidFill>
                  <a:srgbClr val="79953D"/>
                </a:solidFill>
              </a:endParaRPr>
            </a:p>
          </p:txBody>
        </p:sp>
        <p:sp>
          <p:nvSpPr>
            <p:cNvPr id="25" name="MH_SubTitle_5"/>
            <p:cNvSpPr txBox="1"/>
            <p:nvPr>
              <p:custDataLst>
                <p:tags r:id="rId19"/>
              </p:custDataLst>
            </p:nvPr>
          </p:nvSpPr>
          <p:spPr>
            <a:xfrm>
              <a:off x="7354735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31879F"/>
                  </a:solidFill>
                </a:rPr>
                <a:t>涵养合作精神</a:t>
              </a:r>
              <a:endParaRPr lang="en-US" altLang="zh-CN" sz="1800" b="1" dirty="0">
                <a:solidFill>
                  <a:srgbClr val="31879F"/>
                </a:solidFill>
              </a:endParaRPr>
            </a:p>
          </p:txBody>
        </p:sp>
        <p:sp>
          <p:nvSpPr>
            <p:cNvPr id="26" name="MH_SubTitle_6"/>
            <p:cNvSpPr txBox="1"/>
            <p:nvPr>
              <p:custDataLst>
                <p:tags r:id="rId20"/>
              </p:custDataLst>
            </p:nvPr>
          </p:nvSpPr>
          <p:spPr>
            <a:xfrm>
              <a:off x="8051448" y="3615254"/>
              <a:ext cx="648000" cy="11218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defRPr/>
              </a:pPr>
              <a:r>
                <a:rPr lang="zh-CN" altLang="en-US" sz="1800" b="1" dirty="0">
                  <a:solidFill>
                    <a:srgbClr val="005AA4"/>
                  </a:solidFill>
                </a:rPr>
                <a:t>聚力中国故事</a:t>
              </a:r>
              <a:endParaRPr lang="en-US" altLang="zh-CN" sz="1800" b="1" dirty="0">
                <a:solidFill>
                  <a:srgbClr val="005AA4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08038" y="930076"/>
            <a:ext cx="187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思政线</a:t>
            </a:r>
            <a:endParaRPr lang="zh-CN" altLang="en-US" sz="4400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1280" y="328474"/>
            <a:ext cx="490518" cy="2337928"/>
            <a:chOff x="481280" y="328474"/>
            <a:chExt cx="490518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1280" y="402596"/>
              <a:ext cx="459740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情境创设</a:t>
              </a:r>
              <a:endParaRPr lang="zh-CN" altLang="en-US" sz="1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657" y="1503427"/>
              <a:ext cx="367030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488" y="1503427"/>
              <a:ext cx="321310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b="1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en-US" altLang="zh-CN" sz="900" b="1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88938" y="815776"/>
            <a:ext cx="187966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情境线</a:t>
            </a:r>
            <a:endParaRPr lang="zh-CN" altLang="en-US" sz="4400" b="1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10" name="MH_Text_1"/>
          <p:cNvSpPr/>
          <p:nvPr>
            <p:custDataLst>
              <p:tags r:id="rId1"/>
            </p:custDataLst>
          </p:nvPr>
        </p:nvSpPr>
        <p:spPr bwMode="auto">
          <a:xfrm>
            <a:off x="2930525" y="2143125"/>
            <a:ext cx="4641850" cy="900000"/>
          </a:xfrm>
          <a:custGeom>
            <a:avLst/>
            <a:gdLst>
              <a:gd name="T0" fmla="*/ 0 w 3882059"/>
              <a:gd name="T1" fmla="*/ 0 h 805263"/>
              <a:gd name="T2" fmla="*/ 11157342 w 3882059"/>
              <a:gd name="T3" fmla="*/ 0 h 805263"/>
              <a:gd name="T4" fmla="*/ 11157342 w 3882059"/>
              <a:gd name="T5" fmla="*/ 5057135 h 805263"/>
              <a:gd name="T6" fmla="*/ 0 w 3882059"/>
              <a:gd name="T7" fmla="*/ 5057135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46800" rIns="108000" bIns="468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微软雅黑" panose="020B0503020204020204" charset="-122"/>
              </a:rPr>
              <a:t>微视频、微图片、微词云、微新闻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1" name="MH_Oth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7450" y="1315005"/>
            <a:ext cx="7445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1</a:t>
            </a:r>
            <a:endParaRPr lang="en-US" altLang="zh-CN" sz="10400" b="1" dirty="0">
              <a:solidFill>
                <a:schemeClr val="accent1">
                  <a:lumMod val="60000"/>
                  <a:lumOff val="40000"/>
                </a:schemeClr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2" name="MH_Text_2"/>
          <p:cNvSpPr/>
          <p:nvPr>
            <p:custDataLst>
              <p:tags r:id="rId3"/>
            </p:custDataLst>
          </p:nvPr>
        </p:nvSpPr>
        <p:spPr bwMode="auto">
          <a:xfrm>
            <a:off x="3568700" y="3781425"/>
            <a:ext cx="4641850" cy="847726"/>
          </a:xfrm>
          <a:custGeom>
            <a:avLst/>
            <a:gdLst>
              <a:gd name="T0" fmla="*/ 0 w 3882059"/>
              <a:gd name="T1" fmla="*/ 0 h 805263"/>
              <a:gd name="T2" fmla="*/ 11157342 w 3882059"/>
              <a:gd name="T3" fmla="*/ 0 h 805263"/>
              <a:gd name="T4" fmla="*/ 11157342 w 3882059"/>
              <a:gd name="T5" fmla="*/ 5057120 h 805263"/>
              <a:gd name="T6" fmla="*/ 0 w 3882059"/>
              <a:gd name="T7" fmla="*/ 5057120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0" tIns="180000" rIns="180000" bIns="180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微软雅黑" panose="020B0503020204020204" charset="-122"/>
              </a:rPr>
              <a:t>实现情境锚定和情感生发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3" name="MH_Other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95625" y="2894567"/>
            <a:ext cx="7445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2</a:t>
            </a:r>
            <a:endParaRPr lang="en-US" altLang="zh-CN" sz="10400" b="1" dirty="0">
              <a:solidFill>
                <a:schemeClr val="accent1">
                  <a:lumMod val="60000"/>
                  <a:lumOff val="40000"/>
                </a:schemeClr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F0F2"/>
              </a:clrFrom>
              <a:clrTo>
                <a:srgbClr val="ECF0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6597" y="2762057"/>
            <a:ext cx="3569578" cy="30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355" y="328474"/>
            <a:ext cx="492443" cy="2337928"/>
            <a:chOff x="479355" y="328474"/>
            <a:chExt cx="492443" cy="2337928"/>
          </a:xfrm>
        </p:grpSpPr>
        <p:sp>
          <p:nvSpPr>
            <p:cNvPr id="3" name="矩形 2"/>
            <p:cNvSpPr/>
            <p:nvPr/>
          </p:nvSpPr>
          <p:spPr>
            <a:xfrm>
              <a:off x="523783" y="328474"/>
              <a:ext cx="372862" cy="1162975"/>
            </a:xfrm>
            <a:prstGeom prst="rect">
              <a:avLst/>
            </a:prstGeom>
            <a:solidFill>
              <a:srgbClr val="B61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9355" y="402596"/>
              <a:ext cx="461665" cy="10267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ea"/>
                  <a:sym typeface="+mn-lt"/>
                </a:rPr>
                <a:t>问题导向</a:t>
              </a:r>
              <a:endParaRPr lang="zh-CN" altLang="en-US" sz="1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9355" y="1503427"/>
              <a:ext cx="369332" cy="116297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zh-CN" altLang="en-US" sz="1200" b="1" spc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五维一体</a:t>
              </a:r>
              <a:endParaRPr lang="zh-CN" altLang="en-US" sz="1200" b="1" spc="7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33" y="1503427"/>
              <a:ext cx="323165" cy="1026709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en-US" altLang="zh-CN" sz="900" spc="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WUWEIYITI</a:t>
              </a:r>
              <a:endParaRPr lang="zh-CN" altLang="en-US" sz="900" spc="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88938" y="815776"/>
            <a:ext cx="187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问题线</a:t>
            </a:r>
            <a:endParaRPr lang="zh-CN" altLang="en-US" sz="4400" dirty="0">
              <a:solidFill>
                <a:srgbClr val="C00000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98" y="2330323"/>
            <a:ext cx="1955800" cy="45276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34598" y="24634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39273" y="30143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造字工房言宋（非商用）常规体" pitchFamily="50" charset="-122"/>
                <a:ea typeface="造字工房言宋（非商用）常规体" pitchFamily="50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造字工房言宋（非商用）常规体" pitchFamily="50" charset="-122"/>
              <a:ea typeface="造字工房言宋（非商用）常规体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12498" y="2530136"/>
            <a:ext cx="195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如何比较中美两国疫情治理绩效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68601" y="3105834"/>
            <a:ext cx="1395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为什么中国做得更好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69587" y="2463461"/>
            <a:ext cx="4456285" cy="2569582"/>
            <a:chOff x="1420639" y="2330323"/>
            <a:chExt cx="5048251" cy="3614737"/>
          </a:xfrm>
        </p:grpSpPr>
        <p:sp>
          <p:nvSpPr>
            <p:cNvPr id="21" name="MH_Other_1"/>
            <p:cNvSpPr/>
            <p:nvPr>
              <p:custDataLst>
                <p:tags r:id="rId2"/>
              </p:custDataLst>
            </p:nvPr>
          </p:nvSpPr>
          <p:spPr>
            <a:xfrm rot="5400000">
              <a:off x="949946" y="2801016"/>
              <a:ext cx="1255712" cy="314325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-1" fmla="*/ 0 w 1728192"/>
                <a:gd name="connsiteY0-2" fmla="*/ 0 h 432048"/>
                <a:gd name="connsiteX1-3" fmla="*/ 1728192 w 1728192"/>
                <a:gd name="connsiteY1-4" fmla="*/ 0 h 432048"/>
                <a:gd name="connsiteX2-5" fmla="*/ 1728192 w 1728192"/>
                <a:gd name="connsiteY2-6" fmla="*/ 432048 h 432048"/>
                <a:gd name="connsiteX3-7" fmla="*/ 316992 w 1728192"/>
                <a:gd name="connsiteY3-8" fmla="*/ 419856 h 432048"/>
                <a:gd name="connsiteX4-9" fmla="*/ 0 w 1728192"/>
                <a:gd name="connsiteY4-10" fmla="*/ 0 h 4320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8192" h="432048">
                  <a:moveTo>
                    <a:pt x="0" y="0"/>
                  </a:moveTo>
                  <a:lnTo>
                    <a:pt x="1728192" y="0"/>
                  </a:lnTo>
                  <a:lnTo>
                    <a:pt x="1728192" y="432048"/>
                  </a:lnTo>
                  <a:lnTo>
                    <a:pt x="316992" y="419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DA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b="1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MH_Text_1"/>
            <p:cNvSpPr/>
            <p:nvPr>
              <p:custDataLst>
                <p:tags r:id="rId3"/>
              </p:custDataLst>
            </p:nvPr>
          </p:nvSpPr>
          <p:spPr>
            <a:xfrm>
              <a:off x="1734965" y="2330323"/>
              <a:ext cx="4068763" cy="1463675"/>
            </a:xfrm>
            <a:custGeom>
              <a:avLst/>
              <a:gdLst>
                <a:gd name="connsiteX0" fmla="*/ 0 w 4068548"/>
                <a:gd name="connsiteY0" fmla="*/ 0 h 1463497"/>
                <a:gd name="connsiteX1" fmla="*/ 4068548 w 4068548"/>
                <a:gd name="connsiteY1" fmla="*/ 0 h 1463497"/>
                <a:gd name="connsiteX2" fmla="*/ 4068548 w 4068548"/>
                <a:gd name="connsiteY2" fmla="*/ 1463497 h 1463497"/>
                <a:gd name="connsiteX3" fmla="*/ 0 w 4068548"/>
                <a:gd name="connsiteY3" fmla="*/ 1463497 h 146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48" h="1463497">
                  <a:moveTo>
                    <a:pt x="0" y="0"/>
                  </a:moveTo>
                  <a:lnTo>
                    <a:pt x="4068548" y="0"/>
                  </a:lnTo>
                  <a:lnTo>
                    <a:pt x="4068548" y="1463497"/>
                  </a:lnTo>
                  <a:lnTo>
                    <a:pt x="0" y="1463497"/>
                  </a:lnTo>
                  <a:close/>
                </a:path>
              </a:pathLst>
            </a:custGeom>
            <a:solidFill>
              <a:srgbClr val="DE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8000" tIns="46800" rIns="180000" bIns="46800" anchor="ctr"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600" b="1" dirty="0">
                  <a:solidFill>
                    <a:srgbClr val="293F43"/>
                  </a:solidFill>
                  <a:latin typeface="幼圆" panose="02010509060101010101" pitchFamily="49" charset="-122"/>
                  <a:ea typeface="微软雅黑" panose="020B0503020204020204" charset="-122"/>
                </a:rPr>
                <a:t>设问启思，涵养问题意识</a:t>
              </a:r>
              <a:endParaRPr lang="zh-CN" altLang="en-US" sz="1600" b="1" dirty="0">
                <a:solidFill>
                  <a:srgbClr val="293F43"/>
                </a:solidFill>
                <a:latin typeface="幼圆" panose="02010509060101010101" pitchFamily="49" charset="-122"/>
                <a:ea typeface="微软雅黑" panose="020B0503020204020204" charset="-122"/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4"/>
              </p:custDataLst>
            </p:nvPr>
          </p:nvSpPr>
          <p:spPr>
            <a:xfrm>
              <a:off x="1420640" y="2566860"/>
              <a:ext cx="981075" cy="1463675"/>
            </a:xfrm>
            <a:custGeom>
              <a:avLst/>
              <a:gdLst>
                <a:gd name="connsiteX0" fmla="*/ 0 w 980606"/>
                <a:gd name="connsiteY0" fmla="*/ 0 h 1463497"/>
                <a:gd name="connsiteX1" fmla="*/ 980606 w 980606"/>
                <a:gd name="connsiteY1" fmla="*/ 407085 h 1463497"/>
                <a:gd name="connsiteX2" fmla="*/ 772648 w 980606"/>
                <a:gd name="connsiteY2" fmla="*/ 1454647 h 1463497"/>
                <a:gd name="connsiteX3" fmla="*/ 0 w 980606"/>
                <a:gd name="connsiteY3" fmla="*/ 1463497 h 146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06" h="1463497">
                  <a:moveTo>
                    <a:pt x="0" y="0"/>
                  </a:moveTo>
                  <a:lnTo>
                    <a:pt x="980606" y="407085"/>
                  </a:lnTo>
                  <a:lnTo>
                    <a:pt x="772648" y="1454647"/>
                  </a:lnTo>
                  <a:lnTo>
                    <a:pt x="0" y="1463497"/>
                  </a:lnTo>
                  <a:close/>
                </a:path>
              </a:pathLst>
            </a:custGeom>
            <a:solidFill>
              <a:srgbClr val="446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微启问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MH_Other_2"/>
            <p:cNvSpPr/>
            <p:nvPr>
              <p:custDataLst>
                <p:tags r:id="rId5"/>
              </p:custDataLst>
            </p:nvPr>
          </p:nvSpPr>
          <p:spPr>
            <a:xfrm rot="5400000">
              <a:off x="1617490" y="4716335"/>
              <a:ext cx="1254125" cy="314325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-1" fmla="*/ 0 w 1728192"/>
                <a:gd name="connsiteY0-2" fmla="*/ 0 h 432048"/>
                <a:gd name="connsiteX1-3" fmla="*/ 1728192 w 1728192"/>
                <a:gd name="connsiteY1-4" fmla="*/ 0 h 432048"/>
                <a:gd name="connsiteX2-5" fmla="*/ 1728192 w 1728192"/>
                <a:gd name="connsiteY2-6" fmla="*/ 432048 h 432048"/>
                <a:gd name="connsiteX3-7" fmla="*/ 316992 w 1728192"/>
                <a:gd name="connsiteY3-8" fmla="*/ 419856 h 432048"/>
                <a:gd name="connsiteX4-9" fmla="*/ 0 w 1728192"/>
                <a:gd name="connsiteY4-10" fmla="*/ 0 h 4320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8192" h="432048">
                  <a:moveTo>
                    <a:pt x="0" y="0"/>
                  </a:moveTo>
                  <a:lnTo>
                    <a:pt x="1728192" y="0"/>
                  </a:lnTo>
                  <a:lnTo>
                    <a:pt x="1728192" y="432048"/>
                  </a:lnTo>
                  <a:lnTo>
                    <a:pt x="316992" y="419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DA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b="1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MH_Text_2"/>
            <p:cNvSpPr/>
            <p:nvPr>
              <p:custDataLst>
                <p:tags r:id="rId6"/>
              </p:custDataLst>
            </p:nvPr>
          </p:nvSpPr>
          <p:spPr>
            <a:xfrm>
              <a:off x="2401715" y="4246434"/>
              <a:ext cx="4067175" cy="1462088"/>
            </a:xfrm>
            <a:custGeom>
              <a:avLst/>
              <a:gdLst>
                <a:gd name="connsiteX0" fmla="*/ 0 w 4068548"/>
                <a:gd name="connsiteY0" fmla="*/ 0 h 1463497"/>
                <a:gd name="connsiteX1" fmla="*/ 4068548 w 4068548"/>
                <a:gd name="connsiteY1" fmla="*/ 0 h 1463497"/>
                <a:gd name="connsiteX2" fmla="*/ 4068548 w 4068548"/>
                <a:gd name="connsiteY2" fmla="*/ 1463497 h 1463497"/>
                <a:gd name="connsiteX3" fmla="*/ 0 w 4068548"/>
                <a:gd name="connsiteY3" fmla="*/ 1463497 h 146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48" h="1463497">
                  <a:moveTo>
                    <a:pt x="0" y="0"/>
                  </a:moveTo>
                  <a:lnTo>
                    <a:pt x="4068548" y="0"/>
                  </a:lnTo>
                  <a:lnTo>
                    <a:pt x="4068548" y="1463497"/>
                  </a:lnTo>
                  <a:lnTo>
                    <a:pt x="0" y="1463497"/>
                  </a:lnTo>
                  <a:close/>
                </a:path>
              </a:pathLst>
            </a:custGeom>
            <a:solidFill>
              <a:srgbClr val="DE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8000" tIns="46800" rIns="180000" bIns="46800" anchor="ctr"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600" b="1" dirty="0">
                  <a:solidFill>
                    <a:srgbClr val="293F43"/>
                  </a:solidFill>
                  <a:latin typeface="幼圆" panose="02010509060101010101" pitchFamily="49" charset="-122"/>
                  <a:ea typeface="微软雅黑" panose="020B0503020204020204" charset="-122"/>
                </a:rPr>
                <a:t>追根溯源，树立制度自信</a:t>
              </a:r>
              <a:endParaRPr lang="zh-CN" altLang="en-US" sz="1600" b="1" dirty="0">
                <a:solidFill>
                  <a:srgbClr val="293F43"/>
                </a:solidFill>
                <a:latin typeface="幼圆" panose="02010509060101010101" pitchFamily="49" charset="-122"/>
                <a:ea typeface="微软雅黑" panose="020B0503020204020204" charset="-122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7"/>
              </p:custDataLst>
            </p:nvPr>
          </p:nvSpPr>
          <p:spPr>
            <a:xfrm>
              <a:off x="2085803" y="4481385"/>
              <a:ext cx="981075" cy="1463675"/>
            </a:xfrm>
            <a:custGeom>
              <a:avLst/>
              <a:gdLst>
                <a:gd name="connsiteX0" fmla="*/ 0 w 980606"/>
                <a:gd name="connsiteY0" fmla="*/ 0 h 1463497"/>
                <a:gd name="connsiteX1" fmla="*/ 980606 w 980606"/>
                <a:gd name="connsiteY1" fmla="*/ 407085 h 1463497"/>
                <a:gd name="connsiteX2" fmla="*/ 772648 w 980606"/>
                <a:gd name="connsiteY2" fmla="*/ 1454647 h 1463497"/>
                <a:gd name="connsiteX3" fmla="*/ 0 w 980606"/>
                <a:gd name="connsiteY3" fmla="*/ 1463497 h 146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06" h="1463497">
                  <a:moveTo>
                    <a:pt x="0" y="0"/>
                  </a:moveTo>
                  <a:lnTo>
                    <a:pt x="980606" y="407085"/>
                  </a:lnTo>
                  <a:lnTo>
                    <a:pt x="772648" y="1454647"/>
                  </a:lnTo>
                  <a:lnTo>
                    <a:pt x="0" y="1463497"/>
                  </a:lnTo>
                  <a:close/>
                </a:path>
              </a:pathLst>
            </a:custGeom>
            <a:solidFill>
              <a:srgbClr val="446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微追问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210930125126"/>
  <p:tag name="MH_LIBRARY" val="GRAPHIC"/>
  <p:tag name="MH_TYPE" val="Other"/>
  <p:tag name="MH_ORDER" val="2"/>
</p:tagLst>
</file>

<file path=ppt/tags/tag10.xml><?xml version="1.0" encoding="utf-8"?>
<p:tagLst xmlns:p="http://schemas.openxmlformats.org/presentationml/2006/main">
  <p:tag name="MH" val="20210930103415"/>
  <p:tag name="MH_LIBRARY" val="GRAPHIC"/>
  <p:tag name="MH_TYPE" val="Other"/>
  <p:tag name="MH_ORDER" val="1"/>
</p:tagLst>
</file>

<file path=ppt/tags/tag100.xml><?xml version="1.0" encoding="utf-8"?>
<p:tagLst xmlns:p="http://schemas.openxmlformats.org/presentationml/2006/main">
  <p:tag name="MH" val="20210930121729"/>
  <p:tag name="MH_LIBRARY" val="GRAPHIC"/>
  <p:tag name="MH_TYPE" val="Other"/>
  <p:tag name="MH_ORDER" val="1"/>
</p:tagLst>
</file>

<file path=ppt/tags/tag101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2"/>
</p:tagLst>
</file>

<file path=ppt/tags/tag102.xml><?xml version="1.0" encoding="utf-8"?>
<p:tagLst xmlns:p="http://schemas.openxmlformats.org/presentationml/2006/main">
  <p:tag name="MH" val="20210930121729"/>
  <p:tag name="MH_LIBRARY" val="GRAPHIC"/>
  <p:tag name="MH_TYPE" val="Other"/>
  <p:tag name="MH_ORDER" val="2"/>
</p:tagLst>
</file>

<file path=ppt/tags/tag103.xml><?xml version="1.0" encoding="utf-8"?>
<p:tagLst xmlns:p="http://schemas.openxmlformats.org/presentationml/2006/main">
  <p:tag name="MH" val="20210930121729"/>
  <p:tag name="MH_LIBRARY" val="GRAPHIC"/>
  <p:tag name="MH_TYPE" val="Other"/>
  <p:tag name="MH_ORDER" val="3"/>
</p:tagLst>
</file>

<file path=ppt/tags/tag104.xml><?xml version="1.0" encoding="utf-8"?>
<p:tagLst xmlns:p="http://schemas.openxmlformats.org/presentationml/2006/main">
  <p:tag name="MH" val="20210930121729"/>
  <p:tag name="MH_LIBRARY" val="GRAPHIC"/>
  <p:tag name="MH_TYPE" val="Title"/>
  <p:tag name="MH_ORDER" val="1"/>
</p:tagLst>
</file>

<file path=ppt/tags/tag105.xml><?xml version="1.0" encoding="utf-8"?>
<p:tagLst xmlns:p="http://schemas.openxmlformats.org/presentationml/2006/main">
  <p:tag name="KSO_WM_UNIT_TABLE_BEAUTIFY" val="smartTable{2888dbf2-da59-4d31-9105-4735c5176a1f}"/>
  <p:tag name="TABLE_ENDDRAG_ORIGIN_RECT" val="502*300"/>
  <p:tag name="TABLE_ENDDRAG_RECT" val="90*149*502*300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MH" val="20210930122120"/>
  <p:tag name="MH_LIBRARY" val="GRAPHIC"/>
  <p:tag name="MH_TYPE" val="Other"/>
  <p:tag name="MH_ORDER" val="1"/>
</p:tagLst>
</file>

<file path=ppt/tags/tag108.xml><?xml version="1.0" encoding="utf-8"?>
<p:tagLst xmlns:p="http://schemas.openxmlformats.org/presentationml/2006/main">
  <p:tag name="MH" val="20210930122120"/>
  <p:tag name="MH_LIBRARY" val="GRAPHIC"/>
  <p:tag name="MH_TYPE" val="Other"/>
  <p:tag name="MH_ORDER" val="2"/>
</p:tagLst>
</file>

<file path=ppt/tags/tag109.xml><?xml version="1.0" encoding="utf-8"?>
<p:tagLst xmlns:p="http://schemas.openxmlformats.org/presentationml/2006/main">
  <p:tag name="MH" val="20210930122120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210930103415"/>
  <p:tag name="MH_LIBRARY" val="GRAPHIC"/>
  <p:tag name="MH_TYPE" val="Text"/>
  <p:tag name="MH_ORDER" val="1"/>
</p:tagLst>
</file>

<file path=ppt/tags/tag110.xml><?xml version="1.0" encoding="utf-8"?>
<p:tagLst xmlns:p="http://schemas.openxmlformats.org/presentationml/2006/main">
  <p:tag name="MH" val="20210930122120"/>
  <p:tag name="MH_LIBRARY" val="GRAPHIC"/>
  <p:tag name="MH_TYPE" val="Text"/>
  <p:tag name="MH_ORDER" val="1"/>
</p:tagLst>
</file>

<file path=ppt/tags/tag111.xml><?xml version="1.0" encoding="utf-8"?>
<p:tagLst xmlns:p="http://schemas.openxmlformats.org/presentationml/2006/main">
  <p:tag name="MH" val="20210930122120"/>
  <p:tag name="MH_LIBRARY" val="GRAPHIC"/>
  <p:tag name="MH_TYPE" val="Text"/>
  <p:tag name="MH_ORDER" val="2"/>
</p:tagLst>
</file>

<file path=ppt/tags/tag112.xml><?xml version="1.0" encoding="utf-8"?>
<p:tagLst xmlns:p="http://schemas.openxmlformats.org/presentationml/2006/main">
  <p:tag name="MH" val="20210930122120"/>
  <p:tag name="MH_LIBRARY" val="GRAPHIC"/>
  <p:tag name="MH_TYPE" val="Other"/>
  <p:tag name="MH_ORDER" val="4"/>
</p:tagLst>
</file>

<file path=ppt/tags/tag113.xml><?xml version="1.0" encoding="utf-8"?>
<p:tagLst xmlns:p="http://schemas.openxmlformats.org/presentationml/2006/main">
  <p:tag name="MH" val="20210930122120"/>
  <p:tag name="MH_LIBRARY" val="GRAPHIC"/>
  <p:tag name="MH_TYPE" val="Other"/>
  <p:tag name="MH_ORDER" val="5"/>
</p:tagLst>
</file>

<file path=ppt/tags/tag114.xml><?xml version="1.0" encoding="utf-8"?>
<p:tagLst xmlns:p="http://schemas.openxmlformats.org/presentationml/2006/main">
  <p:tag name="MH" val="20210930122120"/>
  <p:tag name="MH_LIBRARY" val="GRAPHIC"/>
  <p:tag name="MH_TYPE" val="Other"/>
  <p:tag name="MH_ORDER" val="6"/>
</p:tagLst>
</file>

<file path=ppt/tags/tag115.xml><?xml version="1.0" encoding="utf-8"?>
<p:tagLst xmlns:p="http://schemas.openxmlformats.org/presentationml/2006/main">
  <p:tag name="MH" val="20210930122120"/>
  <p:tag name="MH_LIBRARY" val="GRAPHIC"/>
  <p:tag name="MH_TYPE" val="Other"/>
  <p:tag name="MH_ORDER" val="7"/>
</p:tagLst>
</file>

<file path=ppt/tags/tag116.xml><?xml version="1.0" encoding="utf-8"?>
<p:tagLst xmlns:p="http://schemas.openxmlformats.org/presentationml/2006/main">
  <p:tag name="MH" val="20210930123248"/>
  <p:tag name="MH_LIBRARY" val="GRAPHIC"/>
  <p:tag name="MH_TYPE" val="Other"/>
  <p:tag name="MH_ORDER" val="1"/>
</p:tagLst>
</file>

<file path=ppt/tags/tag117.xml><?xml version="1.0" encoding="utf-8"?>
<p:tagLst xmlns:p="http://schemas.openxmlformats.org/presentationml/2006/main">
  <p:tag name="MH" val="20210930123248"/>
  <p:tag name="MH_LIBRARY" val="GRAPHIC"/>
  <p:tag name="MH_TYPE" val="Other"/>
  <p:tag name="MH_ORDER" val="2"/>
</p:tagLst>
</file>

<file path=ppt/tags/tag118.xml><?xml version="1.0" encoding="utf-8"?>
<p:tagLst xmlns:p="http://schemas.openxmlformats.org/presentationml/2006/main">
  <p:tag name="MH" val="20210930123248"/>
  <p:tag name="MH_LIBRARY" val="GRAPHIC"/>
  <p:tag name="MH_TYPE" val="Other"/>
  <p:tag name="MH_ORDER" val="3"/>
</p:tagLst>
</file>

<file path=ppt/tags/tag119.xml><?xml version="1.0" encoding="utf-8"?>
<p:tagLst xmlns:p="http://schemas.openxmlformats.org/presentationml/2006/main">
  <p:tag name="MH" val="20210930123248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210930103415"/>
  <p:tag name="MH_LIBRARY" val="GRAPHIC"/>
  <p:tag name="MH_TYPE" val="SubTitle"/>
  <p:tag name="MH_ORDER" val="2"/>
</p:tagLst>
</file>

<file path=ppt/tags/tag120.xml><?xml version="1.0" encoding="utf-8"?>
<p:tagLst xmlns:p="http://schemas.openxmlformats.org/presentationml/2006/main">
  <p:tag name="MH" val="20210930123248"/>
  <p:tag name="MH_LIBRARY" val="GRAPHIC"/>
  <p:tag name="MH_TYPE" val="Other"/>
  <p:tag name="MH_ORDER" val="5"/>
</p:tagLst>
</file>

<file path=ppt/tags/tag121.xml><?xml version="1.0" encoding="utf-8"?>
<p:tagLst xmlns:p="http://schemas.openxmlformats.org/presentationml/2006/main">
  <p:tag name="MH" val="20210930123248"/>
  <p:tag name="MH_LIBRARY" val="GRAPHIC"/>
  <p:tag name="MH_TYPE" val="Other"/>
  <p:tag name="MH_ORDER" val="6"/>
</p:tagLst>
</file>

<file path=ppt/tags/tag122.xml><?xml version="1.0" encoding="utf-8"?>
<p:tagLst xmlns:p="http://schemas.openxmlformats.org/presentationml/2006/main">
  <p:tag name="MH" val="20210930123248"/>
  <p:tag name="MH_LIBRARY" val="GRAPHIC"/>
  <p:tag name="MH_TYPE" val="SubTitle"/>
  <p:tag name="MH_ORDER" val="4"/>
</p:tagLst>
</file>

<file path=ppt/tags/tag123.xml><?xml version="1.0" encoding="utf-8"?>
<p:tagLst xmlns:p="http://schemas.openxmlformats.org/presentationml/2006/main">
  <p:tag name="MH" val="20210930123248"/>
  <p:tag name="MH_LIBRARY" val="GRAPHIC"/>
  <p:tag name="MH_TYPE" val="SubTitle"/>
  <p:tag name="MH_ORDER" val="2"/>
</p:tagLst>
</file>

<file path=ppt/tags/tag124.xml><?xml version="1.0" encoding="utf-8"?>
<p:tagLst xmlns:p="http://schemas.openxmlformats.org/presentationml/2006/main">
  <p:tag name="MH" val="20210930123248"/>
  <p:tag name="MH_LIBRARY" val="GRAPHIC"/>
  <p:tag name="MH_TYPE" val="SubTitle"/>
  <p:tag name="MH_ORDER" val="1"/>
</p:tagLst>
</file>

<file path=ppt/tags/tag125.xml><?xml version="1.0" encoding="utf-8"?>
<p:tagLst xmlns:p="http://schemas.openxmlformats.org/presentationml/2006/main">
  <p:tag name="MH" val="20210930123248"/>
  <p:tag name="MH_LIBRARY" val="GRAPHIC"/>
  <p:tag name="MH_TYPE" val="Other"/>
  <p:tag name="MH_ORDER" val="7"/>
</p:tagLst>
</file>

<file path=ppt/tags/tag126.xml><?xml version="1.0" encoding="utf-8"?>
<p:tagLst xmlns:p="http://schemas.openxmlformats.org/presentationml/2006/main">
  <p:tag name="MH" val="20210930123248"/>
  <p:tag name="MH_LIBRARY" val="GRAPHIC"/>
  <p:tag name="MH_TYPE" val="Other"/>
  <p:tag name="MH_ORDER" val="9"/>
</p:tagLst>
</file>

<file path=ppt/tags/tag127.xml><?xml version="1.0" encoding="utf-8"?>
<p:tagLst xmlns:p="http://schemas.openxmlformats.org/presentationml/2006/main">
  <p:tag name="MH" val="20210930123248"/>
  <p:tag name="MH_LIBRARY" val="GRAPHIC"/>
  <p:tag name="MH_TYPE" val="Other"/>
  <p:tag name="MH_ORDER" val="10"/>
</p:tagLst>
</file>

<file path=ppt/tags/tag128.xml><?xml version="1.0" encoding="utf-8"?>
<p:tagLst xmlns:p="http://schemas.openxmlformats.org/presentationml/2006/main">
  <p:tag name="MH" val="20210930123248"/>
  <p:tag name="MH_LIBRARY" val="GRAPHIC"/>
  <p:tag name="MH_TYPE" val="Other"/>
  <p:tag name="MH_ORDER" val="11"/>
</p:tagLst>
</file>

<file path=ppt/tags/tag129.xml><?xml version="1.0" encoding="utf-8"?>
<p:tagLst xmlns:p="http://schemas.openxmlformats.org/presentationml/2006/main">
  <p:tag name="MH" val="20210930123248"/>
  <p:tag name="MH_LIBRARY" val="GRAPHIC"/>
  <p:tag name="MH_TYPE" val="Other"/>
  <p:tag name="MH_ORDER" val="12"/>
</p:tagLst>
</file>

<file path=ppt/tags/tag13.xml><?xml version="1.0" encoding="utf-8"?>
<p:tagLst xmlns:p="http://schemas.openxmlformats.org/presentationml/2006/main">
  <p:tag name="MH" val="20210930103415"/>
  <p:tag name="MH_LIBRARY" val="GRAPHIC"/>
  <p:tag name="MH_TYPE" val="Other"/>
  <p:tag name="MH_ORDER" val="2"/>
</p:tagLst>
</file>

<file path=ppt/tags/tag130.xml><?xml version="1.0" encoding="utf-8"?>
<p:tagLst xmlns:p="http://schemas.openxmlformats.org/presentationml/2006/main">
  <p:tag name="MH" val="20210930123248"/>
  <p:tag name="MH_LIBRARY" val="GRAPHIC"/>
  <p:tag name="MH_TYPE" val="Other"/>
  <p:tag name="MH_ORDER" val="13"/>
</p:tagLst>
</file>

<file path=ppt/tags/tag131.xml><?xml version="1.0" encoding="utf-8"?>
<p:tagLst xmlns:p="http://schemas.openxmlformats.org/presentationml/2006/main">
  <p:tag name="MH" val="20210930123248"/>
  <p:tag name="MH_LIBRARY" val="GRAPHIC"/>
  <p:tag name="MH_TYPE" val="Other"/>
  <p:tag name="MH_ORDER" val="14"/>
</p:tagLst>
</file>

<file path=ppt/tags/tag132.xml><?xml version="1.0" encoding="utf-8"?>
<p:tagLst xmlns:p="http://schemas.openxmlformats.org/presentationml/2006/main">
  <p:tag name="MH" val="20210930123248"/>
  <p:tag name="MH_LIBRARY" val="GRAPHIC"/>
  <p:tag name="MH_TYPE" val="SubTitle"/>
  <p:tag name="MH_ORDER" val="3"/>
</p:tagLst>
</file>

<file path=ppt/tags/tag133.xml><?xml version="1.0" encoding="utf-8"?>
<p:tagLst xmlns:p="http://schemas.openxmlformats.org/presentationml/2006/main">
  <p:tag name="MH" val="20210930123248"/>
  <p:tag name="MH_LIBRARY" val="GRAPHIC"/>
  <p:tag name="MH_TYPE" val="Other"/>
  <p:tag name="MH_ORDER" val="15"/>
</p:tagLst>
</file>

<file path=ppt/tags/tag134.xml><?xml version="1.0" encoding="utf-8"?>
<p:tagLst xmlns:p="http://schemas.openxmlformats.org/presentationml/2006/main">
  <p:tag name="MH" val="20210930123248"/>
  <p:tag name="MH_LIBRARY" val="GRAPHIC"/>
  <p:tag name="MH_TYPE" val="SubTitle"/>
  <p:tag name="MH_ORDER" val="2"/>
</p:tagLst>
</file>

<file path=ppt/tags/tag135.xml><?xml version="1.0" encoding="utf-8"?>
<p:tagLst xmlns:p="http://schemas.openxmlformats.org/presentationml/2006/main">
  <p:tag name="MH" val="20210930123248"/>
  <p:tag name="MH_LIBRARY" val="GRAPHIC"/>
  <p:tag name="MH_TYPE" val="Other"/>
  <p:tag name="MH_ORDER" val="13"/>
</p:tagLst>
</file>

<file path=ppt/tags/tag136.xml><?xml version="1.0" encoding="utf-8"?>
<p:tagLst xmlns:p="http://schemas.openxmlformats.org/presentationml/2006/main">
  <p:tag name="KSO_WPP_MARK_KEY" val="9bd15ded-4d45-455a-9dd6-a2ec81960907"/>
  <p:tag name="COMMONDATA" val="eyJoZGlkIjoiNDNhMTVhN2M1ZDYxNmU2OTU4ZmYyNjM2YmQ3M2Y1MmIifQ=="/>
</p:tagLst>
</file>

<file path=ppt/tags/tag14.xml><?xml version="1.0" encoding="utf-8"?>
<p:tagLst xmlns:p="http://schemas.openxmlformats.org/presentationml/2006/main">
  <p:tag name="MH" val="20210930103415"/>
  <p:tag name="MH_LIBRARY" val="GRAPHIC"/>
  <p:tag name="MH_TYPE" val="Text"/>
  <p:tag name="MH_ORDER" val="2"/>
</p:tagLst>
</file>

<file path=ppt/tags/tag15.xml><?xml version="1.0" encoding="utf-8"?>
<p:tagLst xmlns:p="http://schemas.openxmlformats.org/presentationml/2006/main">
  <p:tag name="MH" val="20210930103415"/>
  <p:tag name="MH_LIBRARY" val="GRAPHIC"/>
  <p:tag name="MH_TYPE" val="SubTitle"/>
  <p:tag name="MH_ORDER" val="3"/>
</p:tagLst>
</file>

<file path=ppt/tags/tag16.xml><?xml version="1.0" encoding="utf-8"?>
<p:tagLst xmlns:p="http://schemas.openxmlformats.org/presentationml/2006/main">
  <p:tag name="MH" val="20210930103415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210930103415"/>
  <p:tag name="MH_LIBRARY" val="GRAPHIC"/>
  <p:tag name="MH_TYPE" val="Text"/>
  <p:tag name="MH_ORDER" val="3"/>
</p:tagLst>
</file>

<file path=ppt/tags/tag18.xml><?xml version="1.0" encoding="utf-8"?>
<p:tagLst xmlns:p="http://schemas.openxmlformats.org/presentationml/2006/main">
  <p:tag name="MH" val="20210930103415"/>
  <p:tag name="MH_LIBRARY" val="GRAPHIC"/>
  <p:tag name="MH_TYPE" val="SubTitle"/>
  <p:tag name="MH_ORDER" val="4"/>
</p:tagLst>
</file>

<file path=ppt/tags/tag19.xml><?xml version="1.0" encoding="utf-8"?>
<p:tagLst xmlns:p="http://schemas.openxmlformats.org/presentationml/2006/main">
  <p:tag name="MH" val="20210930103415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210930125126"/>
  <p:tag name="MH_LIBRARY" val="GRAPHIC"/>
  <p:tag name="MH_TYPE" val="SubTitle"/>
  <p:tag name="MH_ORDER" val="3"/>
</p:tagLst>
</file>

<file path=ppt/tags/tag20.xml><?xml version="1.0" encoding="utf-8"?>
<p:tagLst xmlns:p="http://schemas.openxmlformats.org/presentationml/2006/main">
  <p:tag name="MH" val="20210930103415"/>
  <p:tag name="MH_LIBRARY" val="GRAPHIC"/>
  <p:tag name="MH_TYPE" val="Text"/>
  <p:tag name="MH_ORDER" val="4"/>
</p:tagLst>
</file>

<file path=ppt/tags/tag21.xml><?xml version="1.0" encoding="utf-8"?>
<p:tagLst xmlns:p="http://schemas.openxmlformats.org/presentationml/2006/main">
  <p:tag name="MH" val="20210930103415"/>
  <p:tag name="MH_LIBRARY" val="GRAPHIC"/>
  <p:tag name="MH_TYPE" val="Other"/>
  <p:tag name="MH_ORDER" val="5"/>
</p:tagLst>
</file>

<file path=ppt/tags/tag22.xml><?xml version="1.0" encoding="utf-8"?>
<p:tagLst xmlns:p="http://schemas.openxmlformats.org/presentationml/2006/main">
  <p:tag name="MH" val="20210930103415"/>
  <p:tag name="MH_LIBRARY" val="GRAPHIC"/>
  <p:tag name="MH_TYPE" val="Other"/>
  <p:tag name="MH_ORDER" val="6"/>
</p:tagLst>
</file>

<file path=ppt/tags/tag23.xml><?xml version="1.0" encoding="utf-8"?>
<p:tagLst xmlns:p="http://schemas.openxmlformats.org/presentationml/2006/main">
  <p:tag name="MH" val="20210930103415"/>
  <p:tag name="MH_LIBRARY" val="GRAPHIC"/>
  <p:tag name="MH_TYPE" val="Title"/>
  <p:tag name="MH_ORDER" val="1"/>
</p:tagLst>
</file>

<file path=ppt/tags/tag24.xml><?xml version="1.0" encoding="utf-8"?>
<p:tagLst xmlns:p="http://schemas.openxmlformats.org/presentationml/2006/main">
  <p:tag name="MH" val="20210930110957"/>
  <p:tag name="MH_LIBRARY" val="GRAPHIC"/>
  <p:tag name="MH_TYPE" val="Other"/>
  <p:tag name="MH_ORDER" val="1"/>
</p:tagLst>
</file>

<file path=ppt/tags/tag25.xml><?xml version="1.0" encoding="utf-8"?>
<p:tagLst xmlns:p="http://schemas.openxmlformats.org/presentationml/2006/main">
  <p:tag name="MH" val="20210930110957"/>
  <p:tag name="MH_LIBRARY" val="GRAPHIC"/>
  <p:tag name="MH_TYPE" val="Other"/>
  <p:tag name="MH_ORDER" val="2"/>
</p:tagLst>
</file>

<file path=ppt/tags/tag26.xml><?xml version="1.0" encoding="utf-8"?>
<p:tagLst xmlns:p="http://schemas.openxmlformats.org/presentationml/2006/main">
  <p:tag name="MH" val="20210930110957"/>
  <p:tag name="MH_LIBRARY" val="GRAPHIC"/>
  <p:tag name="MH_TYPE" val="Other"/>
  <p:tag name="MH_ORDER" val="3"/>
</p:tagLst>
</file>

<file path=ppt/tags/tag27.xml><?xml version="1.0" encoding="utf-8"?>
<p:tagLst xmlns:p="http://schemas.openxmlformats.org/presentationml/2006/main">
  <p:tag name="MH" val="20210930110957"/>
  <p:tag name="MH_LIBRARY" val="GRAPHIC"/>
  <p:tag name="MH_TYPE" val="Other"/>
  <p:tag name="MH_ORDER" val="4"/>
</p:tagLst>
</file>

<file path=ppt/tags/tag28.xml><?xml version="1.0" encoding="utf-8"?>
<p:tagLst xmlns:p="http://schemas.openxmlformats.org/presentationml/2006/main">
  <p:tag name="MH" val="20210930110957"/>
  <p:tag name="MH_LIBRARY" val="GRAPHIC"/>
  <p:tag name="MH_TYPE" val="Other"/>
  <p:tag name="MH_ORDER" val="5"/>
</p:tagLst>
</file>

<file path=ppt/tags/tag29.xml><?xml version="1.0" encoding="utf-8"?>
<p:tagLst xmlns:p="http://schemas.openxmlformats.org/presentationml/2006/main">
  <p:tag name="MH" val="20210930110957"/>
  <p:tag name="MH_LIBRARY" val="GRAPHIC"/>
  <p:tag name="MH_TYPE" val="Other"/>
  <p:tag name="MH_ORDER" val="6"/>
</p:tagLst>
</file>

<file path=ppt/tags/tag3.xml><?xml version="1.0" encoding="utf-8"?>
<p:tagLst xmlns:p="http://schemas.openxmlformats.org/presentationml/2006/main">
  <p:tag name="MH" val="20210930125126"/>
  <p:tag name="MH_LIBRARY" val="GRAPHIC"/>
  <p:tag name="MH_TYPE" val="SubTitle"/>
  <p:tag name="MH_ORDER" val="2"/>
</p:tagLst>
</file>

<file path=ppt/tags/tag30.xml><?xml version="1.0" encoding="utf-8"?>
<p:tagLst xmlns:p="http://schemas.openxmlformats.org/presentationml/2006/main">
  <p:tag name="MH" val="20210930110957"/>
  <p:tag name="MH_LIBRARY" val="GRAPHIC"/>
  <p:tag name="MH_TYPE" val="SubTitle"/>
  <p:tag name="MH_ORDER" val="2"/>
</p:tagLst>
</file>

<file path=ppt/tags/tag31.xml><?xml version="1.0" encoding="utf-8"?>
<p:tagLst xmlns:p="http://schemas.openxmlformats.org/presentationml/2006/main">
  <p:tag name="MH" val="20210930110957"/>
  <p:tag name="MH_LIBRARY" val="GRAPHIC"/>
  <p:tag name="MH_TYPE" val="SubTitle"/>
  <p:tag name="MH_ORDER" val="1"/>
</p:tagLst>
</file>

<file path=ppt/tags/tag32.xml><?xml version="1.0" encoding="utf-8"?>
<p:tagLst xmlns:p="http://schemas.openxmlformats.org/presentationml/2006/main">
  <p:tag name="MH" val="20210930110957"/>
  <p:tag name="MH_LIBRARY" val="GRAPHIC"/>
  <p:tag name="MH_TYPE" val="SubTitle"/>
  <p:tag name="MH_ORDER" val="5"/>
</p:tagLst>
</file>

<file path=ppt/tags/tag33.xml><?xml version="1.0" encoding="utf-8"?>
<p:tagLst xmlns:p="http://schemas.openxmlformats.org/presentationml/2006/main">
  <p:tag name="MH" val="20210930110957"/>
  <p:tag name="MH_LIBRARY" val="GRAPHIC"/>
  <p:tag name="MH_TYPE" val="SubTitle"/>
  <p:tag name="MH_ORDER" val="4"/>
</p:tagLst>
</file>

<file path=ppt/tags/tag34.xml><?xml version="1.0" encoding="utf-8"?>
<p:tagLst xmlns:p="http://schemas.openxmlformats.org/presentationml/2006/main">
  <p:tag name="MH" val="20210930110957"/>
  <p:tag name="MH_LIBRARY" val="GRAPHIC"/>
  <p:tag name="MH_TYPE" val="SubTitle"/>
  <p:tag name="MH_ORDER" val="3"/>
</p:tagLst>
</file>

<file path=ppt/tags/tag35.xml><?xml version="1.0" encoding="utf-8"?>
<p:tagLst xmlns:p="http://schemas.openxmlformats.org/presentationml/2006/main">
  <p:tag name="MH" val="20210930110957"/>
  <p:tag name="MH_LIBRARY" val="GRAPHIC"/>
  <p:tag name="MH_TYPE" val="Title"/>
  <p:tag name="MH_ORDER" val="1"/>
</p:tagLst>
</file>

<file path=ppt/tags/tag36.xml><?xml version="1.0" encoding="utf-8"?>
<p:tagLst xmlns:p="http://schemas.openxmlformats.org/presentationml/2006/main">
  <p:tag name="MH" val="20210930111716"/>
  <p:tag name="MH_LIBRARY" val="GRAPHIC"/>
  <p:tag name="MH_TYPE" val="Other"/>
  <p:tag name="MH_ORDER" val="1"/>
</p:tagLst>
</file>

<file path=ppt/tags/tag37.xml><?xml version="1.0" encoding="utf-8"?>
<p:tagLst xmlns:p="http://schemas.openxmlformats.org/presentationml/2006/main">
  <p:tag name="MH" val="20210930111716"/>
  <p:tag name="MH_LIBRARY" val="GRAPHIC"/>
  <p:tag name="MH_TYPE" val="Other"/>
  <p:tag name="MH_ORDER" val="2"/>
</p:tagLst>
</file>

<file path=ppt/tags/tag38.xml><?xml version="1.0" encoding="utf-8"?>
<p:tagLst xmlns:p="http://schemas.openxmlformats.org/presentationml/2006/main">
  <p:tag name="MH" val="20210930111716"/>
  <p:tag name="MH_LIBRARY" val="GRAPHIC"/>
  <p:tag name="MH_TYPE" val="Other"/>
  <p:tag name="MH_ORDER" val="3"/>
</p:tagLst>
</file>

<file path=ppt/tags/tag39.xml><?xml version="1.0" encoding="utf-8"?>
<p:tagLst xmlns:p="http://schemas.openxmlformats.org/presentationml/2006/main">
  <p:tag name="MH" val="20210930111716"/>
  <p:tag name="MH_LIBRARY" val="GRAPHIC"/>
  <p:tag name="MH_TYPE" val="Other"/>
  <p:tag name="MH_ORDER" val="4"/>
</p:tagLst>
</file>

<file path=ppt/tags/tag4.xml><?xml version="1.0" encoding="utf-8"?>
<p:tagLst xmlns:p="http://schemas.openxmlformats.org/presentationml/2006/main">
  <p:tag name="MH" val="20210930125126"/>
  <p:tag name="MH_LIBRARY" val="GRAPHIC"/>
  <p:tag name="MH_TYPE" val="Other"/>
  <p:tag name="MH_ORDER" val="3"/>
</p:tagLst>
</file>

<file path=ppt/tags/tag40.xml><?xml version="1.0" encoding="utf-8"?>
<p:tagLst xmlns:p="http://schemas.openxmlformats.org/presentationml/2006/main">
  <p:tag name="MH" val="20210930111716"/>
  <p:tag name="MH_LIBRARY" val="GRAPHIC"/>
  <p:tag name="MH_TYPE" val="Other"/>
  <p:tag name="MH_ORDER" val="5"/>
</p:tagLst>
</file>

<file path=ppt/tags/tag41.xml><?xml version="1.0" encoding="utf-8"?>
<p:tagLst xmlns:p="http://schemas.openxmlformats.org/presentationml/2006/main">
  <p:tag name="MH" val="20210930111716"/>
  <p:tag name="MH_LIBRARY" val="GRAPHIC"/>
  <p:tag name="MH_TYPE" val="Other"/>
  <p:tag name="MH_ORDER" val="6"/>
</p:tagLst>
</file>

<file path=ppt/tags/tag42.xml><?xml version="1.0" encoding="utf-8"?>
<p:tagLst xmlns:p="http://schemas.openxmlformats.org/presentationml/2006/main">
  <p:tag name="MH" val="20210930111716"/>
  <p:tag name="MH_LIBRARY" val="GRAPHIC"/>
  <p:tag name="MH_TYPE" val="Other"/>
  <p:tag name="MH_ORDER" val="7"/>
</p:tagLst>
</file>

<file path=ppt/tags/tag43.xml><?xml version="1.0" encoding="utf-8"?>
<p:tagLst xmlns:p="http://schemas.openxmlformats.org/presentationml/2006/main">
  <p:tag name="MH" val="20210930111716"/>
  <p:tag name="MH_LIBRARY" val="GRAPHIC"/>
  <p:tag name="MH_TYPE" val="Other"/>
  <p:tag name="MH_ORDER" val="8"/>
</p:tagLst>
</file>

<file path=ppt/tags/tag44.xml><?xml version="1.0" encoding="utf-8"?>
<p:tagLst xmlns:p="http://schemas.openxmlformats.org/presentationml/2006/main">
  <p:tag name="MH" val="20210930111716"/>
  <p:tag name="MH_LIBRARY" val="GRAPHIC"/>
  <p:tag name="MH_TYPE" val="Other"/>
  <p:tag name="MH_ORDER" val="9"/>
</p:tagLst>
</file>

<file path=ppt/tags/tag45.xml><?xml version="1.0" encoding="utf-8"?>
<p:tagLst xmlns:p="http://schemas.openxmlformats.org/presentationml/2006/main">
  <p:tag name="MH" val="20210930111716"/>
  <p:tag name="MH_LIBRARY" val="GRAPHIC"/>
  <p:tag name="MH_TYPE" val="Other"/>
  <p:tag name="MH_ORDER" val="10"/>
</p:tagLst>
</file>

<file path=ppt/tags/tag46.xml><?xml version="1.0" encoding="utf-8"?>
<p:tagLst xmlns:p="http://schemas.openxmlformats.org/presentationml/2006/main">
  <p:tag name="MH" val="20210930111716"/>
  <p:tag name="MH_LIBRARY" val="GRAPHIC"/>
  <p:tag name="MH_TYPE" val="Other"/>
  <p:tag name="MH_ORDER" val="11"/>
</p:tagLst>
</file>

<file path=ppt/tags/tag47.xml><?xml version="1.0" encoding="utf-8"?>
<p:tagLst xmlns:p="http://schemas.openxmlformats.org/presentationml/2006/main">
  <p:tag name="MH" val="20210930111716"/>
  <p:tag name="MH_LIBRARY" val="GRAPHIC"/>
  <p:tag name="MH_TYPE" val="Other"/>
  <p:tag name="MH_ORDER" val="12"/>
</p:tagLst>
</file>

<file path=ppt/tags/tag48.xml><?xml version="1.0" encoding="utf-8"?>
<p:tagLst xmlns:p="http://schemas.openxmlformats.org/presentationml/2006/main">
  <p:tag name="MH" val="20210930111716"/>
  <p:tag name="MH_LIBRARY" val="GRAPHIC"/>
  <p:tag name="MH_TYPE" val="Other"/>
  <p:tag name="MH_ORDER" val="13"/>
</p:tagLst>
</file>

<file path=ppt/tags/tag49.xml><?xml version="1.0" encoding="utf-8"?>
<p:tagLst xmlns:p="http://schemas.openxmlformats.org/presentationml/2006/main">
  <p:tag name="MH" val="20210930111716"/>
  <p:tag name="MH_LIBRARY" val="GRAPHIC"/>
  <p:tag name="MH_TYPE" val="Other"/>
  <p:tag name="MH_ORDER" val="14"/>
</p:tagLst>
</file>

<file path=ppt/tags/tag5.xml><?xml version="1.0" encoding="utf-8"?>
<p:tagLst xmlns:p="http://schemas.openxmlformats.org/presentationml/2006/main">
  <p:tag name="MH" val="20210930125126"/>
  <p:tag name="MH_LIBRARY" val="GRAPHIC"/>
  <p:tag name="MH_TYPE" val="SubTitle"/>
  <p:tag name="MH_ORDER" val="1"/>
</p:tagLst>
</file>

<file path=ppt/tags/tag50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1"/>
</p:tagLst>
</file>

<file path=ppt/tags/tag51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2"/>
</p:tagLst>
</file>

<file path=ppt/tags/tag52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3"/>
</p:tagLst>
</file>

<file path=ppt/tags/tag53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4"/>
</p:tagLst>
</file>

<file path=ppt/tags/tag54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5"/>
</p:tagLst>
</file>

<file path=ppt/tags/tag55.xml><?xml version="1.0" encoding="utf-8"?>
<p:tagLst xmlns:p="http://schemas.openxmlformats.org/presentationml/2006/main">
  <p:tag name="MH" val="20210930111716"/>
  <p:tag name="MH_LIBRARY" val="GRAPHIC"/>
  <p:tag name="MH_TYPE" val="SubTitle"/>
  <p:tag name="MH_ORDER" val="6"/>
</p:tagLst>
</file>

<file path=ppt/tags/tag56.xml><?xml version="1.0" encoding="utf-8"?>
<p:tagLst xmlns:p="http://schemas.openxmlformats.org/presentationml/2006/main">
  <p:tag name="MH" val="20210930112210"/>
  <p:tag name="MH_LIBRARY" val="GRAPHIC"/>
  <p:tag name="MH_TYPE" val="Text"/>
  <p:tag name="MH_ORDER" val="1"/>
</p:tagLst>
</file>

<file path=ppt/tags/tag57.xml><?xml version="1.0" encoding="utf-8"?>
<p:tagLst xmlns:p="http://schemas.openxmlformats.org/presentationml/2006/main">
  <p:tag name="MH" val="20210930112210"/>
  <p:tag name="MH_LIBRARY" val="GRAPHIC"/>
  <p:tag name="MH_TYPE" val="Other"/>
  <p:tag name="MH_ORDER" val="1"/>
</p:tagLst>
</file>

<file path=ppt/tags/tag58.xml><?xml version="1.0" encoding="utf-8"?>
<p:tagLst xmlns:p="http://schemas.openxmlformats.org/presentationml/2006/main">
  <p:tag name="MH" val="20210930112210"/>
  <p:tag name="MH_LIBRARY" val="GRAPHIC"/>
  <p:tag name="MH_TYPE" val="Text"/>
  <p:tag name="MH_ORDER" val="2"/>
</p:tagLst>
</file>

<file path=ppt/tags/tag59.xml><?xml version="1.0" encoding="utf-8"?>
<p:tagLst xmlns:p="http://schemas.openxmlformats.org/presentationml/2006/main">
  <p:tag name="MH" val="2021093011221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210930125126"/>
  <p:tag name="MH_LIBRARY" val="GRAPHIC"/>
  <p:tag name="MH_TYPE" val="Text"/>
  <p:tag name="MH_ORDER" val="3"/>
</p:tagLst>
</file>

<file path=ppt/tags/tag60.xml><?xml version="1.0" encoding="utf-8"?>
<p:tagLst xmlns:p="http://schemas.openxmlformats.org/presentationml/2006/main">
  <p:tag name="MH" val="20210930112916"/>
  <p:tag name="MH_LIBRARY" val="GRAPHIC"/>
  <p:tag name="MH_TYPE" val="Other"/>
  <p:tag name="MH_ORDER" val="1"/>
</p:tagLst>
</file>

<file path=ppt/tags/tag61.xml><?xml version="1.0" encoding="utf-8"?>
<p:tagLst xmlns:p="http://schemas.openxmlformats.org/presentationml/2006/main">
  <p:tag name="MH" val="20210930112916"/>
  <p:tag name="MH_LIBRARY" val="GRAPHIC"/>
  <p:tag name="MH_TYPE" val="Text"/>
  <p:tag name="MH_ORDER" val="1"/>
</p:tagLst>
</file>

<file path=ppt/tags/tag62.xml><?xml version="1.0" encoding="utf-8"?>
<p:tagLst xmlns:p="http://schemas.openxmlformats.org/presentationml/2006/main">
  <p:tag name="MH" val="20210930112916"/>
  <p:tag name="MH_LIBRARY" val="GRAPHIC"/>
  <p:tag name="MH_TYPE" val="SubTitle"/>
  <p:tag name="MH_ORDER" val="1"/>
</p:tagLst>
</file>

<file path=ppt/tags/tag63.xml><?xml version="1.0" encoding="utf-8"?>
<p:tagLst xmlns:p="http://schemas.openxmlformats.org/presentationml/2006/main">
  <p:tag name="MH" val="20210930112916"/>
  <p:tag name="MH_LIBRARY" val="GRAPHIC"/>
  <p:tag name="MH_TYPE" val="Other"/>
  <p:tag name="MH_ORDER" val="2"/>
</p:tagLst>
</file>

<file path=ppt/tags/tag64.xml><?xml version="1.0" encoding="utf-8"?>
<p:tagLst xmlns:p="http://schemas.openxmlformats.org/presentationml/2006/main">
  <p:tag name="MH" val="20210930112916"/>
  <p:tag name="MH_LIBRARY" val="GRAPHIC"/>
  <p:tag name="MH_TYPE" val="Text"/>
  <p:tag name="MH_ORDER" val="2"/>
</p:tagLst>
</file>

<file path=ppt/tags/tag65.xml><?xml version="1.0" encoding="utf-8"?>
<p:tagLst xmlns:p="http://schemas.openxmlformats.org/presentationml/2006/main">
  <p:tag name="MH" val="20210930112916"/>
  <p:tag name="MH_LIBRARY" val="GRAPHIC"/>
  <p:tag name="MH_TYPE" val="SubTitle"/>
  <p:tag name="MH_ORDER" val="2"/>
</p:tagLst>
</file>

<file path=ppt/tags/tag66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1"/>
</p:tagLst>
</file>

<file path=ppt/tags/tag67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3"/>
</p:tagLst>
</file>

<file path=ppt/tags/tag68.xml><?xml version="1.0" encoding="utf-8"?>
<p:tagLst xmlns:p="http://schemas.openxmlformats.org/presentationml/2006/main">
  <p:tag name="MH" val="20210930121729"/>
  <p:tag name="MH_LIBRARY" val="GRAPHIC"/>
  <p:tag name="MH_TYPE" val="Other"/>
  <p:tag name="MH_ORDER" val="1"/>
</p:tagLst>
</file>

<file path=ppt/tags/tag69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210930125126"/>
  <p:tag name="MH_LIBRARY" val="GRAPHIC"/>
  <p:tag name="MH_TYPE" val="Text"/>
  <p:tag name="MH_ORDER" val="1"/>
</p:tagLst>
</file>

<file path=ppt/tags/tag70.xml><?xml version="1.0" encoding="utf-8"?>
<p:tagLst xmlns:p="http://schemas.openxmlformats.org/presentationml/2006/main">
  <p:tag name="MH" val="20210930121729"/>
  <p:tag name="MH_LIBRARY" val="GRAPHIC"/>
  <p:tag name="MH_TYPE" val="Other"/>
  <p:tag name="MH_ORDER" val="2"/>
</p:tagLst>
</file>

<file path=ppt/tags/tag71.xml><?xml version="1.0" encoding="utf-8"?>
<p:tagLst xmlns:p="http://schemas.openxmlformats.org/presentationml/2006/main">
  <p:tag name="MH" val="20210930121729"/>
  <p:tag name="MH_LIBRARY" val="GRAPHIC"/>
  <p:tag name="MH_TYPE" val="Other"/>
  <p:tag name="MH_ORDER" val="3"/>
</p:tagLst>
</file>

<file path=ppt/tags/tag72.xml><?xml version="1.0" encoding="utf-8"?>
<p:tagLst xmlns:p="http://schemas.openxmlformats.org/presentationml/2006/main">
  <p:tag name="MH" val="20210930121729"/>
  <p:tag name="MH_LIBRARY" val="GRAPHIC"/>
  <p:tag name="MH_TYPE" val="Title"/>
  <p:tag name="MH_ORDER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228120_4*n_h_h_i*1_2_4_3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LINE_FORE_SCHEMECOLOR_INDEX" val="8"/>
  <p:tag name="KSO_WM_UNIT_LINE_FILL_TYPE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120_4*n_h_h_i*1_2_2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LINE_FORE_SCHEMECOLOR_INDEX" val="6"/>
  <p:tag name="KSO_WM_UNIT_LINE_FILL_TYPE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28120_4*n_h_h_i*1_2_3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LINE_FORE_SCHEMECOLOR_INDEX" val="7"/>
  <p:tag name="KSO_WM_UNIT_LINE_FILL_TYPE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120_4*n_h_h_i*1_2_1_3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120_4*n_h_h_i*1_2_1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28120_4*n_h_h_i*1_2_1_2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120_4*n_h_h_a*1_2_1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MH" val="20210930125126"/>
  <p:tag name="MH_LIBRARY" val="GRAPHIC"/>
  <p:tag name="MH_TYPE" val="Text"/>
  <p:tag name="MH_ORDER" val="2"/>
</p:tagLst>
</file>

<file path=ppt/tags/tag80.xml><?xml version="1.0" encoding="utf-8"?>
<p:tagLst xmlns:p="http://schemas.openxmlformats.org/presentationml/2006/main">
  <p:tag name="KSO_WM_UNIT_SUBTYPE" val="a"/>
  <p:tag name="KSO_WM_UNIT_PRESET_TEXT" val="单击此处输入你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28120_4*n_h_h_f*1_2_1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VALUE" val="133*1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28120_4*n_h_h_x*1_2_1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SHADOW_SCHEMECOLOR_INDEX" val="5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28120_4*n_h_h_i*1_2_2_2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28120_4*n_h_h_i*1_2_2_3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120_4*n_h_h_a*1_2_2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</p:tagLst>
</file>

<file path=ppt/tags/tag85.xml><?xml version="1.0" encoding="utf-8"?>
<p:tagLst xmlns:p="http://schemas.openxmlformats.org/presentationml/2006/main">
  <p:tag name="KSO_WM_UNIT_VALUE" val="133*1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28120_4*n_h_h_x*1_2_2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SHADOW_SCHEMECOLOR_INDEX" val="6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28120_4*n_h_h_i*1_2_4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20228120_4*n_h_h_i*1_2_4_2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228120_4*n_h_h_a*1_2_4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8"/>
  <p:tag name="KSO_WM_UNIT_TEXT_FILL_TYPE" val="1"/>
</p:tagLst>
</file>

<file path=ppt/tags/tag89.xml><?xml version="1.0" encoding="utf-8"?>
<p:tagLst xmlns:p="http://schemas.openxmlformats.org/presentationml/2006/main">
  <p:tag name="KSO_WM_UNIT_SUBTYPE" val="a"/>
  <p:tag name="KSO_WM_UNIT_PRESET_TEXT" val="单击此处输入你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228120_4*n_h_h_f*1_2_4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MH" val="20210930103415"/>
  <p:tag name="MH_LIBRARY" val="GRAPHIC"/>
  <p:tag name="MH_TYPE" val="SubTitle"/>
  <p:tag name="MH_ORDER" val="1"/>
</p:tagLst>
</file>

<file path=ppt/tags/tag90.xml><?xml version="1.0" encoding="utf-8"?>
<p:tagLst xmlns:p="http://schemas.openxmlformats.org/presentationml/2006/main">
  <p:tag name="KSO_WM_UNIT_VALUE" val="133*1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4_1"/>
  <p:tag name="KSO_WM_UNIT_ID" val="diagram20228120_4*n_h_h_x*1_2_4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SHADOW_SCHEMECOLOR_INDEX" val="8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28120_4*n_h_h_i*1_2_3_2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28120_4*n_h_h_i*1_2_3_3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28120_4*n_h_h_a*1_2_3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7"/>
  <p:tag name="KSO_WM_UNIT_TEXT_FILL_TYPE" val="1"/>
</p:tagLst>
</file>

<file path=ppt/tags/tag94.xml><?xml version="1.0" encoding="utf-8"?>
<p:tagLst xmlns:p="http://schemas.openxmlformats.org/presentationml/2006/main">
  <p:tag name="KSO_WM_UNIT_SUBTYPE" val="a"/>
  <p:tag name="KSO_WM_UNIT_PRESET_TEXT" val="单击此处输入你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28120_4*n_h_h_f*1_2_3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VALUE" val="133*1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28120_4*n_h_h_x*1_2_3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SHADOW_SCHEMECOLOR_INDEX" val="7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28120_4*n_h_i*1_1_2"/>
  <p:tag name="KSO_WM_TEMPLATE_CATEGORY" val="diagram"/>
  <p:tag name="KSO_WM_TEMPLATE_INDEX" val="2022812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SUBTYPE" val="a"/>
  <p:tag name="KSO_WM_UNIT_PRESET_TEXT" val="单击此处输入你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28120_4*n_h_h_f*1_2_2_1"/>
  <p:tag name="KSO_WM_TEMPLATE_CATEGORY" val="diagram"/>
  <p:tag name="KSO_WM_TEMPLATE_INDEX" val="20228120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1"/>
</p:tagLst>
</file>

<file path=ppt/tags/tag99.xml><?xml version="1.0" encoding="utf-8"?>
<p:tagLst xmlns:p="http://schemas.openxmlformats.org/presentationml/2006/main">
  <p:tag name="MH" val="20210930121729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WPS 演示</Application>
  <PresentationFormat>宽屏</PresentationFormat>
  <Paragraphs>327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0" baseType="lpstr">
      <vt:lpstr>Arial</vt:lpstr>
      <vt:lpstr>宋体</vt:lpstr>
      <vt:lpstr>Wingdings</vt:lpstr>
      <vt:lpstr>华光魏体_CNKI</vt:lpstr>
      <vt:lpstr>方正清刻本悦宋简体</vt:lpstr>
      <vt:lpstr>方正正纤黑简体</vt:lpstr>
      <vt:lpstr>方正兰亭超细黑简体</vt:lpstr>
      <vt:lpstr>义启小魏楷</vt:lpstr>
      <vt:lpstr>造字工房言宋（非商用）常规体</vt:lpstr>
      <vt:lpstr>汉仪长艺体简</vt:lpstr>
      <vt:lpstr>方正大黑简体</vt:lpstr>
      <vt:lpstr>Calibri</vt:lpstr>
      <vt:lpstr>Arial Narrow</vt:lpstr>
      <vt:lpstr>微软雅黑</vt:lpstr>
      <vt:lpstr>微软简标宋</vt:lpstr>
      <vt:lpstr>Times New Roman</vt:lpstr>
      <vt:lpstr>Calibri</vt:lpstr>
      <vt:lpstr>MS PMincho</vt:lpstr>
      <vt:lpstr>幼圆</vt:lpstr>
      <vt:lpstr>MiSans Bold</vt:lpstr>
      <vt:lpstr>仿宋</vt:lpstr>
      <vt:lpstr>Bell MT</vt:lpstr>
      <vt:lpstr>等线</vt:lpstr>
      <vt:lpstr>Arial Unicode MS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 le</dc:creator>
  <cp:lastModifiedBy>吴乐珍</cp:lastModifiedBy>
  <cp:revision>94</cp:revision>
  <dcterms:created xsi:type="dcterms:W3CDTF">2021-09-27T14:26:00Z</dcterms:created>
  <dcterms:modified xsi:type="dcterms:W3CDTF">2023-02-12T13:30:01Z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8D12729AC0534DDFA6B826FC928729B6</vt:lpwstr>
  </property>
  <property fmtid="{D5CDD505-2E9C-101B-9397-08002B2CF9AE}" pid="3" name="KSOProductBuildVer">
    <vt:lpwstr>2052-11.1.0.12980</vt:lpwstr>
  </property>
</Properties>
</file>