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3"/>
    <p:sldMasterId id="2147483688" r:id="rId4"/>
  </p:sldMasterIdLst>
  <p:notesMasterIdLst>
    <p:notesMasterId r:id="rId6"/>
  </p:notesMasterIdLst>
  <p:sldIdLst>
    <p:sldId id="871" r:id="rId5"/>
    <p:sldId id="872" r:id="rId7"/>
    <p:sldId id="889" r:id="rId8"/>
    <p:sldId id="875" r:id="rId9"/>
    <p:sldId id="890" r:id="rId10"/>
    <p:sldId id="878" r:id="rId11"/>
    <p:sldId id="943" r:id="rId12"/>
    <p:sldId id="944" r:id="rId13"/>
    <p:sldId id="983" r:id="rId14"/>
    <p:sldId id="905" r:id="rId15"/>
    <p:sldId id="945" r:id="rId16"/>
    <p:sldId id="946" r:id="rId17"/>
    <p:sldId id="881" r:id="rId18"/>
    <p:sldId id="891" r:id="rId19"/>
    <p:sldId id="883" r:id="rId20"/>
    <p:sldId id="884" r:id="rId21"/>
    <p:sldId id="892" r:id="rId22"/>
    <p:sldId id="906" r:id="rId23"/>
    <p:sldId id="894" r:id="rId24"/>
    <p:sldId id="895" r:id="rId25"/>
    <p:sldId id="896" r:id="rId26"/>
    <p:sldId id="897" r:id="rId27"/>
    <p:sldId id="907" r:id="rId28"/>
    <p:sldId id="899" r:id="rId29"/>
    <p:sldId id="900" r:id="rId30"/>
    <p:sldId id="911" r:id="rId31"/>
    <p:sldId id="769" r:id="rId32"/>
    <p:sldId id="770" r:id="rId33"/>
    <p:sldId id="771" r:id="rId34"/>
    <p:sldId id="772" r:id="rId35"/>
    <p:sldId id="773" r:id="rId36"/>
    <p:sldId id="774" r:id="rId37"/>
    <p:sldId id="775" r:id="rId38"/>
    <p:sldId id="776" r:id="rId39"/>
    <p:sldId id="777" r:id="rId40"/>
    <p:sldId id="778" r:id="rId41"/>
    <p:sldId id="779" r:id="rId42"/>
    <p:sldId id="780" r:id="rId43"/>
    <p:sldId id="781" r:id="rId44"/>
    <p:sldId id="803" r:id="rId45"/>
    <p:sldId id="804" r:id="rId46"/>
    <p:sldId id="797" r:id="rId47"/>
    <p:sldId id="868" r:id="rId48"/>
    <p:sldId id="864" r:id="rId49"/>
  </p:sldIdLst>
  <p:sldSz cx="12192635"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8" userDrawn="1">
          <p15:clr>
            <a:srgbClr val="A4A3A4"/>
          </p15:clr>
        </p15:guide>
        <p15:guide id="2" pos="39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 id="3" name="18488" initials="1"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BD08"/>
    <a:srgbClr val="30681D"/>
    <a:srgbClr val="5BBC2B"/>
    <a:srgbClr val="DDD309"/>
    <a:srgbClr val="F4C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showGuides="1">
      <p:cViewPr>
        <p:scale>
          <a:sx n="85" d="100"/>
          <a:sy n="85" d="100"/>
        </p:scale>
        <p:origin x="-1500" y="-630"/>
      </p:cViewPr>
      <p:guideLst>
        <p:guide orient="horz" pos="2058"/>
        <p:guide pos="3974"/>
      </p:guideLst>
    </p:cSldViewPr>
  </p:slideViewPr>
  <p:notesTextViewPr>
    <p:cViewPr>
      <p:scale>
        <a:sx n="1" d="1"/>
        <a:sy n="1" d="1"/>
      </p:scale>
      <p:origin x="0" y="0"/>
    </p:cViewPr>
  </p:notesTextViewPr>
  <p:sorterViewPr>
    <p:cViewPr>
      <p:scale>
        <a:sx n="100" d="100"/>
        <a:sy n="100" d="100"/>
      </p:scale>
      <p:origin x="0" y="554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4" Type="http://schemas.openxmlformats.org/officeDocument/2006/relationships/tags" Target="tags/tag856.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EB23F4-2512-4959-BBD6-2A1A07B5BEE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0700" y="685800"/>
            <a:ext cx="60966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B9BD93-884D-40D9-B435-8ED573333A8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0700" y="685800"/>
            <a:ext cx="60966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0700" y="685800"/>
            <a:ext cx="60966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eaLnBrk="0" hangingPunct="0">
              <a:buClr>
                <a:srgbClr val="3366FF"/>
              </a:buClr>
              <a:buSzPct val="95000"/>
              <a:buFont typeface="Wingdings" panose="05000000000000000000" pitchFamily="2" charset="2"/>
            </a:pPr>
            <a:r>
              <a:rPr lang="zh-CN" altLang="en-US" dirty="0">
                <a:latin typeface="Arial" panose="020B0604020202020204" pitchFamily="34" charset="0"/>
                <a:sym typeface="+mn-ea"/>
              </a:rPr>
              <a:t>均衡：一定条件下，经济事物中的有关变量，相互作用，所达到的一种相对静止状态。</a:t>
            </a:r>
            <a:endParaRPr lang="zh-CN" altLang="en-US" b="0" dirty="0">
              <a:solidFill>
                <a:schemeClr val="tx1"/>
              </a:solidFill>
              <a:effectLst>
                <a:outerShdw blurRad="38100" dist="38100" dir="2700000">
                  <a:srgbClr val="000000"/>
                </a:outerShdw>
              </a:effectLst>
              <a:latin typeface="Arial" panose="020B0604020202020204" pitchFamily="34" charset="0"/>
            </a:endParaRPr>
          </a:p>
          <a:p>
            <a:pPr eaLnBrk="0" hangingPunct="0">
              <a:buClr>
                <a:srgbClr val="3366FF"/>
              </a:buClr>
              <a:buSzPct val="95000"/>
              <a:buFont typeface="Wingdings" panose="05000000000000000000" pitchFamily="2" charset="2"/>
            </a:pPr>
            <a:r>
              <a:rPr lang="zh-CN" altLang="en-US" dirty="0">
                <a:latin typeface="Arial" panose="020B0604020202020204" pitchFamily="34" charset="0"/>
                <a:sym typeface="+mn-ea"/>
              </a:rPr>
              <a:t>商品的价格决定：</a:t>
            </a:r>
            <a:endParaRPr lang="zh-CN" altLang="en-US" b="0" dirty="0">
              <a:solidFill>
                <a:schemeClr val="tx1"/>
              </a:solidFill>
              <a:latin typeface="Arial" panose="020B0604020202020204" pitchFamily="34" charset="0"/>
            </a:endParaRPr>
          </a:p>
          <a:p>
            <a:pPr eaLnBrk="0" hangingPunct="0">
              <a:buClr>
                <a:srgbClr val="3366FF"/>
              </a:buClr>
              <a:buSzPct val="95000"/>
              <a:buFont typeface="Wingdings" panose="05000000000000000000" pitchFamily="2" charset="2"/>
              <a:buChar char="n"/>
            </a:pPr>
            <a:r>
              <a:rPr lang="zh-CN" altLang="en-US" dirty="0">
                <a:latin typeface="Arial" panose="020B0604020202020204" pitchFamily="34" charset="0"/>
                <a:sym typeface="+mn-ea"/>
              </a:rPr>
              <a:t>在商品的市场需求和市场供给这两种相反力量的相互作用下形成。</a:t>
            </a:r>
            <a:endParaRPr lang="zh-CN" altLang="en-US" b="0" dirty="0">
              <a:solidFill>
                <a:schemeClr val="tx1"/>
              </a:solidFill>
              <a:latin typeface="Arial" panose="020B0604020202020204" pitchFamily="34" charset="0"/>
            </a:endParaRPr>
          </a:p>
          <a:p>
            <a:pPr eaLnBrk="0" hangingPunct="0">
              <a:buClr>
                <a:srgbClr val="3366FF"/>
              </a:buClr>
              <a:buSzPct val="95000"/>
              <a:buFont typeface="Wingdings" panose="05000000000000000000" pitchFamily="2" charset="2"/>
              <a:buChar char="n"/>
            </a:pPr>
            <a:r>
              <a:rPr lang="zh-CN" altLang="en-US" dirty="0">
                <a:latin typeface="Arial" panose="020B0604020202020204" pitchFamily="34" charset="0"/>
                <a:sym typeface="+mn-ea"/>
              </a:rPr>
              <a:t>需求和供给曲线结合在一起，说明均衡价格的形成。</a:t>
            </a:r>
            <a:r>
              <a:rPr lang="zh-CN" altLang="en-US" dirty="0">
                <a:effectLst>
                  <a:outerShdw blurRad="38100" dist="38100" dir="2700000">
                    <a:srgbClr val="000000"/>
                  </a:outerShdw>
                </a:effectLst>
                <a:latin typeface="Arial" panose="020B0604020202020204" pitchFamily="34" charset="0"/>
                <a:sym typeface="+mn-ea"/>
              </a:rPr>
              <a:t> </a:t>
            </a:r>
            <a:endParaRPr lang="zh-CN" altLang="en-US" b="0" dirty="0">
              <a:solidFill>
                <a:schemeClr val="tx1"/>
              </a:solidFill>
              <a:effectLst>
                <a:outerShdw blurRad="38100" dist="38100" dir="2700000">
                  <a:srgbClr val="000000"/>
                </a:outerShdw>
              </a:effectLst>
              <a:latin typeface="Arial" panose="020B0604020202020204" pitchFamily="34" charset="0"/>
            </a:endParaRPr>
          </a:p>
          <a:p>
            <a:r>
              <a:rPr lang="zh-CN" altLang="en-US" dirty="0">
                <a:solidFill>
                  <a:srgbClr val="660033"/>
                </a:solidFill>
                <a:latin typeface="Arial" panose="020B0604020202020204" pitchFamily="34" charset="0"/>
                <a:sym typeface="+mn-ea"/>
              </a:rPr>
              <a:t>是需求曲线与供给曲线相交时的价格。</a:t>
            </a:r>
            <a:endParaRPr lang="zh-CN" altLang="en-US" dirty="0">
              <a:solidFill>
                <a:srgbClr val="660033"/>
              </a:solidFill>
              <a:latin typeface="Arial" panose="020B0604020202020204" pitchFamily="34" charset="0"/>
            </a:endParaRPr>
          </a:p>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buClr>
                <a:schemeClr val="accent2"/>
              </a:buClr>
              <a:buSzPct val="95000"/>
              <a:buFont typeface="Wingdings" panose="05000000000000000000" pitchFamily="2" charset="2"/>
            </a:pPr>
            <a:r>
              <a:rPr lang="zh-CN" altLang="en-US" dirty="0">
                <a:latin typeface="Arial" panose="020B0604020202020204" pitchFamily="34" charset="0"/>
                <a:sym typeface="+mn-ea"/>
              </a:rPr>
              <a:t>供求定理：</a:t>
            </a:r>
            <a:endParaRPr lang="zh-CN" altLang="en-US" b="0" dirty="0">
              <a:solidFill>
                <a:schemeClr val="tx1"/>
              </a:solidFill>
              <a:latin typeface="Arial" panose="020B0604020202020204" pitchFamily="34" charset="0"/>
            </a:endParaRPr>
          </a:p>
          <a:p>
            <a:pPr>
              <a:buClr>
                <a:schemeClr val="accent2"/>
              </a:buClr>
              <a:buSzPct val="95000"/>
              <a:buFont typeface="Wingdings" panose="05000000000000000000" pitchFamily="2" charset="2"/>
              <a:buChar char="u"/>
            </a:pPr>
            <a:r>
              <a:rPr lang="zh-CN" altLang="en-US" dirty="0">
                <a:latin typeface="Arial" panose="020B0604020202020204" pitchFamily="34" charset="0"/>
                <a:sym typeface="+mn-ea"/>
              </a:rPr>
              <a:t>供给与需求的变化引起均衡产量与均衡价格的变化。</a:t>
            </a:r>
            <a:endParaRPr lang="zh-CN" altLang="en-US" dirty="0">
              <a:latin typeface="Arial" panose="020B0604020202020204" pitchFamily="34" charset="0"/>
              <a:sym typeface="+mn-ea"/>
            </a:endParaRPr>
          </a:p>
          <a:p>
            <a:pPr>
              <a:buClr>
                <a:schemeClr val="accent2"/>
              </a:buClr>
              <a:buSzPct val="95000"/>
              <a:buFont typeface="Wingdings" panose="05000000000000000000" pitchFamily="2" charset="2"/>
              <a:buChar char="u"/>
            </a:pPr>
            <a:r>
              <a:rPr lang="zh-CN" altLang="en-US"/>
              <a:t>此处为难点，用动画的形式让需求和供给曲线在课件上动起来，以直观地让他们更直观地理解课本上的知识点，</a:t>
            </a:r>
            <a:r>
              <a:rPr lang="zh-CN" altLang="en-US"/>
              <a:t>学会用曲线的平移来分析济现象</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0700" y="685800"/>
            <a:ext cx="60966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B22B3D-DBA2-4180-9416-C323F709165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0700" y="685800"/>
            <a:ext cx="60966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我们把1949年到2020年的主粮产量和人口总量放到一张对比图上看看：图表上有两道深沟，第一道是1959年—1961年，第二道是1999年—2003年。</a:t>
            </a:r>
            <a:endParaRPr lang="zh-CN" altLang="en-US"/>
          </a:p>
          <a:p>
            <a:r>
              <a:rPr lang="zh-CN" altLang="en-US">
                <a:sym typeface="+mn-ea"/>
              </a:rPr>
              <a:t> 第一道深沟，我们虽未亲历，却都认得，那是“三年困难时期”。正是这三年，影响了袁隆平一生的道路。</a:t>
            </a:r>
            <a:endParaRPr lang="zh-CN" altLang="en-US"/>
          </a:p>
          <a:p>
            <a:r>
              <a:rPr lang="zh-CN" altLang="en-US">
                <a:sym typeface="+mn-ea"/>
              </a:rPr>
              <a:t>第二道深沟：1998年特大洪灾之后，我国启动了“封山植树，退耕还林”生态工程。在同一时间点，城镇化浪潮开始了。</a:t>
            </a:r>
            <a:endParaRPr lang="zh-CN" altLang="en-US"/>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lvl="0" indent="0" algn="l" fontAlgn="auto">
              <a:lnSpc>
                <a:spcPct val="120000"/>
              </a:lnSpc>
              <a:spcBef>
                <a:spcPts val="0"/>
              </a:spcBef>
              <a:spcAft>
                <a:spcPts val="800"/>
              </a:spcAft>
              <a:buSzPct val="100000"/>
              <a:buFont typeface="Arial" panose="020B0604020202020204" pitchFamily="34" charset="0"/>
            </a:pP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image" Target="../media/image3.png"/><Relationship Id="rId7" Type="http://schemas.openxmlformats.org/officeDocument/2006/relationships/tags" Target="../tags/tag8.xml"/><Relationship Id="rId6" Type="http://schemas.openxmlformats.org/officeDocument/2006/relationships/image" Target="../media/image2.png"/><Relationship Id="rId5" Type="http://schemas.openxmlformats.org/officeDocument/2006/relationships/tags" Target="../tags/tag7.xml"/><Relationship Id="rId4" Type="http://schemas.openxmlformats.org/officeDocument/2006/relationships/image" Target="file:///C:\Users\1V994W2\Documents\Tencent%20Files\574576071\FileRecv\&#25340;&#35013;&#32032;&#26448;\&#31616;&#32422;&#28385;&#29256;-28\\11\subject_holdleft_64,162,139_0_staid_full_0.png" TargetMode="External"/><Relationship Id="rId3" Type="http://schemas.openxmlformats.org/officeDocument/2006/relationships/image" Target="../media/image4.png"/><Relationship Id="rId2" Type="http://schemas.openxmlformats.org/officeDocument/2006/relationships/tags" Target="../tags/tag6.xml"/><Relationship Id="rId10" Type="http://schemas.openxmlformats.org/officeDocument/2006/relationships/tags" Target="../tags/tag1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16.xml"/><Relationship Id="rId4" Type="http://schemas.openxmlformats.org/officeDocument/2006/relationships/image" Target="file:///C:\Users\1V994W2\Documents\Tencent%20Files\574576071\FileRecv\&#25340;&#35013;&#32032;&#26448;\&#31616;&#32422;&#28385;&#29256;-28\\11\subject_holdleft_64,162,139_0_staid_full_0.png" TargetMode="External"/><Relationship Id="rId3" Type="http://schemas.openxmlformats.org/officeDocument/2006/relationships/image" Target="../media/image4.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pn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image" Target="../media/image2.png"/><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image" Target="../media/image3.png"/><Relationship Id="rId5" Type="http://schemas.openxmlformats.org/officeDocument/2006/relationships/tags" Target="../tags/tag34.xml"/><Relationship Id="rId4" Type="http://schemas.openxmlformats.org/officeDocument/2006/relationships/image" Target="../media/image2.png"/><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image" Target="../media/image3.png"/><Relationship Id="rId5" Type="http://schemas.openxmlformats.org/officeDocument/2006/relationships/tags" Target="../tags/tag42.xml"/><Relationship Id="rId4" Type="http://schemas.openxmlformats.org/officeDocument/2006/relationships/image" Target="../media/image2.png"/><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png"/><Relationship Id="rId5" Type="http://schemas.openxmlformats.org/officeDocument/2006/relationships/tags" Target="../tags/tag51.xml"/><Relationship Id="rId4" Type="http://schemas.openxmlformats.org/officeDocument/2006/relationships/image" Target="../media/image2.png"/><Relationship Id="rId3" Type="http://schemas.openxmlformats.org/officeDocument/2006/relationships/tags" Target="../tags/tag50.xml"/><Relationship Id="rId2" Type="http://schemas.openxmlformats.org/officeDocument/2006/relationships/tags" Target="../tags/tag49.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3.png"/><Relationship Id="rId5" Type="http://schemas.openxmlformats.org/officeDocument/2006/relationships/tags" Target="../tags/tag60.xml"/><Relationship Id="rId4" Type="http://schemas.openxmlformats.org/officeDocument/2006/relationships/image" Target="../media/image2.png"/><Relationship Id="rId3" Type="http://schemas.openxmlformats.org/officeDocument/2006/relationships/tags" Target="../tags/tag59.xml"/><Relationship Id="rId2" Type="http://schemas.openxmlformats.org/officeDocument/2006/relationships/tags" Target="../tags/tag58.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png"/><Relationship Id="rId5" Type="http://schemas.openxmlformats.org/officeDocument/2006/relationships/tags" Target="../tags/tag69.xm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3.png"/><Relationship Id="rId5" Type="http://schemas.openxmlformats.org/officeDocument/2006/relationships/tags" Target="../tags/tag80.xml"/><Relationship Id="rId4" Type="http://schemas.openxmlformats.org/officeDocument/2006/relationships/image" Target="../media/image2.png"/><Relationship Id="rId3" Type="http://schemas.openxmlformats.org/officeDocument/2006/relationships/tags" Target="../tags/tag79.xml"/><Relationship Id="rId2" Type="http://schemas.openxmlformats.org/officeDocument/2006/relationships/tags" Target="../tags/tag78.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1.png"/><Relationship Id="rId2" Type="http://schemas.openxmlformats.org/officeDocument/2006/relationships/tags" Target="../tags/tag89.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image" Target="../media/image2.png"/><Relationship Id="rId2" Type="http://schemas.openxmlformats.org/officeDocument/2006/relationships/tags" Target="../tags/tag92.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image" Target="../media/image3.png"/><Relationship Id="rId7" Type="http://schemas.openxmlformats.org/officeDocument/2006/relationships/tags" Target="../tags/tag96.xml"/><Relationship Id="rId6" Type="http://schemas.openxmlformats.org/officeDocument/2006/relationships/image" Target="../media/image2.png"/><Relationship Id="rId5" Type="http://schemas.openxmlformats.org/officeDocument/2006/relationships/tags" Target="../tags/tag95.xml"/><Relationship Id="rId4" Type="http://schemas.openxmlformats.org/officeDocument/2006/relationships/image" Target="file:///C:\Users\1V994W2\Documents\Tencent%20Files\574576071\FileRecv\&#25340;&#35013;&#32032;&#26448;\&#31616;&#32422;&#28385;&#29256;-28\\11\subject_holdleft_64,162,139_0_staid_full_0.png" TargetMode="External"/><Relationship Id="rId3" Type="http://schemas.openxmlformats.org/officeDocument/2006/relationships/image" Target="../media/image4.png"/><Relationship Id="rId2" Type="http://schemas.openxmlformats.org/officeDocument/2006/relationships/tags" Target="../tags/tag94.xml"/><Relationship Id="rId10" Type="http://schemas.openxmlformats.org/officeDocument/2006/relationships/tags" Target="../tags/tag98.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0.xml"/><Relationship Id="rId3" Type="http://schemas.openxmlformats.org/officeDocument/2006/relationships/image" Target="../media/image2.png"/><Relationship Id="rId2" Type="http://schemas.openxmlformats.org/officeDocument/2006/relationships/tags" Target="../tags/tag99.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2.xml"/><Relationship Id="rId3" Type="http://schemas.openxmlformats.org/officeDocument/2006/relationships/image" Target="../media/image2.png"/><Relationship Id="rId2" Type="http://schemas.openxmlformats.org/officeDocument/2006/relationships/tags" Target="../tags/tag101.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104.xml"/><Relationship Id="rId4" Type="http://schemas.openxmlformats.org/officeDocument/2006/relationships/image" Target="file:///C:\Users\1V994W2\Documents\Tencent%20Files\574576071\FileRecv\&#25340;&#35013;&#32032;&#26448;\&#31616;&#32422;&#28385;&#29256;-28\\11\subject_holdleft_64,162,139_0_staid_full_0.png" TargetMode="External"/><Relationship Id="rId3" Type="http://schemas.openxmlformats.org/officeDocument/2006/relationships/image" Target="../media/image4.png"/><Relationship Id="rId2" Type="http://schemas.openxmlformats.org/officeDocument/2006/relationships/tags" Target="../tags/tag103.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6.xml"/><Relationship Id="rId3" Type="http://schemas.openxmlformats.org/officeDocument/2006/relationships/image" Target="../media/image2.png"/><Relationship Id="rId2" Type="http://schemas.openxmlformats.org/officeDocument/2006/relationships/tags" Target="../tags/tag105.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08.xml"/><Relationship Id="rId3" Type="http://schemas.openxmlformats.org/officeDocument/2006/relationships/image" Target="../media/image2.png"/><Relationship Id="rId2" Type="http://schemas.openxmlformats.org/officeDocument/2006/relationships/tags" Target="../tags/tag107.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10.xml"/><Relationship Id="rId3" Type="http://schemas.openxmlformats.org/officeDocument/2006/relationships/image" Target="../media/image2.png"/><Relationship Id="rId2" Type="http://schemas.openxmlformats.org/officeDocument/2006/relationships/tags" Target="../tags/tag109.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image" Target="../media/image1.png"/><Relationship Id="rId2" Type="http://schemas.openxmlformats.org/officeDocument/2006/relationships/tags" Target="../tags/tag111.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image" Target="../media/image3.png"/><Relationship Id="rId4" Type="http://schemas.openxmlformats.org/officeDocument/2006/relationships/tags" Target="../tags/tag115.xml"/><Relationship Id="rId3" Type="http://schemas.openxmlformats.org/officeDocument/2006/relationships/image" Target="../media/image2.png"/><Relationship Id="rId2" Type="http://schemas.openxmlformats.org/officeDocument/2006/relationships/tags" Target="../tags/tag114.xm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image" Target="../media/image3.png"/><Relationship Id="rId5" Type="http://schemas.openxmlformats.org/officeDocument/2006/relationships/tags" Target="../tags/tag122.xml"/><Relationship Id="rId4" Type="http://schemas.openxmlformats.org/officeDocument/2006/relationships/image" Target="../media/image2.png"/><Relationship Id="rId3" Type="http://schemas.openxmlformats.org/officeDocument/2006/relationships/tags" Target="../tags/tag121.xml"/><Relationship Id="rId2" Type="http://schemas.openxmlformats.org/officeDocument/2006/relationships/tags" Target="../tags/tag120.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image" Target="../media/image3.png"/><Relationship Id="rId5" Type="http://schemas.openxmlformats.org/officeDocument/2006/relationships/tags" Target="../tags/tag130.xml"/><Relationship Id="rId4" Type="http://schemas.openxmlformats.org/officeDocument/2006/relationships/image" Target="../media/image2.png"/><Relationship Id="rId3" Type="http://schemas.openxmlformats.org/officeDocument/2006/relationships/tags" Target="../tags/tag129.xml"/><Relationship Id="rId2" Type="http://schemas.openxmlformats.org/officeDocument/2006/relationships/tags" Target="../tags/tag128.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image" Target="../media/image3.png"/><Relationship Id="rId5" Type="http://schemas.openxmlformats.org/officeDocument/2006/relationships/tags" Target="../tags/tag139.xml"/><Relationship Id="rId4" Type="http://schemas.openxmlformats.org/officeDocument/2006/relationships/image" Target="../media/image2.png"/><Relationship Id="rId3" Type="http://schemas.openxmlformats.org/officeDocument/2006/relationships/tags" Target="../tags/tag138.xml"/><Relationship Id="rId2" Type="http://schemas.openxmlformats.org/officeDocument/2006/relationships/tags" Target="../tags/tag137.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image" Target="../media/image3.png"/><Relationship Id="rId5" Type="http://schemas.openxmlformats.org/officeDocument/2006/relationships/tags" Target="../tags/tag148.xml"/><Relationship Id="rId4" Type="http://schemas.openxmlformats.org/officeDocument/2006/relationships/image" Target="../media/image2.png"/><Relationship Id="rId3" Type="http://schemas.openxmlformats.org/officeDocument/2006/relationships/tags" Target="../tags/tag147.xml"/><Relationship Id="rId2" Type="http://schemas.openxmlformats.org/officeDocument/2006/relationships/tags" Target="../tags/tag146.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image" Target="../media/image3.png"/><Relationship Id="rId5" Type="http://schemas.openxmlformats.org/officeDocument/2006/relationships/tags" Target="../tags/tag157.xml"/><Relationship Id="rId4" Type="http://schemas.openxmlformats.org/officeDocument/2006/relationships/image" Target="../media/image2.png"/><Relationship Id="rId3" Type="http://schemas.openxmlformats.org/officeDocument/2006/relationships/tags" Target="../tags/tag156.xml"/><Relationship Id="rId2" Type="http://schemas.openxmlformats.org/officeDocument/2006/relationships/tags" Target="../tags/tag155.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image" Target="../media/image3.png"/><Relationship Id="rId5" Type="http://schemas.openxmlformats.org/officeDocument/2006/relationships/tags" Target="../tags/tag168.xml"/><Relationship Id="rId4" Type="http://schemas.openxmlformats.org/officeDocument/2006/relationships/image" Target="../media/image2.png"/><Relationship Id="rId3" Type="http://schemas.openxmlformats.org/officeDocument/2006/relationships/tags" Target="../tags/tag167.xml"/><Relationship Id="rId2" Type="http://schemas.openxmlformats.org/officeDocument/2006/relationships/tags" Target="../tags/tag166.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50" y="1122363"/>
            <a:ext cx="91449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150" y="3602038"/>
            <a:ext cx="91449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759" y="365125"/>
            <a:ext cx="2629159"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83" y="365125"/>
            <a:ext cx="7735062"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31047" y="2651413"/>
            <a:ext cx="2818668" cy="1329269"/>
          </a:xfrm>
          <a:custGeom>
            <a:avLst/>
            <a:gdLst>
              <a:gd name="connsiteX0" fmla="*/ 0 w 2818390"/>
              <a:gd name="connsiteY0" fmla="*/ 0 h 1329269"/>
              <a:gd name="connsiteX1" fmla="*/ 2818390 w 2818390"/>
              <a:gd name="connsiteY1" fmla="*/ 0 h 1329269"/>
              <a:gd name="connsiteX2" fmla="*/ 2818390 w 2818390"/>
              <a:gd name="connsiteY2" fmla="*/ 1329269 h 1329269"/>
              <a:gd name="connsiteX3" fmla="*/ 0 w 2818390"/>
              <a:gd name="connsiteY3" fmla="*/ 1329269 h 1329269"/>
            </a:gdLst>
            <a:ahLst/>
            <a:cxnLst>
              <a:cxn ang="0">
                <a:pos x="connsiteX0" y="connsiteY0"/>
              </a:cxn>
              <a:cxn ang="0">
                <a:pos x="connsiteX1" y="connsiteY1"/>
              </a:cxn>
              <a:cxn ang="0">
                <a:pos x="connsiteX2" y="connsiteY2"/>
              </a:cxn>
              <a:cxn ang="0">
                <a:pos x="connsiteX3" y="connsiteY3"/>
              </a:cxn>
            </a:cxnLst>
            <a:rect l="l" t="t" r="r" b="b"/>
            <a:pathLst>
              <a:path w="2818390" h="1329269">
                <a:moveTo>
                  <a:pt x="0" y="0"/>
                </a:moveTo>
                <a:lnTo>
                  <a:pt x="2818390" y="0"/>
                </a:lnTo>
                <a:lnTo>
                  <a:pt x="2818390" y="1329269"/>
                </a:lnTo>
                <a:lnTo>
                  <a:pt x="0" y="1329269"/>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87267" y="2651413"/>
            <a:ext cx="2818668" cy="1329269"/>
          </a:xfrm>
          <a:custGeom>
            <a:avLst/>
            <a:gdLst>
              <a:gd name="connsiteX0" fmla="*/ 0 w 2818390"/>
              <a:gd name="connsiteY0" fmla="*/ 0 h 1329269"/>
              <a:gd name="connsiteX1" fmla="*/ 2818390 w 2818390"/>
              <a:gd name="connsiteY1" fmla="*/ 0 h 1329269"/>
              <a:gd name="connsiteX2" fmla="*/ 2818390 w 2818390"/>
              <a:gd name="connsiteY2" fmla="*/ 1329269 h 1329269"/>
              <a:gd name="connsiteX3" fmla="*/ 0 w 2818390"/>
              <a:gd name="connsiteY3" fmla="*/ 1329269 h 1329269"/>
            </a:gdLst>
            <a:ahLst/>
            <a:cxnLst>
              <a:cxn ang="0">
                <a:pos x="connsiteX0" y="connsiteY0"/>
              </a:cxn>
              <a:cxn ang="0">
                <a:pos x="connsiteX1" y="connsiteY1"/>
              </a:cxn>
              <a:cxn ang="0">
                <a:pos x="connsiteX2" y="connsiteY2"/>
              </a:cxn>
              <a:cxn ang="0">
                <a:pos x="connsiteX3" y="connsiteY3"/>
              </a:cxn>
            </a:cxnLst>
            <a:rect l="l" t="t" r="r" b="b"/>
            <a:pathLst>
              <a:path w="2818390" h="1329269">
                <a:moveTo>
                  <a:pt x="0" y="0"/>
                </a:moveTo>
                <a:lnTo>
                  <a:pt x="2818390" y="0"/>
                </a:lnTo>
                <a:lnTo>
                  <a:pt x="2818390" y="1329269"/>
                </a:lnTo>
                <a:lnTo>
                  <a:pt x="0" y="1329269"/>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43486" y="2651413"/>
            <a:ext cx="2818668" cy="1329269"/>
          </a:xfrm>
          <a:custGeom>
            <a:avLst/>
            <a:gdLst>
              <a:gd name="connsiteX0" fmla="*/ 0 w 2818390"/>
              <a:gd name="connsiteY0" fmla="*/ 0 h 1329269"/>
              <a:gd name="connsiteX1" fmla="*/ 2818390 w 2818390"/>
              <a:gd name="connsiteY1" fmla="*/ 0 h 1329269"/>
              <a:gd name="connsiteX2" fmla="*/ 2818390 w 2818390"/>
              <a:gd name="connsiteY2" fmla="*/ 1329269 h 1329269"/>
              <a:gd name="connsiteX3" fmla="*/ 0 w 2818390"/>
              <a:gd name="connsiteY3" fmla="*/ 1329269 h 1329269"/>
            </a:gdLst>
            <a:ahLst/>
            <a:cxnLst>
              <a:cxn ang="0">
                <a:pos x="connsiteX0" y="connsiteY0"/>
              </a:cxn>
              <a:cxn ang="0">
                <a:pos x="connsiteX1" y="connsiteY1"/>
              </a:cxn>
              <a:cxn ang="0">
                <a:pos x="connsiteX2" y="connsiteY2"/>
              </a:cxn>
              <a:cxn ang="0">
                <a:pos x="connsiteX3" y="connsiteY3"/>
              </a:cxn>
            </a:cxnLst>
            <a:rect l="l" t="t" r="r" b="b"/>
            <a:pathLst>
              <a:path w="2818390" h="1329269">
                <a:moveTo>
                  <a:pt x="0" y="0"/>
                </a:moveTo>
                <a:lnTo>
                  <a:pt x="2818390" y="0"/>
                </a:lnTo>
                <a:lnTo>
                  <a:pt x="2818390" y="1329269"/>
                </a:lnTo>
                <a:lnTo>
                  <a:pt x="0" y="1329269"/>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74798" y="1962055"/>
            <a:ext cx="3478398" cy="1984988"/>
          </a:xfrm>
          <a:custGeom>
            <a:avLst/>
            <a:gdLst>
              <a:gd name="connsiteX0" fmla="*/ 496247 w 3478056"/>
              <a:gd name="connsiteY0" fmla="*/ 0 h 1984988"/>
              <a:gd name="connsiteX1" fmla="*/ 3478056 w 3478056"/>
              <a:gd name="connsiteY1" fmla="*/ 0 h 1984988"/>
              <a:gd name="connsiteX2" fmla="*/ 2981809 w 3478056"/>
              <a:gd name="connsiteY2" fmla="*/ 1984988 h 1984988"/>
              <a:gd name="connsiteX3" fmla="*/ 0 w 3478056"/>
              <a:gd name="connsiteY3" fmla="*/ 1984988 h 1984988"/>
            </a:gdLst>
            <a:ahLst/>
            <a:cxnLst>
              <a:cxn ang="0">
                <a:pos x="connsiteX0" y="connsiteY0"/>
              </a:cxn>
              <a:cxn ang="0">
                <a:pos x="connsiteX1" y="connsiteY1"/>
              </a:cxn>
              <a:cxn ang="0">
                <a:pos x="connsiteX2" y="connsiteY2"/>
              </a:cxn>
              <a:cxn ang="0">
                <a:pos x="connsiteX3" y="connsiteY3"/>
              </a:cxn>
            </a:cxnLst>
            <a:rect l="l" t="t" r="r" b="b"/>
            <a:pathLst>
              <a:path w="3478056" h="1984988">
                <a:moveTo>
                  <a:pt x="496247" y="0"/>
                </a:moveTo>
                <a:lnTo>
                  <a:pt x="3478056" y="0"/>
                </a:lnTo>
                <a:lnTo>
                  <a:pt x="2981809" y="1984988"/>
                </a:lnTo>
                <a:lnTo>
                  <a:pt x="0" y="1984988"/>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489357" y="1962055"/>
            <a:ext cx="3478398" cy="1984988"/>
          </a:xfrm>
          <a:custGeom>
            <a:avLst/>
            <a:gdLst>
              <a:gd name="connsiteX0" fmla="*/ 496247 w 3478056"/>
              <a:gd name="connsiteY0" fmla="*/ 0 h 1984988"/>
              <a:gd name="connsiteX1" fmla="*/ 3478056 w 3478056"/>
              <a:gd name="connsiteY1" fmla="*/ 0 h 1984988"/>
              <a:gd name="connsiteX2" fmla="*/ 2981809 w 3478056"/>
              <a:gd name="connsiteY2" fmla="*/ 1984988 h 1984988"/>
              <a:gd name="connsiteX3" fmla="*/ 0 w 3478056"/>
              <a:gd name="connsiteY3" fmla="*/ 1984988 h 1984988"/>
            </a:gdLst>
            <a:ahLst/>
            <a:cxnLst>
              <a:cxn ang="0">
                <a:pos x="connsiteX0" y="connsiteY0"/>
              </a:cxn>
              <a:cxn ang="0">
                <a:pos x="connsiteX1" y="connsiteY1"/>
              </a:cxn>
              <a:cxn ang="0">
                <a:pos x="connsiteX2" y="connsiteY2"/>
              </a:cxn>
              <a:cxn ang="0">
                <a:pos x="connsiteX3" y="connsiteY3"/>
              </a:cxn>
            </a:cxnLst>
            <a:rect l="l" t="t" r="r" b="b"/>
            <a:pathLst>
              <a:path w="3478056" h="1984988">
                <a:moveTo>
                  <a:pt x="496247" y="0"/>
                </a:moveTo>
                <a:lnTo>
                  <a:pt x="3478056" y="0"/>
                </a:lnTo>
                <a:lnTo>
                  <a:pt x="2981809" y="1984988"/>
                </a:lnTo>
                <a:lnTo>
                  <a:pt x="0" y="1984988"/>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840004" y="1962055"/>
            <a:ext cx="3478398" cy="1984988"/>
          </a:xfrm>
          <a:custGeom>
            <a:avLst/>
            <a:gdLst>
              <a:gd name="connsiteX0" fmla="*/ 496247 w 3478056"/>
              <a:gd name="connsiteY0" fmla="*/ 0 h 1984988"/>
              <a:gd name="connsiteX1" fmla="*/ 3478056 w 3478056"/>
              <a:gd name="connsiteY1" fmla="*/ 0 h 1984988"/>
              <a:gd name="connsiteX2" fmla="*/ 2981809 w 3478056"/>
              <a:gd name="connsiteY2" fmla="*/ 1984988 h 1984988"/>
              <a:gd name="connsiteX3" fmla="*/ 0 w 3478056"/>
              <a:gd name="connsiteY3" fmla="*/ 1984988 h 1984988"/>
            </a:gdLst>
            <a:ahLst/>
            <a:cxnLst>
              <a:cxn ang="0">
                <a:pos x="connsiteX0" y="connsiteY0"/>
              </a:cxn>
              <a:cxn ang="0">
                <a:pos x="connsiteX1" y="connsiteY1"/>
              </a:cxn>
              <a:cxn ang="0">
                <a:pos x="connsiteX2" y="connsiteY2"/>
              </a:cxn>
              <a:cxn ang="0">
                <a:pos x="connsiteX3" y="connsiteY3"/>
              </a:cxn>
            </a:cxnLst>
            <a:rect l="l" t="t" r="r" b="b"/>
            <a:pathLst>
              <a:path w="3478056" h="1984988">
                <a:moveTo>
                  <a:pt x="496247" y="0"/>
                </a:moveTo>
                <a:lnTo>
                  <a:pt x="3478056" y="0"/>
                </a:lnTo>
                <a:lnTo>
                  <a:pt x="2981809" y="1984988"/>
                </a:lnTo>
                <a:lnTo>
                  <a:pt x="0" y="1984988"/>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0068" y="1378432"/>
            <a:ext cx="2982395" cy="2373114"/>
          </a:xfrm>
          <a:custGeom>
            <a:avLst/>
            <a:gdLst>
              <a:gd name="connsiteX0" fmla="*/ 0 w 2982101"/>
              <a:gd name="connsiteY0" fmla="*/ 0 h 2373114"/>
              <a:gd name="connsiteX1" fmla="*/ 2982101 w 2982101"/>
              <a:gd name="connsiteY1" fmla="*/ 0 h 2373114"/>
              <a:gd name="connsiteX2" fmla="*/ 2982101 w 2982101"/>
              <a:gd name="connsiteY2" fmla="*/ 2373114 h 2373114"/>
              <a:gd name="connsiteX3" fmla="*/ 0 w 2982101"/>
              <a:gd name="connsiteY3" fmla="*/ 2373114 h 2373114"/>
            </a:gdLst>
            <a:ahLst/>
            <a:cxnLst>
              <a:cxn ang="0">
                <a:pos x="connsiteX0" y="connsiteY0"/>
              </a:cxn>
              <a:cxn ang="0">
                <a:pos x="connsiteX1" y="connsiteY1"/>
              </a:cxn>
              <a:cxn ang="0">
                <a:pos x="connsiteX2" y="connsiteY2"/>
              </a:cxn>
              <a:cxn ang="0">
                <a:pos x="connsiteX3" y="connsiteY3"/>
              </a:cxn>
            </a:cxnLst>
            <a:rect l="l" t="t" r="r" b="b"/>
            <a:pathLst>
              <a:path w="2982101" h="2373114">
                <a:moveTo>
                  <a:pt x="0" y="0"/>
                </a:moveTo>
                <a:lnTo>
                  <a:pt x="2982101" y="0"/>
                </a:lnTo>
                <a:lnTo>
                  <a:pt x="2982101" y="2373114"/>
                </a:lnTo>
                <a:lnTo>
                  <a:pt x="0" y="237311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1730066" y="3860764"/>
            <a:ext cx="6117586" cy="2365901"/>
          </a:xfrm>
          <a:custGeom>
            <a:avLst/>
            <a:gdLst>
              <a:gd name="connsiteX0" fmla="*/ 0 w 6116984"/>
              <a:gd name="connsiteY0" fmla="*/ 0 h 2365901"/>
              <a:gd name="connsiteX1" fmla="*/ 6116984 w 6116984"/>
              <a:gd name="connsiteY1" fmla="*/ 0 h 2365901"/>
              <a:gd name="connsiteX2" fmla="*/ 6116984 w 6116984"/>
              <a:gd name="connsiteY2" fmla="*/ 2365901 h 2365901"/>
              <a:gd name="connsiteX3" fmla="*/ 0 w 6116984"/>
              <a:gd name="connsiteY3" fmla="*/ 2365901 h 2365901"/>
            </a:gdLst>
            <a:ahLst/>
            <a:cxnLst>
              <a:cxn ang="0">
                <a:pos x="connsiteX0" y="connsiteY0"/>
              </a:cxn>
              <a:cxn ang="0">
                <a:pos x="connsiteX1" y="connsiteY1"/>
              </a:cxn>
              <a:cxn ang="0">
                <a:pos x="connsiteX2" y="connsiteY2"/>
              </a:cxn>
              <a:cxn ang="0">
                <a:pos x="connsiteX3" y="connsiteY3"/>
              </a:cxn>
            </a:cxnLst>
            <a:rect l="l" t="t" r="r" b="b"/>
            <a:pathLst>
              <a:path w="6116984" h="2365901">
                <a:moveTo>
                  <a:pt x="0" y="0"/>
                </a:moveTo>
                <a:lnTo>
                  <a:pt x="6116984" y="0"/>
                </a:lnTo>
                <a:lnTo>
                  <a:pt x="6116984" y="2365901"/>
                </a:lnTo>
                <a:lnTo>
                  <a:pt x="0" y="2365901"/>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88860" y="2973304"/>
            <a:ext cx="3329543" cy="3253357"/>
          </a:xfrm>
          <a:custGeom>
            <a:avLst/>
            <a:gdLst>
              <a:gd name="connsiteX0" fmla="*/ 0 w 3329215"/>
              <a:gd name="connsiteY0" fmla="*/ 0 h 3253357"/>
              <a:gd name="connsiteX1" fmla="*/ 3329215 w 3329215"/>
              <a:gd name="connsiteY1" fmla="*/ 0 h 3253357"/>
              <a:gd name="connsiteX2" fmla="*/ 3329215 w 3329215"/>
              <a:gd name="connsiteY2" fmla="*/ 3253357 h 3253357"/>
              <a:gd name="connsiteX3" fmla="*/ 0 w 3329215"/>
              <a:gd name="connsiteY3" fmla="*/ 3253357 h 3253357"/>
            </a:gdLst>
            <a:ahLst/>
            <a:cxnLst>
              <a:cxn ang="0">
                <a:pos x="connsiteX0" y="connsiteY0"/>
              </a:cxn>
              <a:cxn ang="0">
                <a:pos x="connsiteX1" y="connsiteY1"/>
              </a:cxn>
              <a:cxn ang="0">
                <a:pos x="connsiteX2" y="connsiteY2"/>
              </a:cxn>
              <a:cxn ang="0">
                <a:pos x="connsiteX3" y="connsiteY3"/>
              </a:cxn>
            </a:cxnLst>
            <a:rect l="l" t="t" r="r" b="b"/>
            <a:pathLst>
              <a:path w="3329215" h="3253357">
                <a:moveTo>
                  <a:pt x="0" y="0"/>
                </a:moveTo>
                <a:lnTo>
                  <a:pt x="3329215" y="0"/>
                </a:lnTo>
                <a:lnTo>
                  <a:pt x="3329215" y="3253357"/>
                </a:lnTo>
                <a:lnTo>
                  <a:pt x="0" y="3253357"/>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838283" y="1825625"/>
            <a:ext cx="518211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808" y="1825625"/>
            <a:ext cx="518211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11"/>
          </p:nvPr>
        </p:nvSpPr>
        <p:spPr/>
        <p:txBody>
          <a:bodyPr/>
          <a:lstStyle/>
          <a:p>
            <a:pPr lvl="0" eaLnBrk="1" hangingPunct="1">
              <a:spcBef>
                <a:spcPct val="50000"/>
              </a:spcBef>
            </a:pPr>
            <a:r>
              <a:rPr lang="zh-CN" altLang="en-US" dirty="0"/>
              <a:t>温州大学  韩纪江</a:t>
            </a:r>
            <a:endParaRPr lang="zh-CN" altLang="en-US" sz="2000" b="1" dirty="0">
              <a:solidFill>
                <a:schemeClr val="tx2"/>
              </a:solidFill>
              <a:effectLst/>
              <a:latin typeface="宋体" panose="02010600030101010101" pitchFamily="2" charset="-122"/>
            </a:endParaRPr>
          </a:p>
        </p:txBody>
      </p:sp>
      <p:sp>
        <p:nvSpPr>
          <p:cNvPr id="7" name="灯片编号占位符 6"/>
          <p:cNvSpPr>
            <a:spLocks noGrp="1"/>
          </p:cNvSpPr>
          <p:nvPr>
            <p:ph type="sldNum" sz="quarter" idx="12"/>
          </p:nvPr>
        </p:nvSpPr>
        <p:spPr/>
        <p:txBody>
          <a:bodyPr/>
          <a:lstStyle/>
          <a:p>
            <a:pPr lvl="0" eaLnBrk="1" hangingPunct="1"/>
            <a:r>
              <a:rPr lang="zh-CN" altLang="en-US" dirty="0"/>
              <a:t>西方经济学</a:t>
            </a:r>
            <a:r>
              <a:rPr lang="en-US" altLang="zh-CN" sz="2000" b="1">
                <a:solidFill>
                  <a:srgbClr val="003399"/>
                </a:solidFill>
                <a:effectLst/>
                <a:latin typeface="宋体" panose="02010600030101010101" pitchFamily="2" charset="-122"/>
              </a:rPr>
              <a:t>·</a:t>
            </a:r>
            <a:r>
              <a:rPr lang="zh-CN" altLang="en-US" sz="2000" b="0" dirty="0">
                <a:solidFill>
                  <a:srgbClr val="CC0000"/>
                </a:solidFill>
                <a:effectLst/>
                <a:latin typeface="宋体" panose="02010600030101010101" pitchFamily="2" charset="-122"/>
              </a:rPr>
              <a:t>微观</a:t>
            </a:r>
            <a:r>
              <a:rPr lang="en-US" altLang="zh-CN" sz="2000" b="0">
                <a:solidFill>
                  <a:srgbClr val="CC0000"/>
                </a:solidFill>
                <a:effectLst/>
                <a:latin typeface="宋体" panose="02010600030101010101" pitchFamily="2" charset="-122"/>
              </a:rPr>
              <a:t>·</a:t>
            </a:r>
            <a:r>
              <a:rPr lang="zh-CN" altLang="en-US" sz="2000" b="0" dirty="0">
                <a:effectLst/>
                <a:latin typeface="Arial" panose="020B0604020202020204" pitchFamily="34" charset="0"/>
              </a:rPr>
              <a:t>第</a:t>
            </a:r>
            <a:r>
              <a:rPr lang="en-US" altLang="zh-CN" sz="2000" b="0" dirty="0">
                <a:effectLst/>
                <a:latin typeface="Arial" panose="020B0604020202020204" pitchFamily="34" charset="0"/>
              </a:rPr>
              <a:t>2</a:t>
            </a:r>
            <a:r>
              <a:rPr lang="zh-CN" altLang="en-US" sz="2000" b="0" dirty="0">
                <a:effectLst/>
                <a:latin typeface="Arial" panose="020B0604020202020204" pitchFamily="34" charset="0"/>
              </a:rPr>
              <a:t>章 </a:t>
            </a:r>
            <a:fld id="{9A0DB2DC-4C9A-4742-B13C-FB6460FD3503}" type="slidenum">
              <a:rPr lang="zh-CN" altLang="en-US" sz="2000" b="0" dirty="0">
                <a:effectLst/>
                <a:latin typeface="Arial" panose="020B0604020202020204" pitchFamily="34" charset="0"/>
              </a:rPr>
            </a:fld>
            <a:endParaRPr lang="zh-CN" altLang="en-US" sz="2000" b="0" dirty="0">
              <a:effectLst/>
              <a:latin typeface="Arial" panose="020B0604020202020204" pitchFamily="34" charset="0"/>
            </a:endParaRPr>
          </a:p>
        </p:txBody>
      </p:sp>
    </p:spTree>
  </p:cSld>
  <p:clrMapOvr>
    <a:masterClrMapping/>
  </p:clrMapOvr>
  <p:transition spd="med">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02"/>
            <a:ext cx="12193201" cy="6856796"/>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2"/>
          <p:cNvSpPr/>
          <p:nvPr>
            <p:ph type="ctrTitle" idx="2" hasCustomPrompt="1"/>
            <p:custDataLst>
              <p:tags r:id="rId4"/>
            </p:custDataLst>
          </p:nvPr>
        </p:nvSpPr>
        <p:spPr>
          <a:xfrm>
            <a:off x="2743010" y="1591063"/>
            <a:ext cx="6709784" cy="1846659"/>
          </a:xfrm>
        </p:spPr>
        <p:txBody>
          <a:bodyPr vert="horz" wrap="square" lIns="0" tIns="0" rIns="0" bIns="0" rtlCol="0" anchor="b" anchorCtr="0">
            <a:normAutofit lnSpcReduction="10000"/>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p:nvPr>
            <p:ph type="subTitle" idx="3" hasCustomPrompt="1"/>
            <p:custDataLst>
              <p:tags r:id="rId5"/>
            </p:custDataLst>
          </p:nvPr>
        </p:nvSpPr>
        <p:spPr>
          <a:xfrm>
            <a:off x="2789313" y="3773539"/>
            <a:ext cx="6617179" cy="1493396"/>
          </a:xfrm>
        </p:spPr>
        <p:txBody>
          <a:bodyPr vert="horz" wrap="square" lIns="0" tIns="0" rIns="0" bIns="0" rtlCol="0" anchor="t">
            <a:normAutofit/>
          </a:bodyPr>
          <a:lstStyle>
            <a:lvl1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3040" y="-5379"/>
            <a:ext cx="720161" cy="720090"/>
          </a:xfrm>
          <a:prstGeom prst="rect">
            <a:avLst/>
          </a:prstGeom>
        </p:spPr>
      </p:pic>
      <p:sp>
        <p:nvSpPr>
          <p:cNvPr id="2" name="标题 1"/>
          <p:cNvSpPr>
            <a:spLocks noGrp="1"/>
          </p:cNvSpPr>
          <p:nvPr>
            <p:ph type="title"/>
          </p:nvPr>
        </p:nvSpPr>
        <p:spPr>
          <a:xfrm>
            <a:off x="669948" y="443234"/>
            <a:ext cx="10853306"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948" y="952508"/>
            <a:ext cx="10853306"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p:cNvPicPr/>
          <p:nvPr>
            <p:custDataLst>
              <p:tags r:id="rId2"/>
            </p:custDataLst>
          </p:nvPr>
        </p:nvPicPr>
        <p:blipFill rotWithShape="1">
          <a:blip r:embed="rId3" r:link="rId4" cstate="screen"/>
          <a:srcRect l="16082" t="29133" r="16374" b="27335"/>
          <a:stretch>
            <a:fillRect/>
          </a:stretch>
        </p:blipFill>
        <p:spPr>
          <a:xfrm>
            <a:off x="215174" y="2856505"/>
            <a:ext cx="3235669" cy="1144978"/>
          </a:xfrm>
          <a:prstGeom prst="rect">
            <a:avLst/>
          </a:prstGeom>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3040" y="6137910"/>
            <a:ext cx="720161" cy="720090"/>
          </a:xfrm>
          <a:prstGeom prst="rect">
            <a:avLst/>
          </a:prstGeom>
        </p:spPr>
      </p:pic>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1473040" y="0"/>
            <a:ext cx="720161"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8" name="标题 5"/>
          <p:cNvSpPr>
            <a:spLocks noGrp="1"/>
          </p:cNvSpPr>
          <p:nvPr>
            <p:ph type="ctrTitle" idx="2" hasCustomPrompt="1"/>
            <p:custDataLst>
              <p:tags r:id="rId9"/>
            </p:custDataLst>
          </p:nvPr>
        </p:nvSpPr>
        <p:spPr>
          <a:xfrm>
            <a:off x="4522316" y="3613741"/>
            <a:ext cx="6858040" cy="582930"/>
          </a:xfr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
        <p:nvSpPr>
          <p:cNvPr id="9" name="副标题 7"/>
          <p:cNvSpPr>
            <a:spLocks noGrp="1"/>
          </p:cNvSpPr>
          <p:nvPr>
            <p:ph type="subTitle" idx="3" hasCustomPrompt="1"/>
            <p:custDataLst>
              <p:tags r:id="rId10"/>
            </p:custDataLst>
          </p:nvPr>
        </p:nvSpPr>
        <p:spPr>
          <a:xfrm>
            <a:off x="4522316" y="4261441"/>
            <a:ext cx="6858040" cy="1669926"/>
          </a:xfrm>
        </p:spPr>
        <p:txBody>
          <a:bodyPr vert="horz" wrap="square" lIns="0" tIns="0" rIns="0" bIns="0" rtlCol="0">
            <a:normAutofit/>
          </a:bodyPr>
          <a:lstStyle>
            <a:lvl1pPr marL="0" marR="0" indent="0" algn="l"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1600" b="0" i="0" u="none" strike="noStrike" kern="1200" cap="none" spc="200" normalizeH="0" baseline="0" noProof="1" dirty="0">
                <a:solidFill>
                  <a:schemeClr val="dk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lgn="l" defTabSz="914400" rtl="0" eaLnBrk="1" fontAlgn="auto" latinLnBrk="0" hangingPunct="1">
              <a:lnSpc>
                <a:spcPct val="130000"/>
              </a:lnSpc>
              <a:spcBef>
                <a:spcPts val="0"/>
              </a:spcBef>
              <a:spcAft>
                <a:spcPts val="750"/>
              </a:spcAft>
              <a:buFont typeface="Arial" panose="020B0604020202020204" pitchFamily="34" charset="0"/>
              <a:buNone/>
              <a:tabLst>
                <a:tab pos="1609725" algn="l"/>
              </a:tabLst>
              <a:defRPr sz="20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2pPr>
            <a:lvl3pPr marL="914400" indent="0" algn="l" defTabSz="914400" rtl="0" eaLnBrk="1" fontAlgn="auto" latinLnBrk="0" hangingPunct="1">
              <a:lnSpc>
                <a:spcPct val="130000"/>
              </a:lnSpc>
              <a:spcBef>
                <a:spcPts val="0"/>
              </a:spcBef>
              <a:spcAft>
                <a:spcPts val="750"/>
              </a:spcAft>
              <a:buFont typeface="Arial" panose="020B0604020202020204" pitchFamily="34" charset="0"/>
              <a:buNone/>
              <a:defRPr sz="18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3pPr>
            <a:lvl4pPr marL="13716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4pPr>
            <a:lvl5pPr marL="18288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3040" y="-5379"/>
            <a:ext cx="720161" cy="720090"/>
          </a:xfrm>
          <a:prstGeom prst="rect">
            <a:avLst/>
          </a:prstGeom>
        </p:spPr>
      </p:pic>
      <p:sp>
        <p:nvSpPr>
          <p:cNvPr id="2" name="标题 1"/>
          <p:cNvSpPr>
            <a:spLocks noGrp="1"/>
          </p:cNvSpPr>
          <p:nvPr>
            <p:ph type="title"/>
          </p:nvPr>
        </p:nvSpPr>
        <p:spPr>
          <a:xfrm>
            <a:off x="669948" y="443234"/>
            <a:ext cx="10853306"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96" y="952508"/>
            <a:ext cx="528376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9491" y="952508"/>
            <a:ext cx="528376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3040" y="-5379"/>
            <a:ext cx="720161" cy="720090"/>
          </a:xfrm>
          <a:prstGeom prst="rect">
            <a:avLst/>
          </a:prstGeom>
        </p:spPr>
      </p:pic>
      <p:sp>
        <p:nvSpPr>
          <p:cNvPr id="2" name="标题 1"/>
          <p:cNvSpPr>
            <a:spLocks noGrp="1"/>
          </p:cNvSpPr>
          <p:nvPr>
            <p:ph type="title"/>
          </p:nvPr>
        </p:nvSpPr>
        <p:spPr>
          <a:xfrm>
            <a:off x="669948" y="443234"/>
            <a:ext cx="10853306"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96" y="952508"/>
            <a:ext cx="528376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91" y="1406525"/>
            <a:ext cx="528372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6364" y="952508"/>
            <a:ext cx="528376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6364" y="1406525"/>
            <a:ext cx="528376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p:nvPr>
            <p:custDataLst>
              <p:tags r:id="rId2"/>
            </p:custDataLst>
          </p:nvPr>
        </p:nvPicPr>
        <p:blipFill rotWithShape="1">
          <a:blip r:embed="rId3" r:link="rId4" cstate="screen"/>
          <a:srcRect l="16082" t="29133" r="16374" b="27335"/>
          <a:stretch>
            <a:fillRect/>
          </a:stretch>
        </p:blipFill>
        <p:spPr>
          <a:xfrm>
            <a:off x="408830" y="2652353"/>
            <a:ext cx="4389552" cy="1553293"/>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3040" y="0"/>
            <a:ext cx="720161"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3040" y="-5379"/>
            <a:ext cx="720161" cy="720090"/>
          </a:xfrm>
          <a:prstGeom prst="rect">
            <a:avLst/>
          </a:prstGeom>
        </p:spPr>
      </p:pic>
      <p:sp>
        <p:nvSpPr>
          <p:cNvPr id="2" name="标题 1"/>
          <p:cNvSpPr>
            <a:spLocks noGrp="1"/>
          </p:cNvSpPr>
          <p:nvPr>
            <p:ph type="title"/>
          </p:nvPr>
        </p:nvSpPr>
        <p:spPr>
          <a:xfrm>
            <a:off x="669996" y="443234"/>
            <a:ext cx="10853306"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96" y="952508"/>
            <a:ext cx="528376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9539" y="952508"/>
            <a:ext cx="528376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3040" y="-5379"/>
            <a:ext cx="720161" cy="720090"/>
          </a:xfrm>
          <a:prstGeom prst="rect">
            <a:avLst/>
          </a:prstGeom>
        </p:spPr>
      </p:pic>
      <p:sp>
        <p:nvSpPr>
          <p:cNvPr id="2" name="竖排标题 1"/>
          <p:cNvSpPr>
            <a:spLocks noGrp="1"/>
          </p:cNvSpPr>
          <p:nvPr>
            <p:ph type="title" orient="vert"/>
          </p:nvPr>
        </p:nvSpPr>
        <p:spPr>
          <a:xfrm>
            <a:off x="10572176" y="952508"/>
            <a:ext cx="951078"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91" y="952500"/>
            <a:ext cx="9829069"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32" y="1709738"/>
            <a:ext cx="10516635"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932" y="4589463"/>
            <a:ext cx="105166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2" name="图片 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3040" y="-5379"/>
            <a:ext cx="720161"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96" y="952508"/>
            <a:ext cx="10853306"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02"/>
            <a:ext cx="12193201" cy="6856796"/>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6" name="文本占位符 1"/>
          <p:cNvSpPr/>
          <p:nvPr>
            <p:ph type="body" idx="1" hasCustomPrompt="1"/>
            <p:custDataLst>
              <p:tags r:id="rId4"/>
            </p:custDataLst>
          </p:nvPr>
        </p:nvSpPr>
        <p:spPr>
          <a:xfrm>
            <a:off x="1652433" y="2993383"/>
            <a:ext cx="8890939" cy="2479687"/>
          </a:xfrm>
        </p:spPr>
        <p:txBody>
          <a:bodyPr vert="horz" wrap="square" lIns="0" tIns="0" rIns="0" bIns="0" rtlCol="0" anchor="t" anchorCtr="0">
            <a:normAutofit/>
          </a:bodyPr>
          <a:lstStyle>
            <a:lvl1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kumimoji="0" lang="zh-CN" altLang="en-US" sz="23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微软雅黑" panose="020B0503020204020204" pitchFamily="3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2"/>
          <p:cNvSpPr>
            <a:spLocks noGrp="1"/>
          </p:cNvSpPr>
          <p:nvPr>
            <p:ph type="title" hasCustomPrompt="1"/>
            <p:custDataLst>
              <p:tags r:id="rId5"/>
            </p:custDataLst>
          </p:nvPr>
        </p:nvSpPr>
        <p:spPr>
          <a:xfrm>
            <a:off x="1965519" y="1384928"/>
            <a:ext cx="8265403" cy="1353820"/>
          </a:xfr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8400" b="1" i="0" u="none" strike="noStrike" kern="1200" cap="none" spc="1000" normalizeH="0" baseline="0" noProof="1" dirty="0">
                <a:solidFill>
                  <a:schemeClr val="lt1"/>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3040" y="-5379"/>
            <a:ext cx="720161"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29" y="302400"/>
            <a:ext cx="11603939"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3040" y="0"/>
            <a:ext cx="720161"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161" cy="720090"/>
          </a:xfrm>
          <a:prstGeom prst="rect">
            <a:avLst/>
          </a:prstGeom>
        </p:spPr>
      </p:pic>
      <p:sp>
        <p:nvSpPr>
          <p:cNvPr id="2" name="标题 1"/>
          <p:cNvSpPr>
            <a:spLocks noGrp="1"/>
          </p:cNvSpPr>
          <p:nvPr>
            <p:ph type="title" hasCustomPrompt="1"/>
            <p:custDataLst>
              <p:tags r:id="rId7"/>
            </p:custDataLst>
          </p:nvPr>
        </p:nvSpPr>
        <p:spPr>
          <a:xfrm>
            <a:off x="1281726" y="1249200"/>
            <a:ext cx="9627348"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239" y="2163600"/>
            <a:ext cx="9627548"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8063"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3040" y="0"/>
            <a:ext cx="720161"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161" cy="720090"/>
          </a:xfrm>
          <a:prstGeom prst="rect">
            <a:avLst/>
          </a:prstGeom>
        </p:spPr>
      </p:pic>
      <p:sp>
        <p:nvSpPr>
          <p:cNvPr id="2" name="标题 1"/>
          <p:cNvSpPr>
            <a:spLocks noGrp="1"/>
          </p:cNvSpPr>
          <p:nvPr>
            <p:ph type="title" hasCustomPrompt="1"/>
            <p:custDataLst>
              <p:tags r:id="rId7"/>
            </p:custDataLst>
          </p:nvPr>
        </p:nvSpPr>
        <p:spPr>
          <a:xfrm>
            <a:off x="583257" y="770400"/>
            <a:ext cx="3960390" cy="882000"/>
          </a:xfrm>
        </p:spPr>
        <p:txBody>
          <a:bodyPr anchor="ctr" anchorCtr="0"/>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58" y="1764000"/>
            <a:ext cx="395679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702" y="769938"/>
            <a:ext cx="6480638"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908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10800"/>
            <a:ext cx="720161"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3040" y="6137910"/>
            <a:ext cx="720161" cy="720090"/>
          </a:xfrm>
          <a:prstGeom prst="rect">
            <a:avLst/>
          </a:prstGeom>
        </p:spPr>
      </p:pic>
      <p:sp>
        <p:nvSpPr>
          <p:cNvPr id="2" name="标题 1"/>
          <p:cNvSpPr>
            <a:spLocks noGrp="1"/>
          </p:cNvSpPr>
          <p:nvPr>
            <p:ph type="title"/>
            <p:custDataLst>
              <p:tags r:id="rId7"/>
            </p:custDataLst>
          </p:nvPr>
        </p:nvSpPr>
        <p:spPr>
          <a:xfrm>
            <a:off x="612060" y="781200"/>
            <a:ext cx="10977481"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60" y="1659600"/>
            <a:ext cx="10977056"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835" y="2808000"/>
            <a:ext cx="1096668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908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720161"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3040" y="6137910"/>
            <a:ext cx="720161" cy="720090"/>
          </a:xfrm>
          <a:prstGeom prst="rect">
            <a:avLst/>
          </a:prstGeom>
        </p:spPr>
      </p:pic>
      <p:sp>
        <p:nvSpPr>
          <p:cNvPr id="2" name="标题 1"/>
          <p:cNvSpPr>
            <a:spLocks noGrp="1"/>
          </p:cNvSpPr>
          <p:nvPr>
            <p:ph type="title"/>
            <p:custDataLst>
              <p:tags r:id="rId7"/>
            </p:custDataLst>
          </p:nvPr>
        </p:nvSpPr>
        <p:spPr>
          <a:xfrm>
            <a:off x="604860" y="669600"/>
            <a:ext cx="10977481" cy="565200"/>
          </a:xfrm>
        </p:spPr>
        <p:txBody>
          <a:bodyPr anchor="ctr" anchorCtr="0"/>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97" y="1681200"/>
            <a:ext cx="10991882"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58" y="5180400"/>
            <a:ext cx="11002683"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908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3040" y="6137910"/>
            <a:ext cx="720161"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161" cy="720090"/>
          </a:xfrm>
          <a:prstGeom prst="rect">
            <a:avLst/>
          </a:prstGeom>
        </p:spPr>
      </p:pic>
      <p:sp>
        <p:nvSpPr>
          <p:cNvPr id="2" name="标题 1"/>
          <p:cNvSpPr>
            <a:spLocks noGrp="1"/>
          </p:cNvSpPr>
          <p:nvPr>
            <p:ph type="title"/>
            <p:custDataLst>
              <p:tags r:id="rId7"/>
            </p:custDataLst>
          </p:nvPr>
        </p:nvSpPr>
        <p:spPr>
          <a:xfrm>
            <a:off x="579657" y="237600"/>
            <a:ext cx="11038687"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57" y="1663200"/>
            <a:ext cx="5342926"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3015" y="1663200"/>
            <a:ext cx="5368129"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56" y="4816800"/>
            <a:ext cx="5342926"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816" y="4813200"/>
            <a:ext cx="5368129"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9400"/>
            <a:ext cx="121908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0437089" y="-10801"/>
            <a:ext cx="1753700" cy="1753527"/>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5104461"/>
            <a:ext cx="1753700" cy="1753527"/>
          </a:xfrm>
          <a:prstGeom prst="rect">
            <a:avLst/>
          </a:prstGeom>
        </p:spPr>
      </p:pic>
      <p:sp>
        <p:nvSpPr>
          <p:cNvPr id="2" name="标题 1"/>
          <p:cNvSpPr>
            <a:spLocks noGrp="1"/>
          </p:cNvSpPr>
          <p:nvPr>
            <p:ph type="title" hasCustomPrompt="1"/>
            <p:custDataLst>
              <p:tags r:id="rId7"/>
            </p:custDataLst>
          </p:nvPr>
        </p:nvSpPr>
        <p:spPr>
          <a:xfrm>
            <a:off x="1522950" y="1339200"/>
            <a:ext cx="91449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563" y="3862800"/>
            <a:ext cx="91449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02"/>
            <a:ext cx="12192635" cy="6856796"/>
          </a:xfrm>
          <a:prstGeom prst="rect">
            <a:avLst/>
          </a:prstGeom>
        </p:spPr>
      </p:pic>
      <p:sp>
        <p:nvSpPr>
          <p:cNvPr id="16" name="日期占位符 15"/>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2"/>
          <p:cNvSpPr/>
          <p:nvPr>
            <p:ph type="ctrTitle" idx="2" hasCustomPrompt="1"/>
            <p:custDataLst>
              <p:tags r:id="rId4"/>
            </p:custDataLst>
          </p:nvPr>
        </p:nvSpPr>
        <p:spPr>
          <a:xfrm>
            <a:off x="2743058" y="1591063"/>
            <a:ext cx="6709123" cy="1846659"/>
          </a:xfrm>
        </p:spPr>
        <p:txBody>
          <a:bodyPr vert="horz" wrap="square" lIns="0" tIns="0" rIns="0" bIns="0" rtlCol="0" anchor="b" anchorCtr="0">
            <a:normAutofit lnSpcReduction="10000"/>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p:nvPr>
            <p:ph type="subTitle" idx="3" hasCustomPrompt="1"/>
            <p:custDataLst>
              <p:tags r:id="rId5"/>
            </p:custDataLst>
          </p:nvPr>
        </p:nvSpPr>
        <p:spPr>
          <a:xfrm>
            <a:off x="2789356" y="3773539"/>
            <a:ext cx="6616527" cy="1493396"/>
          </a:xfrm>
        </p:spPr>
        <p:txBody>
          <a:bodyPr vert="horz" wrap="square" lIns="0" tIns="0" rIns="0" bIns="0" rtlCol="0" anchor="t">
            <a:normAutofit/>
          </a:bodyPr>
          <a:lstStyle>
            <a:lvl1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83" y="1825625"/>
            <a:ext cx="518211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808" y="1825625"/>
            <a:ext cx="518211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2" name="标题 1"/>
          <p:cNvSpPr>
            <a:spLocks noGrp="1"/>
          </p:cNvSpPr>
          <p:nvPr>
            <p:ph type="title"/>
          </p:nvPr>
        </p:nvSpPr>
        <p:spPr>
          <a:xfrm>
            <a:off x="670200"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70200"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p:cNvPicPr/>
          <p:nvPr>
            <p:custDataLst>
              <p:tags r:id="rId2"/>
            </p:custDataLst>
          </p:nvPr>
        </p:nvPicPr>
        <p:blipFill rotWithShape="1">
          <a:blip r:embed="rId3" r:link="rId4" cstate="screen"/>
          <a:srcRect l="16082" t="29133" r="16374" b="27335"/>
          <a:stretch>
            <a:fillRect/>
          </a:stretch>
        </p:blipFill>
        <p:spPr>
          <a:xfrm>
            <a:off x="215248" y="2856505"/>
            <a:ext cx="3235350" cy="1144978"/>
          </a:xfrm>
          <a:prstGeom prst="rect">
            <a:avLst/>
          </a:prstGeom>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2508" y="6137910"/>
            <a:ext cx="720128" cy="720090"/>
          </a:xfrm>
          <a:prstGeom prst="rect">
            <a:avLst/>
          </a:prstGeom>
        </p:spPr>
      </p:pic>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1472508" y="0"/>
            <a:ext cx="720128" cy="720090"/>
          </a:xfrm>
          <a:prstGeom prst="rect">
            <a:avLst/>
          </a:prstGeom>
        </p:spPr>
      </p:pic>
      <p:sp>
        <p:nvSpPr>
          <p:cNvPr id="4" name="日期占位符 3"/>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8" name="标题 5"/>
          <p:cNvSpPr>
            <a:spLocks noGrp="1"/>
          </p:cNvSpPr>
          <p:nvPr>
            <p:ph type="ctrTitle" idx="2" hasCustomPrompt="1"/>
            <p:custDataLst>
              <p:tags r:id="rId9"/>
            </p:custDataLst>
          </p:nvPr>
        </p:nvSpPr>
        <p:spPr>
          <a:xfrm>
            <a:off x="4522285" y="3613741"/>
            <a:ext cx="6857365" cy="582930"/>
          </a:xfr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
        <p:nvSpPr>
          <p:cNvPr id="9" name="副标题 7"/>
          <p:cNvSpPr>
            <a:spLocks noGrp="1"/>
          </p:cNvSpPr>
          <p:nvPr>
            <p:ph type="subTitle" idx="3" hasCustomPrompt="1"/>
            <p:custDataLst>
              <p:tags r:id="rId10"/>
            </p:custDataLst>
          </p:nvPr>
        </p:nvSpPr>
        <p:spPr>
          <a:xfrm>
            <a:off x="4522285" y="4261441"/>
            <a:ext cx="6857365" cy="1669926"/>
          </a:xfrm>
        </p:spPr>
        <p:txBody>
          <a:bodyPr vert="horz" wrap="square" lIns="0" tIns="0" rIns="0" bIns="0" rtlCol="0">
            <a:normAutofit/>
          </a:bodyPr>
          <a:lstStyle>
            <a:lvl1pPr marL="0" marR="0" indent="0" algn="l"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1600" b="0" i="0" u="none" strike="noStrike" kern="1200" cap="none" spc="200" normalizeH="0" baseline="0" noProof="1" dirty="0">
                <a:solidFill>
                  <a:schemeClr val="dk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lgn="l" defTabSz="914400" rtl="0" eaLnBrk="1" fontAlgn="auto" latinLnBrk="0" hangingPunct="1">
              <a:lnSpc>
                <a:spcPct val="130000"/>
              </a:lnSpc>
              <a:spcBef>
                <a:spcPts val="0"/>
              </a:spcBef>
              <a:spcAft>
                <a:spcPts val="750"/>
              </a:spcAft>
              <a:buFont typeface="Arial" panose="020B0604020202020204" pitchFamily="34" charset="0"/>
              <a:buNone/>
              <a:tabLst>
                <a:tab pos="1609725" algn="l"/>
              </a:tabLst>
              <a:defRPr sz="20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2pPr>
            <a:lvl3pPr marL="914400" indent="0" algn="l" defTabSz="914400" rtl="0" eaLnBrk="1" fontAlgn="auto" latinLnBrk="0" hangingPunct="1">
              <a:lnSpc>
                <a:spcPct val="130000"/>
              </a:lnSpc>
              <a:spcBef>
                <a:spcPts val="0"/>
              </a:spcBef>
              <a:spcAft>
                <a:spcPts val="750"/>
              </a:spcAft>
              <a:buFont typeface="Arial" panose="020B0604020202020204" pitchFamily="34" charset="0"/>
              <a:buNone/>
              <a:defRPr sz="18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3pPr>
            <a:lvl4pPr marL="13716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4pPr>
            <a:lvl5pPr marL="18288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2" name="标题 1"/>
          <p:cNvSpPr>
            <a:spLocks noGrp="1"/>
          </p:cNvSpPr>
          <p:nvPr>
            <p:ph type="title"/>
          </p:nvPr>
        </p:nvSpPr>
        <p:spPr>
          <a:xfrm>
            <a:off x="67020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70103"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9340"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2" name="标题 1"/>
          <p:cNvSpPr>
            <a:spLocks noGrp="1"/>
          </p:cNvSpPr>
          <p:nvPr>
            <p:ph type="title"/>
          </p:nvPr>
        </p:nvSpPr>
        <p:spPr>
          <a:xfrm>
            <a:off x="67020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70103"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70098"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6212"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6212"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p:nvPr>
            <p:custDataLst>
              <p:tags r:id="rId2"/>
            </p:custDataLst>
          </p:nvPr>
        </p:nvPicPr>
        <p:blipFill rotWithShape="1">
          <a:blip r:embed="rId3" r:link="rId4" cstate="screen"/>
          <a:srcRect l="16082" t="29133" r="16374" b="27335"/>
          <a:stretch>
            <a:fillRect/>
          </a:stretch>
        </p:blipFill>
        <p:spPr>
          <a:xfrm>
            <a:off x="408926" y="2652353"/>
            <a:ext cx="4389120" cy="1553293"/>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2508" y="0"/>
            <a:ext cx="720128" cy="720090"/>
          </a:xfrm>
          <a:prstGeom prst="rect">
            <a:avLst/>
          </a:prstGeom>
        </p:spPr>
      </p:pic>
      <p:sp>
        <p:nvSpPr>
          <p:cNvPr id="2" name="标题 1"/>
          <p:cNvSpPr>
            <a:spLocks noGrp="1"/>
          </p:cNvSpPr>
          <p:nvPr>
            <p:ph type="title"/>
          </p:nvPr>
        </p:nvSpPr>
        <p:spPr>
          <a:xfrm>
            <a:off x="670200" y="443230"/>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2" name="标题 1"/>
          <p:cNvSpPr>
            <a:spLocks noGrp="1"/>
          </p:cNvSpPr>
          <p:nvPr>
            <p:ph type="title"/>
          </p:nvPr>
        </p:nvSpPr>
        <p:spPr>
          <a:xfrm>
            <a:off x="670248"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70103"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9388"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2" name="竖排标题 1"/>
          <p:cNvSpPr>
            <a:spLocks noGrp="1"/>
          </p:cNvSpPr>
          <p:nvPr>
            <p:ph type="title" orient="vert"/>
          </p:nvPr>
        </p:nvSpPr>
        <p:spPr>
          <a:xfrm>
            <a:off x="10571710"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70216"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2" name="图片 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3" name="日期占位符 2"/>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70248"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02"/>
            <a:ext cx="12192635" cy="6856796"/>
          </a:xfrm>
          <a:prstGeom prst="rect">
            <a:avLst/>
          </a:prstGeom>
        </p:spPr>
      </p:pic>
      <p:sp>
        <p:nvSpPr>
          <p:cNvPr id="3" name="日期占位符 2"/>
          <p:cNvSpPr>
            <a:spLocks noGrp="1"/>
          </p:cNvSpPr>
          <p:nvPr>
            <p:ph type="dt" sz="half" idx="10"/>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6" name="文本占位符 1"/>
          <p:cNvSpPr/>
          <p:nvPr>
            <p:ph type="body" idx="1" hasCustomPrompt="1"/>
            <p:custDataLst>
              <p:tags r:id="rId4"/>
            </p:custDataLst>
          </p:nvPr>
        </p:nvSpPr>
        <p:spPr>
          <a:xfrm>
            <a:off x="1652588" y="2993383"/>
            <a:ext cx="8890064" cy="2479687"/>
          </a:xfrm>
        </p:spPr>
        <p:txBody>
          <a:bodyPr vert="horz" wrap="square" lIns="0" tIns="0" rIns="0" bIns="0" rtlCol="0" anchor="t" anchorCtr="0">
            <a:normAutofit/>
          </a:bodyPr>
          <a:lstStyle>
            <a:lvl1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kumimoji="0" lang="zh-CN" altLang="en-US" sz="23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微软雅黑" panose="020B0503020204020204" pitchFamily="3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2"/>
          <p:cNvSpPr>
            <a:spLocks noGrp="1"/>
          </p:cNvSpPr>
          <p:nvPr>
            <p:ph type="title" hasCustomPrompt="1"/>
            <p:custDataLst>
              <p:tags r:id="rId5"/>
            </p:custDataLst>
          </p:nvPr>
        </p:nvSpPr>
        <p:spPr>
          <a:xfrm>
            <a:off x="1965643" y="1384928"/>
            <a:ext cx="8264589" cy="1353820"/>
          </a:xfr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8400" b="1" i="0" u="none" strike="noStrike" kern="1200" cap="none" spc="1000" normalizeH="0" baseline="0" noProof="1" dirty="0">
                <a:solidFill>
                  <a:schemeClr val="lt1"/>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71" y="365125"/>
            <a:ext cx="10516635"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871" y="1681163"/>
            <a:ext cx="51582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871" y="2505075"/>
            <a:ext cx="5158295"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808" y="1681163"/>
            <a:ext cx="51836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808" y="2505075"/>
            <a:ext cx="518369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2" name="标题 1"/>
          <p:cNvSpPr>
            <a:spLocks noGrp="1"/>
          </p:cNvSpPr>
          <p:nvPr>
            <p:ph type="title"/>
            <p:custDataLst>
              <p:tags r:id="rId6"/>
            </p:custDataLst>
          </p:nvPr>
        </p:nvSpPr>
        <p:spPr>
          <a:xfrm>
            <a:off x="670200" y="443230"/>
            <a:ext cx="10852237"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15" y="302400"/>
            <a:ext cx="11603400"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08" y="0"/>
            <a:ext cx="720128"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128" cy="720090"/>
          </a:xfrm>
          <a:prstGeom prst="rect">
            <a:avLst/>
          </a:prstGeom>
        </p:spPr>
      </p:pic>
      <p:sp>
        <p:nvSpPr>
          <p:cNvPr id="2" name="标题 1"/>
          <p:cNvSpPr>
            <a:spLocks noGrp="1"/>
          </p:cNvSpPr>
          <p:nvPr>
            <p:ph type="title" hasCustomPrompt="1"/>
            <p:custDataLst>
              <p:tags r:id="rId7"/>
            </p:custDataLst>
          </p:nvPr>
        </p:nvSpPr>
        <p:spPr>
          <a:xfrm>
            <a:off x="1281918"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430"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7839"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08" y="0"/>
            <a:ext cx="720128"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128" cy="720090"/>
          </a:xfrm>
          <a:prstGeom prst="rect">
            <a:avLst/>
          </a:prstGeom>
        </p:spPr>
      </p:pic>
      <p:sp>
        <p:nvSpPr>
          <p:cNvPr id="2" name="标题 1"/>
          <p:cNvSpPr>
            <a:spLocks noGrp="1"/>
          </p:cNvSpPr>
          <p:nvPr>
            <p:ph type="title" hasCustomPrompt="1"/>
            <p:custDataLst>
              <p:tags r:id="rId7"/>
            </p:custDataLst>
          </p:nvPr>
        </p:nvSpPr>
        <p:spPr>
          <a:xfrm>
            <a:off x="583334"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934"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635"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90235"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10800"/>
            <a:ext cx="720128"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2508" y="6137910"/>
            <a:ext cx="720128" cy="720090"/>
          </a:xfrm>
          <a:prstGeom prst="rect">
            <a:avLst/>
          </a:prstGeom>
        </p:spPr>
      </p:pic>
      <p:sp>
        <p:nvSpPr>
          <p:cNvPr id="2" name="标题 1"/>
          <p:cNvSpPr>
            <a:spLocks noGrp="1"/>
          </p:cNvSpPr>
          <p:nvPr>
            <p:ph type="title"/>
            <p:custDataLst>
              <p:tags r:id="rId7"/>
            </p:custDataLst>
          </p:nvPr>
        </p:nvSpPr>
        <p:spPr>
          <a:xfrm>
            <a:off x="612032" y="781200"/>
            <a:ext cx="10976972"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32" y="1659600"/>
            <a:ext cx="10976547"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3093"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90235"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2508" y="6137910"/>
            <a:ext cx="720128" cy="720090"/>
          </a:xfrm>
          <a:prstGeom prst="rect">
            <a:avLst/>
          </a:prstGeom>
        </p:spPr>
      </p:pic>
      <p:sp>
        <p:nvSpPr>
          <p:cNvPr id="2" name="标题 1"/>
          <p:cNvSpPr>
            <a:spLocks noGrp="1"/>
          </p:cNvSpPr>
          <p:nvPr>
            <p:ph type="title"/>
            <p:custDataLst>
              <p:tags r:id="rId7"/>
            </p:custDataLst>
          </p:nvPr>
        </p:nvSpPr>
        <p:spPr>
          <a:xfrm>
            <a:off x="604832" y="669600"/>
            <a:ext cx="10976972" cy="565200"/>
          </a:xfrm>
        </p:spPr>
        <p:txBody>
          <a:bodyPr anchor="ctr" anchorCtr="0"/>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69" y="1681200"/>
            <a:ext cx="10991373"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31" y="5180400"/>
            <a:ext cx="11002173"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90235"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08" y="6137910"/>
            <a:ext cx="720128" cy="72009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128" cy="720090"/>
          </a:xfrm>
          <a:prstGeom prst="rect">
            <a:avLst/>
          </a:prstGeom>
        </p:spPr>
      </p:pic>
      <p:sp>
        <p:nvSpPr>
          <p:cNvPr id="2" name="标题 1"/>
          <p:cNvSpPr>
            <a:spLocks noGrp="1"/>
          </p:cNvSpPr>
          <p:nvPr>
            <p:ph type="title"/>
            <p:custDataLst>
              <p:tags r:id="rId7"/>
            </p:custDataLst>
          </p:nvPr>
        </p:nvSpPr>
        <p:spPr>
          <a:xfrm>
            <a:off x="579630" y="237600"/>
            <a:ext cx="11038175"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769"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865"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569"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666"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9400"/>
            <a:ext cx="12190235"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0436605" y="-10801"/>
            <a:ext cx="1753618" cy="1753527"/>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5104461"/>
            <a:ext cx="1753618" cy="1753527"/>
          </a:xfrm>
          <a:prstGeom prst="rect">
            <a:avLst/>
          </a:prstGeom>
        </p:spPr>
      </p:pic>
      <p:sp>
        <p:nvSpPr>
          <p:cNvPr id="2" name="标题 1"/>
          <p:cNvSpPr>
            <a:spLocks noGrp="1"/>
          </p:cNvSpPr>
          <p:nvPr>
            <p:ph type="title" hasCustomPrompt="1"/>
            <p:custDataLst>
              <p:tags r:id="rId7"/>
            </p:custDataLst>
          </p:nvPr>
        </p:nvSpPr>
        <p:spPr>
          <a:xfrm>
            <a:off x="1523118"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a:xfrm>
            <a:off x="879858"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318"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1119"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730"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71" y="457200"/>
            <a:ext cx="3932624"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698" y="987425"/>
            <a:ext cx="617280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871" y="2057400"/>
            <a:ext cx="393262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71" y="457200"/>
            <a:ext cx="3932624"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698" y="987425"/>
            <a:ext cx="61728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871" y="2057400"/>
            <a:ext cx="393262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2" Type="http://schemas.openxmlformats.org/officeDocument/2006/relationships/theme" Target="../theme/theme2.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slideLayout" Target="../slideLayouts/slideLayout22.xml"/><Relationship Id="rId19" Type="http://schemas.openxmlformats.org/officeDocument/2006/relationships/tags" Target="../tags/tag86.xml"/><Relationship Id="rId18" Type="http://schemas.openxmlformats.org/officeDocument/2006/relationships/slideLayout" Target="../slideLayouts/slideLayout38.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2" Type="http://schemas.openxmlformats.org/officeDocument/2006/relationships/theme" Target="../theme/theme3.xml"/><Relationship Id="rId21" Type="http://schemas.openxmlformats.org/officeDocument/2006/relationships/tags" Target="../tags/tag176.xml"/><Relationship Id="rId20" Type="http://schemas.openxmlformats.org/officeDocument/2006/relationships/tags" Target="../tags/tag175.xml"/><Relationship Id="rId2" Type="http://schemas.openxmlformats.org/officeDocument/2006/relationships/slideLayout" Target="../slideLayouts/slideLayout40.xml"/><Relationship Id="rId19" Type="http://schemas.openxmlformats.org/officeDocument/2006/relationships/tags" Target="../tags/tag174.xml"/><Relationship Id="rId18" Type="http://schemas.openxmlformats.org/officeDocument/2006/relationships/slideLayout" Target="../slideLayouts/slideLayout56.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83" y="365125"/>
            <a:ext cx="10516635"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83" y="1825625"/>
            <a:ext cx="10516635"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83" y="6356350"/>
            <a:ext cx="27434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998" y="6356350"/>
            <a:ext cx="41152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448" y="6356350"/>
            <a:ext cx="27434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948" y="443230"/>
            <a:ext cx="10853306"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948" y="961398"/>
            <a:ext cx="10853306"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829" y="6349833"/>
            <a:ext cx="2700266"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405" y="6349833"/>
            <a:ext cx="396039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1448" y="6349833"/>
            <a:ext cx="2700266"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70200"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70200"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80060"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318"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918"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318"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84.xml"/><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5.jpeg"/><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tags" Target="../tags/tag186.xml"/><Relationship Id="rId10" Type="http://schemas.openxmlformats.org/officeDocument/2006/relationships/tags" Target="../tags/tag185.xml"/><Relationship Id="rId1" Type="http://schemas.openxmlformats.org/officeDocument/2006/relationships/tags" Target="../tags/tag177.xml"/></Relationships>
</file>

<file path=ppt/slides/_rels/slide10.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image" Target="../media/image3.png"/><Relationship Id="rId4" Type="http://schemas.openxmlformats.org/officeDocument/2006/relationships/tags" Target="../tags/tag248.xml"/><Relationship Id="rId3" Type="http://schemas.openxmlformats.org/officeDocument/2006/relationships/image" Target="../media/image2.png"/><Relationship Id="rId2" Type="http://schemas.openxmlformats.org/officeDocument/2006/relationships/tags" Target="../tags/tag247.xml"/><Relationship Id="rId16" Type="http://schemas.openxmlformats.org/officeDocument/2006/relationships/notesSlide" Target="../notesSlides/notesSlide6.xml"/><Relationship Id="rId15" Type="http://schemas.openxmlformats.org/officeDocument/2006/relationships/slideLayout" Target="../slideLayouts/slideLayout27.xml"/><Relationship Id="rId14" Type="http://schemas.openxmlformats.org/officeDocument/2006/relationships/tags" Target="../tags/tag256.xml"/><Relationship Id="rId13" Type="http://schemas.openxmlformats.org/officeDocument/2006/relationships/tags" Target="../tags/tag255.xml"/><Relationship Id="rId12" Type="http://schemas.openxmlformats.org/officeDocument/2006/relationships/tags" Target="../tags/tag254.xml"/><Relationship Id="rId11" Type="http://schemas.openxmlformats.org/officeDocument/2006/relationships/image" Target="../media/image14.jpeg"/><Relationship Id="rId10" Type="http://schemas.openxmlformats.org/officeDocument/2006/relationships/tags" Target="../tags/tag253.xml"/><Relationship Id="rId1" Type="http://schemas.openxmlformats.org/officeDocument/2006/relationships/tags" Target="../tags/tag246.xml"/></Relationships>
</file>

<file path=ppt/slides/_rels/slide11.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image" Target="../media/image3.png"/><Relationship Id="rId3" Type="http://schemas.openxmlformats.org/officeDocument/2006/relationships/tags" Target="../tags/tag258.xml"/><Relationship Id="rId23" Type="http://schemas.openxmlformats.org/officeDocument/2006/relationships/notesSlide" Target="../notesSlides/notesSlide7.xml"/><Relationship Id="rId22" Type="http://schemas.openxmlformats.org/officeDocument/2006/relationships/slideLayout" Target="../slideLayouts/slideLayout27.xml"/><Relationship Id="rId21" Type="http://schemas.openxmlformats.org/officeDocument/2006/relationships/tags" Target="../tags/tag273.xml"/><Relationship Id="rId20" Type="http://schemas.openxmlformats.org/officeDocument/2006/relationships/tags" Target="../tags/tag272.xml"/><Relationship Id="rId2" Type="http://schemas.openxmlformats.org/officeDocument/2006/relationships/image" Target="../media/image2.png"/><Relationship Id="rId19" Type="http://schemas.openxmlformats.org/officeDocument/2006/relationships/tags" Target="../tags/tag271.xml"/><Relationship Id="rId18" Type="http://schemas.openxmlformats.org/officeDocument/2006/relationships/tags" Target="../tags/tag270.xml"/><Relationship Id="rId17" Type="http://schemas.openxmlformats.org/officeDocument/2006/relationships/tags" Target="../tags/tag269.xml"/><Relationship Id="rId16" Type="http://schemas.openxmlformats.org/officeDocument/2006/relationships/tags" Target="../tags/tag268.xml"/><Relationship Id="rId15" Type="http://schemas.openxmlformats.org/officeDocument/2006/relationships/tags" Target="../tags/tag267.xml"/><Relationship Id="rId14" Type="http://schemas.openxmlformats.org/officeDocument/2006/relationships/image" Target="../media/image16.jpeg"/><Relationship Id="rId13" Type="http://schemas.openxmlformats.org/officeDocument/2006/relationships/tags" Target="../tags/tag266.xml"/><Relationship Id="rId12" Type="http://schemas.openxmlformats.org/officeDocument/2006/relationships/image" Target="../media/image15.jpeg"/><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tags" Target="../tags/tag257.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7.xml"/><Relationship Id="rId5" Type="http://schemas.openxmlformats.org/officeDocument/2006/relationships/tags" Target="../tags/tag276.xml"/><Relationship Id="rId4" Type="http://schemas.openxmlformats.org/officeDocument/2006/relationships/image" Target="../media/image18.png"/><Relationship Id="rId3" Type="http://schemas.openxmlformats.org/officeDocument/2006/relationships/tags" Target="../tags/tag275.xml"/><Relationship Id="rId2" Type="http://schemas.openxmlformats.org/officeDocument/2006/relationships/image" Target="../media/image17.png"/><Relationship Id="rId1" Type="http://schemas.openxmlformats.org/officeDocument/2006/relationships/tags" Target="../tags/tag274.xml"/></Relationships>
</file>

<file path=ppt/slides/_rels/slide1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image" Target="../media/image3.png"/><Relationship Id="rId4" Type="http://schemas.openxmlformats.org/officeDocument/2006/relationships/tags" Target="../tags/tag279.xml"/><Relationship Id="rId3" Type="http://schemas.openxmlformats.org/officeDocument/2006/relationships/image" Target="../media/image2.png"/><Relationship Id="rId2" Type="http://schemas.openxmlformats.org/officeDocument/2006/relationships/tags" Target="../tags/tag278.xml"/><Relationship Id="rId12" Type="http://schemas.openxmlformats.org/officeDocument/2006/relationships/notesSlide" Target="../notesSlides/notesSlide8.xml"/><Relationship Id="rId11" Type="http://schemas.openxmlformats.org/officeDocument/2006/relationships/slideLayout" Target="../slideLayouts/slideLayout7.xml"/><Relationship Id="rId10" Type="http://schemas.openxmlformats.org/officeDocument/2006/relationships/tags" Target="../tags/tag282.xml"/><Relationship Id="rId1" Type="http://schemas.openxmlformats.org/officeDocument/2006/relationships/tags" Target="../tags/tag277.xml"/></Relationships>
</file>

<file path=ppt/slides/_rels/slide14.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image" Target="../media/image3.png"/><Relationship Id="rId3" Type="http://schemas.openxmlformats.org/officeDocument/2006/relationships/tags" Target="../tags/tag284.xml"/><Relationship Id="rId2" Type="http://schemas.openxmlformats.org/officeDocument/2006/relationships/image" Target="../media/image2.png"/><Relationship Id="rId17" Type="http://schemas.openxmlformats.org/officeDocument/2006/relationships/notesSlide" Target="../notesSlides/notesSlide9.xml"/><Relationship Id="rId16" Type="http://schemas.openxmlformats.org/officeDocument/2006/relationships/slideLayout" Target="../slideLayouts/slideLayout27.xml"/><Relationship Id="rId15" Type="http://schemas.openxmlformats.org/officeDocument/2006/relationships/tags" Target="../tags/tag292.xml"/><Relationship Id="rId14" Type="http://schemas.openxmlformats.org/officeDocument/2006/relationships/image" Target="../media/image23.jpeg"/><Relationship Id="rId13" Type="http://schemas.openxmlformats.org/officeDocument/2006/relationships/tags" Target="../tags/tag291.xml"/><Relationship Id="rId12" Type="http://schemas.openxmlformats.org/officeDocument/2006/relationships/image" Target="../media/image22.jpeg"/><Relationship Id="rId11" Type="http://schemas.openxmlformats.org/officeDocument/2006/relationships/tags" Target="../tags/tag290.xml"/><Relationship Id="rId10" Type="http://schemas.openxmlformats.org/officeDocument/2006/relationships/image" Target="../media/image21.png"/><Relationship Id="rId1" Type="http://schemas.openxmlformats.org/officeDocument/2006/relationships/tags" Target="../tags/tag283.xml"/></Relationships>
</file>

<file path=ppt/slides/_rels/slide15.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1" Type="http://schemas.openxmlformats.org/officeDocument/2006/relationships/notesSlide" Target="../notesSlides/notesSlide10.xml"/><Relationship Id="rId40" Type="http://schemas.openxmlformats.org/officeDocument/2006/relationships/slideLayout" Target="../slideLayouts/slideLayout2.xml"/><Relationship Id="rId4" Type="http://schemas.openxmlformats.org/officeDocument/2006/relationships/tags" Target="../tags/tag296.xml"/><Relationship Id="rId39" Type="http://schemas.openxmlformats.org/officeDocument/2006/relationships/tags" Target="../tags/tag330.xml"/><Relationship Id="rId38" Type="http://schemas.openxmlformats.org/officeDocument/2006/relationships/tags" Target="../tags/tag329.xml"/><Relationship Id="rId37" Type="http://schemas.openxmlformats.org/officeDocument/2006/relationships/tags" Target="../tags/tag328.xml"/><Relationship Id="rId36" Type="http://schemas.openxmlformats.org/officeDocument/2006/relationships/tags" Target="../tags/tag327.xml"/><Relationship Id="rId35" Type="http://schemas.openxmlformats.org/officeDocument/2006/relationships/tags" Target="../tags/tag326.xml"/><Relationship Id="rId34" Type="http://schemas.openxmlformats.org/officeDocument/2006/relationships/tags" Target="../tags/tag325.xml"/><Relationship Id="rId33" Type="http://schemas.openxmlformats.org/officeDocument/2006/relationships/tags" Target="../tags/tag324.xml"/><Relationship Id="rId32" Type="http://schemas.openxmlformats.org/officeDocument/2006/relationships/tags" Target="../tags/tag323.xml"/><Relationship Id="rId31" Type="http://schemas.openxmlformats.org/officeDocument/2006/relationships/image" Target="../media/image24.jpeg"/><Relationship Id="rId30" Type="http://schemas.openxmlformats.org/officeDocument/2006/relationships/tags" Target="../tags/tag322.xml"/><Relationship Id="rId3" Type="http://schemas.openxmlformats.org/officeDocument/2006/relationships/tags" Target="../tags/tag295.xml"/><Relationship Id="rId29" Type="http://schemas.openxmlformats.org/officeDocument/2006/relationships/tags" Target="../tags/tag321.xml"/><Relationship Id="rId28" Type="http://schemas.openxmlformats.org/officeDocument/2006/relationships/tags" Target="../tags/tag320.xml"/><Relationship Id="rId27" Type="http://schemas.openxmlformats.org/officeDocument/2006/relationships/tags" Target="../tags/tag319.xml"/><Relationship Id="rId26" Type="http://schemas.openxmlformats.org/officeDocument/2006/relationships/tags" Target="../tags/tag318.xml"/><Relationship Id="rId25" Type="http://schemas.openxmlformats.org/officeDocument/2006/relationships/tags" Target="../tags/tag317.xml"/><Relationship Id="rId24" Type="http://schemas.openxmlformats.org/officeDocument/2006/relationships/tags" Target="../tags/tag316.xml"/><Relationship Id="rId23" Type="http://schemas.openxmlformats.org/officeDocument/2006/relationships/tags" Target="../tags/tag315.xml"/><Relationship Id="rId22" Type="http://schemas.openxmlformats.org/officeDocument/2006/relationships/tags" Target="../tags/tag314.xml"/><Relationship Id="rId21" Type="http://schemas.openxmlformats.org/officeDocument/2006/relationships/tags" Target="../tags/tag313.xml"/><Relationship Id="rId20" Type="http://schemas.openxmlformats.org/officeDocument/2006/relationships/tags" Target="../tags/tag312.xml"/><Relationship Id="rId2" Type="http://schemas.openxmlformats.org/officeDocument/2006/relationships/tags" Target="../tags/tag294.xml"/><Relationship Id="rId19" Type="http://schemas.openxmlformats.org/officeDocument/2006/relationships/tags" Target="../tags/tag311.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tags" Target="../tags/tag305.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tags" Target="../tags/tag293.xml"/></Relationships>
</file>

<file path=ppt/slides/_rels/slide16.xml.rels><?xml version="1.0" encoding="UTF-8" standalone="yes"?>
<Relationships xmlns="http://schemas.openxmlformats.org/package/2006/relationships"><Relationship Id="rId9" Type="http://schemas.openxmlformats.org/officeDocument/2006/relationships/tags" Target="../tags/tag338.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2" Type="http://schemas.openxmlformats.org/officeDocument/2006/relationships/slideLayout" Target="../slideLayouts/slideLayout2.xml"/><Relationship Id="rId41" Type="http://schemas.openxmlformats.org/officeDocument/2006/relationships/tags" Target="../tags/tag370.xml"/><Relationship Id="rId40" Type="http://schemas.openxmlformats.org/officeDocument/2006/relationships/tags" Target="../tags/tag369.xml"/><Relationship Id="rId4" Type="http://schemas.openxmlformats.org/officeDocument/2006/relationships/tags" Target="../tags/tag333.xml"/><Relationship Id="rId39" Type="http://schemas.openxmlformats.org/officeDocument/2006/relationships/tags" Target="../tags/tag368.xml"/><Relationship Id="rId38" Type="http://schemas.openxmlformats.org/officeDocument/2006/relationships/tags" Target="../tags/tag367.xml"/><Relationship Id="rId37" Type="http://schemas.openxmlformats.org/officeDocument/2006/relationships/tags" Target="../tags/tag366.xml"/><Relationship Id="rId36" Type="http://schemas.openxmlformats.org/officeDocument/2006/relationships/tags" Target="../tags/tag365.xml"/><Relationship Id="rId35" Type="http://schemas.openxmlformats.org/officeDocument/2006/relationships/tags" Target="../tags/tag364.xml"/><Relationship Id="rId34" Type="http://schemas.openxmlformats.org/officeDocument/2006/relationships/tags" Target="../tags/tag363.xml"/><Relationship Id="rId33" Type="http://schemas.openxmlformats.org/officeDocument/2006/relationships/tags" Target="../tags/tag362.xml"/><Relationship Id="rId32" Type="http://schemas.openxmlformats.org/officeDocument/2006/relationships/tags" Target="../tags/tag361.xml"/><Relationship Id="rId31" Type="http://schemas.openxmlformats.org/officeDocument/2006/relationships/tags" Target="../tags/tag360.xml"/><Relationship Id="rId30" Type="http://schemas.openxmlformats.org/officeDocument/2006/relationships/tags" Target="../tags/tag359.xml"/><Relationship Id="rId3" Type="http://schemas.openxmlformats.org/officeDocument/2006/relationships/tags" Target="../tags/tag332.xml"/><Relationship Id="rId29" Type="http://schemas.openxmlformats.org/officeDocument/2006/relationships/tags" Target="../tags/tag358.xml"/><Relationship Id="rId28" Type="http://schemas.openxmlformats.org/officeDocument/2006/relationships/tags" Target="../tags/tag357.xml"/><Relationship Id="rId27" Type="http://schemas.openxmlformats.org/officeDocument/2006/relationships/tags" Target="../tags/tag356.xml"/><Relationship Id="rId26" Type="http://schemas.openxmlformats.org/officeDocument/2006/relationships/tags" Target="../tags/tag355.xml"/><Relationship Id="rId25" Type="http://schemas.openxmlformats.org/officeDocument/2006/relationships/tags" Target="../tags/tag354.xml"/><Relationship Id="rId24" Type="http://schemas.openxmlformats.org/officeDocument/2006/relationships/tags" Target="../tags/tag353.xml"/><Relationship Id="rId23" Type="http://schemas.openxmlformats.org/officeDocument/2006/relationships/tags" Target="../tags/tag352.xml"/><Relationship Id="rId22" Type="http://schemas.openxmlformats.org/officeDocument/2006/relationships/tags" Target="../tags/tag351.xml"/><Relationship Id="rId21" Type="http://schemas.openxmlformats.org/officeDocument/2006/relationships/tags" Target="../tags/tag350.xml"/><Relationship Id="rId20" Type="http://schemas.openxmlformats.org/officeDocument/2006/relationships/tags" Target="../tags/tag349.xml"/><Relationship Id="rId2" Type="http://schemas.openxmlformats.org/officeDocument/2006/relationships/image" Target="../media/image24.jpeg"/><Relationship Id="rId19" Type="http://schemas.openxmlformats.org/officeDocument/2006/relationships/tags" Target="../tags/tag348.xml"/><Relationship Id="rId18" Type="http://schemas.openxmlformats.org/officeDocument/2006/relationships/tags" Target="../tags/tag347.xml"/><Relationship Id="rId17" Type="http://schemas.openxmlformats.org/officeDocument/2006/relationships/tags" Target="../tags/tag346.xml"/><Relationship Id="rId16" Type="http://schemas.openxmlformats.org/officeDocument/2006/relationships/tags" Target="../tags/tag345.xml"/><Relationship Id="rId15" Type="http://schemas.openxmlformats.org/officeDocument/2006/relationships/tags" Target="../tags/tag344.xml"/><Relationship Id="rId14" Type="http://schemas.openxmlformats.org/officeDocument/2006/relationships/tags" Target="../tags/tag343.xml"/><Relationship Id="rId13" Type="http://schemas.openxmlformats.org/officeDocument/2006/relationships/tags" Target="../tags/tag342.xml"/><Relationship Id="rId12" Type="http://schemas.openxmlformats.org/officeDocument/2006/relationships/tags" Target="../tags/tag341.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tags" Target="../tags/tag331.xml"/></Relationships>
</file>

<file path=ppt/slides/_rels/slide17.xml.rels><?xml version="1.0" encoding="UTF-8" standalone="yes"?>
<Relationships xmlns="http://schemas.openxmlformats.org/package/2006/relationships"><Relationship Id="rId9" Type="http://schemas.openxmlformats.org/officeDocument/2006/relationships/video" Target="../media/media1.mp4"/><Relationship Id="rId8" Type="http://schemas.openxmlformats.org/officeDocument/2006/relationships/tags" Target="../tags/tag376.xml"/><Relationship Id="rId7" Type="http://schemas.openxmlformats.org/officeDocument/2006/relationships/tags" Target="../tags/tag375.xml"/><Relationship Id="rId6" Type="http://schemas.openxmlformats.org/officeDocument/2006/relationships/tags" Target="../tags/tag374.xml"/><Relationship Id="rId5" Type="http://schemas.openxmlformats.org/officeDocument/2006/relationships/image" Target="../media/image3.png"/><Relationship Id="rId4" Type="http://schemas.openxmlformats.org/officeDocument/2006/relationships/tags" Target="../tags/tag373.xml"/><Relationship Id="rId3" Type="http://schemas.openxmlformats.org/officeDocument/2006/relationships/image" Target="../media/image2.png"/><Relationship Id="rId2" Type="http://schemas.openxmlformats.org/officeDocument/2006/relationships/tags" Target="../tags/tag372.xml"/><Relationship Id="rId15" Type="http://schemas.openxmlformats.org/officeDocument/2006/relationships/notesSlide" Target="../notesSlides/notesSlide11.xml"/><Relationship Id="rId14" Type="http://schemas.openxmlformats.org/officeDocument/2006/relationships/slideLayout" Target="../slideLayouts/slideLayout27.xml"/><Relationship Id="rId13" Type="http://schemas.openxmlformats.org/officeDocument/2006/relationships/tags" Target="../tags/tag378.xml"/><Relationship Id="rId12" Type="http://schemas.openxmlformats.org/officeDocument/2006/relationships/image" Target="../media/image25.png"/><Relationship Id="rId11" Type="http://schemas.openxmlformats.org/officeDocument/2006/relationships/tags" Target="../tags/tag377.xml"/><Relationship Id="rId10" Type="http://schemas.microsoft.com/office/2007/relationships/media" Target="../media/media1.mp4"/><Relationship Id="rId1" Type="http://schemas.openxmlformats.org/officeDocument/2006/relationships/tags" Target="../tags/tag371.xml"/></Relationships>
</file>

<file path=ppt/slides/_rels/slide18.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image" Target="../media/image3.png"/><Relationship Id="rId4" Type="http://schemas.openxmlformats.org/officeDocument/2006/relationships/tags" Target="../tags/tag381.xml"/><Relationship Id="rId3" Type="http://schemas.openxmlformats.org/officeDocument/2006/relationships/image" Target="../media/image2.png"/><Relationship Id="rId2" Type="http://schemas.openxmlformats.org/officeDocument/2006/relationships/tags" Target="../tags/tag380.xml"/><Relationship Id="rId16" Type="http://schemas.openxmlformats.org/officeDocument/2006/relationships/notesSlide" Target="../notesSlides/notesSlide12.xml"/><Relationship Id="rId15" Type="http://schemas.openxmlformats.org/officeDocument/2006/relationships/slideLayout" Target="../slideLayouts/slideLayout27.xml"/><Relationship Id="rId14" Type="http://schemas.openxmlformats.org/officeDocument/2006/relationships/tags" Target="../tags/tag389.xml"/><Relationship Id="rId13" Type="http://schemas.openxmlformats.org/officeDocument/2006/relationships/tags" Target="../tags/tag388.xml"/><Relationship Id="rId12" Type="http://schemas.openxmlformats.org/officeDocument/2006/relationships/tags" Target="../tags/tag387.xml"/><Relationship Id="rId11" Type="http://schemas.openxmlformats.org/officeDocument/2006/relationships/image" Target="../media/image14.jpeg"/><Relationship Id="rId10" Type="http://schemas.openxmlformats.org/officeDocument/2006/relationships/tags" Target="../tags/tag386.xml"/><Relationship Id="rId1" Type="http://schemas.openxmlformats.org/officeDocument/2006/relationships/tags" Target="../tags/tag379.xml"/></Relationships>
</file>

<file path=ppt/slides/_rels/slide19.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image" Target="../media/image3.png"/><Relationship Id="rId3" Type="http://schemas.openxmlformats.org/officeDocument/2006/relationships/tags" Target="../tags/tag391.xml"/><Relationship Id="rId2" Type="http://schemas.openxmlformats.org/officeDocument/2006/relationships/image" Target="../media/image2.png"/><Relationship Id="rId18" Type="http://schemas.openxmlformats.org/officeDocument/2006/relationships/notesSlide" Target="../notesSlides/notesSlide13.xml"/><Relationship Id="rId17" Type="http://schemas.openxmlformats.org/officeDocument/2006/relationships/slideLayout" Target="../slideLayouts/slideLayout27.xml"/><Relationship Id="rId16" Type="http://schemas.openxmlformats.org/officeDocument/2006/relationships/tags" Target="../tags/tag403.xml"/><Relationship Id="rId15" Type="http://schemas.openxmlformats.org/officeDocument/2006/relationships/tags" Target="../tags/tag402.xml"/><Relationship Id="rId14" Type="http://schemas.openxmlformats.org/officeDocument/2006/relationships/tags" Target="../tags/tag401.xml"/><Relationship Id="rId13" Type="http://schemas.openxmlformats.org/officeDocument/2006/relationships/tags" Target="../tags/tag400.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tags" Target="../tags/tag39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4.xml"/><Relationship Id="rId7" Type="http://schemas.openxmlformats.org/officeDocument/2006/relationships/tags" Target="../tags/tag407.xml"/><Relationship Id="rId6" Type="http://schemas.openxmlformats.org/officeDocument/2006/relationships/image" Target="../media/image26.png"/><Relationship Id="rId5" Type="http://schemas.openxmlformats.org/officeDocument/2006/relationships/tags" Target="../tags/tag406.xml"/><Relationship Id="rId4" Type="http://schemas.microsoft.com/office/2007/relationships/media" Target="../media/media2.mp4"/><Relationship Id="rId3" Type="http://schemas.openxmlformats.org/officeDocument/2006/relationships/video" Target="NULL" TargetMode="External"/><Relationship Id="rId2" Type="http://schemas.openxmlformats.org/officeDocument/2006/relationships/tags" Target="../tags/tag405.xml"/><Relationship Id="rId1" Type="http://schemas.openxmlformats.org/officeDocument/2006/relationships/tags" Target="../tags/tag40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2.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image" Target="../media/image29.png"/><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2" Type="http://schemas.openxmlformats.org/officeDocument/2006/relationships/notesSlide" Target="../notesSlides/notesSlide16.xml"/><Relationship Id="rId11" Type="http://schemas.openxmlformats.org/officeDocument/2006/relationships/slideLayout" Target="../slideLayouts/slideLayout12.xml"/><Relationship Id="rId10" Type="http://schemas.openxmlformats.org/officeDocument/2006/relationships/tags" Target="../tags/tag420.xml"/><Relationship Id="rId1" Type="http://schemas.openxmlformats.org/officeDocument/2006/relationships/tags" Target="../tags/tag412.xml"/></Relationships>
</file>

<file path=ppt/slides/_rels/slide23.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tags" Target="../tags/tag426.xml"/><Relationship Id="rId7" Type="http://schemas.openxmlformats.org/officeDocument/2006/relationships/tags" Target="../tags/tag425.xml"/><Relationship Id="rId6" Type="http://schemas.openxmlformats.org/officeDocument/2006/relationships/tags" Target="../tags/tag424.xml"/><Relationship Id="rId5" Type="http://schemas.openxmlformats.org/officeDocument/2006/relationships/image" Target="../media/image3.png"/><Relationship Id="rId4" Type="http://schemas.openxmlformats.org/officeDocument/2006/relationships/tags" Target="../tags/tag423.xml"/><Relationship Id="rId3" Type="http://schemas.openxmlformats.org/officeDocument/2006/relationships/image" Target="../media/image2.png"/><Relationship Id="rId2" Type="http://schemas.openxmlformats.org/officeDocument/2006/relationships/tags" Target="../tags/tag422.xml"/><Relationship Id="rId16" Type="http://schemas.openxmlformats.org/officeDocument/2006/relationships/notesSlide" Target="../notesSlides/notesSlide17.xml"/><Relationship Id="rId15" Type="http://schemas.openxmlformats.org/officeDocument/2006/relationships/slideLayout" Target="../slideLayouts/slideLayout27.xml"/><Relationship Id="rId14" Type="http://schemas.openxmlformats.org/officeDocument/2006/relationships/tags" Target="../tags/tag431.xml"/><Relationship Id="rId13" Type="http://schemas.openxmlformats.org/officeDocument/2006/relationships/tags" Target="../tags/tag430.xml"/><Relationship Id="rId12" Type="http://schemas.openxmlformats.org/officeDocument/2006/relationships/tags" Target="../tags/tag429.xml"/><Relationship Id="rId11" Type="http://schemas.openxmlformats.org/officeDocument/2006/relationships/image" Target="../media/image14.jpeg"/><Relationship Id="rId10" Type="http://schemas.openxmlformats.org/officeDocument/2006/relationships/tags" Target="../tags/tag428.xml"/><Relationship Id="rId1" Type="http://schemas.openxmlformats.org/officeDocument/2006/relationships/tags" Target="../tags/tag421.xml"/></Relationships>
</file>

<file path=ppt/slides/_rels/slide24.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image" Target="../media/image3.png"/><Relationship Id="rId3" Type="http://schemas.openxmlformats.org/officeDocument/2006/relationships/tags" Target="../tags/tag433.xml"/><Relationship Id="rId2" Type="http://schemas.openxmlformats.org/officeDocument/2006/relationships/image" Target="../media/image2.png"/><Relationship Id="rId12" Type="http://schemas.openxmlformats.org/officeDocument/2006/relationships/notesSlide" Target="../notesSlides/notesSlide18.xml"/><Relationship Id="rId11" Type="http://schemas.openxmlformats.org/officeDocument/2006/relationships/slideLayout" Target="../slideLayouts/slideLayout27.xml"/><Relationship Id="rId10" Type="http://schemas.openxmlformats.org/officeDocument/2006/relationships/tags" Target="../tags/tag436.xml"/><Relationship Id="rId1" Type="http://schemas.openxmlformats.org/officeDocument/2006/relationships/tags" Target="../tags/tag432.xml"/></Relationships>
</file>

<file path=ppt/slides/_rels/slide25.xml.rels><?xml version="1.0" encoding="UTF-8" standalone="yes"?>
<Relationships xmlns="http://schemas.openxmlformats.org/package/2006/relationships"><Relationship Id="rId9" Type="http://schemas.openxmlformats.org/officeDocument/2006/relationships/tags" Target="../tags/tag443.xml"/><Relationship Id="rId8" Type="http://schemas.openxmlformats.org/officeDocument/2006/relationships/tags" Target="../tags/tag442.xml"/><Relationship Id="rId7" Type="http://schemas.openxmlformats.org/officeDocument/2006/relationships/tags" Target="../tags/tag441.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image" Target="../media/image3.png"/><Relationship Id="rId3" Type="http://schemas.openxmlformats.org/officeDocument/2006/relationships/tags" Target="../tags/tag438.xml"/><Relationship Id="rId2" Type="http://schemas.openxmlformats.org/officeDocument/2006/relationships/image" Target="../media/image2.png"/><Relationship Id="rId19" Type="http://schemas.openxmlformats.org/officeDocument/2006/relationships/notesSlide" Target="../notesSlides/notesSlide19.xml"/><Relationship Id="rId18" Type="http://schemas.openxmlformats.org/officeDocument/2006/relationships/slideLayout" Target="../slideLayouts/slideLayout27.xml"/><Relationship Id="rId17" Type="http://schemas.openxmlformats.org/officeDocument/2006/relationships/tags" Target="../tags/tag450.xml"/><Relationship Id="rId16" Type="http://schemas.openxmlformats.org/officeDocument/2006/relationships/image" Target="../media/image33.png"/><Relationship Id="rId15" Type="http://schemas.openxmlformats.org/officeDocument/2006/relationships/tags" Target="../tags/tag449.xml"/><Relationship Id="rId14" Type="http://schemas.openxmlformats.org/officeDocument/2006/relationships/tags" Target="../tags/tag448.xml"/><Relationship Id="rId13" Type="http://schemas.openxmlformats.org/officeDocument/2006/relationships/tags" Target="../tags/tag447.xml"/><Relationship Id="rId12" Type="http://schemas.openxmlformats.org/officeDocument/2006/relationships/tags" Target="../tags/tag446.xml"/><Relationship Id="rId11" Type="http://schemas.openxmlformats.org/officeDocument/2006/relationships/tags" Target="../tags/tag445.xml"/><Relationship Id="rId10" Type="http://schemas.openxmlformats.org/officeDocument/2006/relationships/tags" Target="../tags/tag444.xml"/><Relationship Id="rId1" Type="http://schemas.openxmlformats.org/officeDocument/2006/relationships/tags" Target="../tags/tag437.xml"/></Relationships>
</file>

<file path=ppt/slides/_rels/slide26.xml.rels><?xml version="1.0" encoding="UTF-8" standalone="yes"?>
<Relationships xmlns="http://schemas.openxmlformats.org/package/2006/relationships"><Relationship Id="rId9" Type="http://schemas.openxmlformats.org/officeDocument/2006/relationships/tags" Target="../tags/tag457.xml"/><Relationship Id="rId8" Type="http://schemas.openxmlformats.org/officeDocument/2006/relationships/tags" Target="../tags/tag456.xml"/><Relationship Id="rId7" Type="http://schemas.openxmlformats.org/officeDocument/2006/relationships/tags" Target="../tags/tag455.xml"/><Relationship Id="rId6" Type="http://schemas.openxmlformats.org/officeDocument/2006/relationships/tags" Target="../tags/tag454.xml"/><Relationship Id="rId5" Type="http://schemas.openxmlformats.org/officeDocument/2006/relationships/tags" Target="../tags/tag453.xml"/><Relationship Id="rId4" Type="http://schemas.openxmlformats.org/officeDocument/2006/relationships/image" Target="../media/image3.png"/><Relationship Id="rId3" Type="http://schemas.openxmlformats.org/officeDocument/2006/relationships/tags" Target="../tags/tag452.xml"/><Relationship Id="rId2" Type="http://schemas.openxmlformats.org/officeDocument/2006/relationships/image" Target="../media/image2.png"/><Relationship Id="rId17" Type="http://schemas.openxmlformats.org/officeDocument/2006/relationships/slideLayout" Target="../slideLayouts/slideLayout45.xml"/><Relationship Id="rId16" Type="http://schemas.openxmlformats.org/officeDocument/2006/relationships/tags" Target="../tags/tag464.xml"/><Relationship Id="rId15" Type="http://schemas.openxmlformats.org/officeDocument/2006/relationships/tags" Target="../tags/tag463.xml"/><Relationship Id="rId14" Type="http://schemas.openxmlformats.org/officeDocument/2006/relationships/tags" Target="../tags/tag462.xml"/><Relationship Id="rId13" Type="http://schemas.openxmlformats.org/officeDocument/2006/relationships/tags" Target="../tags/tag461.xml"/><Relationship Id="rId12" Type="http://schemas.openxmlformats.org/officeDocument/2006/relationships/tags" Target="../tags/tag460.xml"/><Relationship Id="rId11" Type="http://schemas.openxmlformats.org/officeDocument/2006/relationships/tags" Target="../tags/tag459.xml"/><Relationship Id="rId10" Type="http://schemas.openxmlformats.org/officeDocument/2006/relationships/tags" Target="../tags/tag458.xml"/><Relationship Id="rId1" Type="http://schemas.openxmlformats.org/officeDocument/2006/relationships/tags" Target="../tags/tag451.xml"/></Relationships>
</file>

<file path=ppt/slides/_rels/slide27.xml.rels><?xml version="1.0" encoding="UTF-8" standalone="yes"?>
<Relationships xmlns="http://schemas.openxmlformats.org/package/2006/relationships"><Relationship Id="rId9" Type="http://schemas.openxmlformats.org/officeDocument/2006/relationships/tags" Target="../tags/tag471.xml"/><Relationship Id="rId8" Type="http://schemas.openxmlformats.org/officeDocument/2006/relationships/tags" Target="../tags/tag470.xml"/><Relationship Id="rId7" Type="http://schemas.openxmlformats.org/officeDocument/2006/relationships/tags" Target="../tags/tag469.xml"/><Relationship Id="rId6" Type="http://schemas.openxmlformats.org/officeDocument/2006/relationships/tags" Target="../tags/tag468.xml"/><Relationship Id="rId5" Type="http://schemas.openxmlformats.org/officeDocument/2006/relationships/image" Target="../media/image3.png"/><Relationship Id="rId4" Type="http://schemas.openxmlformats.org/officeDocument/2006/relationships/tags" Target="../tags/tag467.xml"/><Relationship Id="rId3" Type="http://schemas.openxmlformats.org/officeDocument/2006/relationships/image" Target="../media/image2.png"/><Relationship Id="rId2" Type="http://schemas.openxmlformats.org/officeDocument/2006/relationships/tags" Target="../tags/tag466.xml"/><Relationship Id="rId13" Type="http://schemas.openxmlformats.org/officeDocument/2006/relationships/notesSlide" Target="../notesSlides/notesSlide20.xml"/><Relationship Id="rId12" Type="http://schemas.openxmlformats.org/officeDocument/2006/relationships/slideLayout" Target="../slideLayouts/slideLayout27.xml"/><Relationship Id="rId11" Type="http://schemas.openxmlformats.org/officeDocument/2006/relationships/tags" Target="../tags/tag472.xml"/><Relationship Id="rId10" Type="http://schemas.openxmlformats.org/officeDocument/2006/relationships/image" Target="../media/image34.jpeg"/><Relationship Id="rId1" Type="http://schemas.openxmlformats.org/officeDocument/2006/relationships/tags" Target="../tags/tag465.xml"/></Relationships>
</file>

<file path=ppt/slides/_rels/slide28.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tags" Target="../tags/tag478.xml"/><Relationship Id="rId7" Type="http://schemas.openxmlformats.org/officeDocument/2006/relationships/tags" Target="../tags/tag477.xml"/><Relationship Id="rId6" Type="http://schemas.openxmlformats.org/officeDocument/2006/relationships/tags" Target="../tags/tag476.xml"/><Relationship Id="rId5" Type="http://schemas.openxmlformats.org/officeDocument/2006/relationships/image" Target="../media/image3.png"/><Relationship Id="rId4" Type="http://schemas.openxmlformats.org/officeDocument/2006/relationships/tags" Target="../tags/tag475.xml"/><Relationship Id="rId3" Type="http://schemas.openxmlformats.org/officeDocument/2006/relationships/image" Target="../media/image2.png"/><Relationship Id="rId2" Type="http://schemas.openxmlformats.org/officeDocument/2006/relationships/tags" Target="../tags/tag474.xml"/><Relationship Id="rId11" Type="http://schemas.openxmlformats.org/officeDocument/2006/relationships/slideLayout" Target="../slideLayouts/slideLayout27.xml"/><Relationship Id="rId10" Type="http://schemas.openxmlformats.org/officeDocument/2006/relationships/tags" Target="../tags/tag479.xml"/><Relationship Id="rId1" Type="http://schemas.openxmlformats.org/officeDocument/2006/relationships/tags" Target="../tags/tag473.xml"/></Relationships>
</file>

<file path=ppt/slides/_rels/slide29.xml.rels><?xml version="1.0" encoding="UTF-8" standalone="yes"?>
<Relationships xmlns="http://schemas.openxmlformats.org/package/2006/relationships"><Relationship Id="rId9" Type="http://schemas.openxmlformats.org/officeDocument/2006/relationships/tags" Target="../tags/tag488.xml"/><Relationship Id="rId8" Type="http://schemas.openxmlformats.org/officeDocument/2006/relationships/tags" Target="../tags/tag487.xml"/><Relationship Id="rId7" Type="http://schemas.openxmlformats.org/officeDocument/2006/relationships/tags" Target="../tags/tag486.xml"/><Relationship Id="rId6" Type="http://schemas.openxmlformats.org/officeDocument/2006/relationships/tags" Target="../tags/tag485.xml"/><Relationship Id="rId5" Type="http://schemas.openxmlformats.org/officeDocument/2006/relationships/tags" Target="../tags/tag484.xml"/><Relationship Id="rId4" Type="http://schemas.openxmlformats.org/officeDocument/2006/relationships/tags" Target="../tags/tag483.xml"/><Relationship Id="rId39" Type="http://schemas.openxmlformats.org/officeDocument/2006/relationships/slideLayout" Target="../slideLayouts/slideLayout27.xml"/><Relationship Id="rId38" Type="http://schemas.openxmlformats.org/officeDocument/2006/relationships/tags" Target="../tags/tag517.xml"/><Relationship Id="rId37" Type="http://schemas.openxmlformats.org/officeDocument/2006/relationships/tags" Target="../tags/tag516.xml"/><Relationship Id="rId36" Type="http://schemas.openxmlformats.org/officeDocument/2006/relationships/tags" Target="../tags/tag515.xml"/><Relationship Id="rId35" Type="http://schemas.openxmlformats.org/officeDocument/2006/relationships/tags" Target="../tags/tag514.xml"/><Relationship Id="rId34" Type="http://schemas.openxmlformats.org/officeDocument/2006/relationships/tags" Target="../tags/tag513.xml"/><Relationship Id="rId33" Type="http://schemas.openxmlformats.org/officeDocument/2006/relationships/tags" Target="../tags/tag512.xml"/><Relationship Id="rId32" Type="http://schemas.openxmlformats.org/officeDocument/2006/relationships/tags" Target="../tags/tag511.xml"/><Relationship Id="rId31" Type="http://schemas.openxmlformats.org/officeDocument/2006/relationships/tags" Target="../tags/tag510.xml"/><Relationship Id="rId30" Type="http://schemas.openxmlformats.org/officeDocument/2006/relationships/tags" Target="../tags/tag509.xml"/><Relationship Id="rId3" Type="http://schemas.openxmlformats.org/officeDocument/2006/relationships/tags" Target="../tags/tag482.xml"/><Relationship Id="rId29" Type="http://schemas.openxmlformats.org/officeDocument/2006/relationships/tags" Target="../tags/tag508.xml"/><Relationship Id="rId28" Type="http://schemas.openxmlformats.org/officeDocument/2006/relationships/tags" Target="../tags/tag507.xml"/><Relationship Id="rId27" Type="http://schemas.openxmlformats.org/officeDocument/2006/relationships/tags" Target="../tags/tag506.xml"/><Relationship Id="rId26" Type="http://schemas.openxmlformats.org/officeDocument/2006/relationships/tags" Target="../tags/tag505.xml"/><Relationship Id="rId25" Type="http://schemas.openxmlformats.org/officeDocument/2006/relationships/tags" Target="../tags/tag504.xml"/><Relationship Id="rId24" Type="http://schemas.openxmlformats.org/officeDocument/2006/relationships/tags" Target="../tags/tag503.xml"/><Relationship Id="rId23" Type="http://schemas.openxmlformats.org/officeDocument/2006/relationships/tags" Target="../tags/tag502.xml"/><Relationship Id="rId22" Type="http://schemas.openxmlformats.org/officeDocument/2006/relationships/tags" Target="../tags/tag501.xml"/><Relationship Id="rId21" Type="http://schemas.openxmlformats.org/officeDocument/2006/relationships/tags" Target="../tags/tag500.xml"/><Relationship Id="rId20" Type="http://schemas.openxmlformats.org/officeDocument/2006/relationships/tags" Target="../tags/tag499.xml"/><Relationship Id="rId2" Type="http://schemas.openxmlformats.org/officeDocument/2006/relationships/tags" Target="../tags/tag481.xml"/><Relationship Id="rId19" Type="http://schemas.openxmlformats.org/officeDocument/2006/relationships/tags" Target="../tags/tag498.xml"/><Relationship Id="rId18" Type="http://schemas.openxmlformats.org/officeDocument/2006/relationships/tags" Target="../tags/tag497.xml"/><Relationship Id="rId17" Type="http://schemas.openxmlformats.org/officeDocument/2006/relationships/tags" Target="../tags/tag496.xml"/><Relationship Id="rId16" Type="http://schemas.openxmlformats.org/officeDocument/2006/relationships/tags" Target="../tags/tag495.xml"/><Relationship Id="rId15" Type="http://schemas.openxmlformats.org/officeDocument/2006/relationships/tags" Target="../tags/tag494.xml"/><Relationship Id="rId14" Type="http://schemas.openxmlformats.org/officeDocument/2006/relationships/tags" Target="../tags/tag493.xml"/><Relationship Id="rId13" Type="http://schemas.openxmlformats.org/officeDocument/2006/relationships/tags" Target="../tags/tag492.xml"/><Relationship Id="rId12" Type="http://schemas.openxmlformats.org/officeDocument/2006/relationships/tags" Target="../tags/tag491.xml"/><Relationship Id="rId11" Type="http://schemas.openxmlformats.org/officeDocument/2006/relationships/tags" Target="../tags/tag490.xml"/><Relationship Id="rId10" Type="http://schemas.openxmlformats.org/officeDocument/2006/relationships/tags" Target="../tags/tag489.xml"/><Relationship Id="rId1" Type="http://schemas.openxmlformats.org/officeDocument/2006/relationships/tags" Target="../tags/tag480.xml"/></Relationships>
</file>

<file path=ppt/slides/_rels/slide3.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image" Target="../media/image3.png"/><Relationship Id="rId4" Type="http://schemas.openxmlformats.org/officeDocument/2006/relationships/tags" Target="../tags/tag189.xml"/><Relationship Id="rId3" Type="http://schemas.openxmlformats.org/officeDocument/2006/relationships/image" Target="../media/image2.png"/><Relationship Id="rId20" Type="http://schemas.openxmlformats.org/officeDocument/2006/relationships/notesSlide" Target="../notesSlides/notesSlide2.xml"/><Relationship Id="rId2" Type="http://schemas.openxmlformats.org/officeDocument/2006/relationships/tags" Target="../tags/tag188.xml"/><Relationship Id="rId19" Type="http://schemas.openxmlformats.org/officeDocument/2006/relationships/slideLayout" Target="../slideLayouts/slideLayout27.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7.xml"/></Relationships>
</file>

<file path=ppt/slides/_rels/slide30.xml.rels><?xml version="1.0" encoding="UTF-8" standalone="yes"?>
<Relationships xmlns="http://schemas.openxmlformats.org/package/2006/relationships"><Relationship Id="rId9" Type="http://schemas.openxmlformats.org/officeDocument/2006/relationships/tags" Target="../tags/tag524.xml"/><Relationship Id="rId8" Type="http://schemas.openxmlformats.org/officeDocument/2006/relationships/tags" Target="../tags/tag523.xml"/><Relationship Id="rId7" Type="http://schemas.openxmlformats.org/officeDocument/2006/relationships/tags" Target="../tags/tag522.xml"/><Relationship Id="rId6" Type="http://schemas.openxmlformats.org/officeDocument/2006/relationships/tags" Target="../tags/tag521.xml"/><Relationship Id="rId5" Type="http://schemas.openxmlformats.org/officeDocument/2006/relationships/tags" Target="../tags/tag520.xml"/><Relationship Id="rId4" Type="http://schemas.openxmlformats.org/officeDocument/2006/relationships/image" Target="../media/image3.png"/><Relationship Id="rId3" Type="http://schemas.openxmlformats.org/officeDocument/2006/relationships/tags" Target="../tags/tag519.xml"/><Relationship Id="rId2" Type="http://schemas.openxmlformats.org/officeDocument/2006/relationships/image" Target="../media/image2.png"/><Relationship Id="rId12" Type="http://schemas.openxmlformats.org/officeDocument/2006/relationships/slideLayout" Target="../slideLayouts/slideLayout27.xml"/><Relationship Id="rId11" Type="http://schemas.openxmlformats.org/officeDocument/2006/relationships/tags" Target="../tags/tag526.xml"/><Relationship Id="rId10" Type="http://schemas.openxmlformats.org/officeDocument/2006/relationships/tags" Target="../tags/tag525.xml"/><Relationship Id="rId1" Type="http://schemas.openxmlformats.org/officeDocument/2006/relationships/tags" Target="../tags/tag518.xml"/></Relationships>
</file>

<file path=ppt/slides/_rels/slide31.xml.rels><?xml version="1.0" encoding="UTF-8" standalone="yes"?>
<Relationships xmlns="http://schemas.openxmlformats.org/package/2006/relationships"><Relationship Id="rId9" Type="http://schemas.openxmlformats.org/officeDocument/2006/relationships/tags" Target="../tags/tag535.xml"/><Relationship Id="rId8" Type="http://schemas.openxmlformats.org/officeDocument/2006/relationships/tags" Target="../tags/tag534.xml"/><Relationship Id="rId7" Type="http://schemas.openxmlformats.org/officeDocument/2006/relationships/tags" Target="../tags/tag533.xml"/><Relationship Id="rId6" Type="http://schemas.openxmlformats.org/officeDocument/2006/relationships/tags" Target="../tags/tag532.xml"/><Relationship Id="rId5" Type="http://schemas.openxmlformats.org/officeDocument/2006/relationships/tags" Target="../tags/tag531.xml"/><Relationship Id="rId40" Type="http://schemas.openxmlformats.org/officeDocument/2006/relationships/slideLayout" Target="../slideLayouts/slideLayout22.xml"/><Relationship Id="rId4" Type="http://schemas.openxmlformats.org/officeDocument/2006/relationships/tags" Target="../tags/tag530.xml"/><Relationship Id="rId39" Type="http://schemas.openxmlformats.org/officeDocument/2006/relationships/tags" Target="../tags/tag565.xml"/><Relationship Id="rId38" Type="http://schemas.openxmlformats.org/officeDocument/2006/relationships/tags" Target="../tags/tag564.xml"/><Relationship Id="rId37" Type="http://schemas.openxmlformats.org/officeDocument/2006/relationships/tags" Target="../tags/tag563.xml"/><Relationship Id="rId36" Type="http://schemas.openxmlformats.org/officeDocument/2006/relationships/tags" Target="../tags/tag562.xml"/><Relationship Id="rId35" Type="http://schemas.openxmlformats.org/officeDocument/2006/relationships/tags" Target="../tags/tag561.xml"/><Relationship Id="rId34" Type="http://schemas.openxmlformats.org/officeDocument/2006/relationships/tags" Target="../tags/tag560.xml"/><Relationship Id="rId33" Type="http://schemas.openxmlformats.org/officeDocument/2006/relationships/tags" Target="../tags/tag559.xml"/><Relationship Id="rId32" Type="http://schemas.openxmlformats.org/officeDocument/2006/relationships/tags" Target="../tags/tag558.xml"/><Relationship Id="rId31" Type="http://schemas.openxmlformats.org/officeDocument/2006/relationships/tags" Target="../tags/tag557.xml"/><Relationship Id="rId30" Type="http://schemas.openxmlformats.org/officeDocument/2006/relationships/tags" Target="../tags/tag556.xml"/><Relationship Id="rId3" Type="http://schemas.openxmlformats.org/officeDocument/2006/relationships/tags" Target="../tags/tag529.xml"/><Relationship Id="rId29" Type="http://schemas.openxmlformats.org/officeDocument/2006/relationships/tags" Target="../tags/tag555.xml"/><Relationship Id="rId28" Type="http://schemas.openxmlformats.org/officeDocument/2006/relationships/tags" Target="../tags/tag554.xml"/><Relationship Id="rId27" Type="http://schemas.openxmlformats.org/officeDocument/2006/relationships/tags" Target="../tags/tag553.xml"/><Relationship Id="rId26" Type="http://schemas.openxmlformats.org/officeDocument/2006/relationships/tags" Target="../tags/tag552.xml"/><Relationship Id="rId25" Type="http://schemas.openxmlformats.org/officeDocument/2006/relationships/tags" Target="../tags/tag551.xml"/><Relationship Id="rId24" Type="http://schemas.openxmlformats.org/officeDocument/2006/relationships/tags" Target="../tags/tag550.xml"/><Relationship Id="rId23" Type="http://schemas.openxmlformats.org/officeDocument/2006/relationships/tags" Target="../tags/tag549.xml"/><Relationship Id="rId22" Type="http://schemas.openxmlformats.org/officeDocument/2006/relationships/tags" Target="../tags/tag548.xml"/><Relationship Id="rId21" Type="http://schemas.openxmlformats.org/officeDocument/2006/relationships/tags" Target="../tags/tag547.xml"/><Relationship Id="rId20" Type="http://schemas.openxmlformats.org/officeDocument/2006/relationships/tags" Target="../tags/tag546.xml"/><Relationship Id="rId2" Type="http://schemas.openxmlformats.org/officeDocument/2006/relationships/tags" Target="../tags/tag528.xml"/><Relationship Id="rId19" Type="http://schemas.openxmlformats.org/officeDocument/2006/relationships/tags" Target="../tags/tag545.xml"/><Relationship Id="rId18" Type="http://schemas.openxmlformats.org/officeDocument/2006/relationships/tags" Target="../tags/tag544.xml"/><Relationship Id="rId17" Type="http://schemas.openxmlformats.org/officeDocument/2006/relationships/tags" Target="../tags/tag543.xml"/><Relationship Id="rId16" Type="http://schemas.openxmlformats.org/officeDocument/2006/relationships/tags" Target="../tags/tag542.xml"/><Relationship Id="rId15" Type="http://schemas.openxmlformats.org/officeDocument/2006/relationships/tags" Target="../tags/tag541.xml"/><Relationship Id="rId14" Type="http://schemas.openxmlformats.org/officeDocument/2006/relationships/tags" Target="../tags/tag540.xml"/><Relationship Id="rId13" Type="http://schemas.openxmlformats.org/officeDocument/2006/relationships/tags" Target="../tags/tag539.xml"/><Relationship Id="rId12" Type="http://schemas.openxmlformats.org/officeDocument/2006/relationships/tags" Target="../tags/tag538.xml"/><Relationship Id="rId11" Type="http://schemas.openxmlformats.org/officeDocument/2006/relationships/tags" Target="../tags/tag537.xml"/><Relationship Id="rId10" Type="http://schemas.openxmlformats.org/officeDocument/2006/relationships/tags" Target="../tags/tag536.xml"/><Relationship Id="rId1" Type="http://schemas.openxmlformats.org/officeDocument/2006/relationships/tags" Target="../tags/tag527.xml"/></Relationships>
</file>

<file path=ppt/slides/_rels/slide32.xml.rels><?xml version="1.0" encoding="UTF-8" standalone="yes"?>
<Relationships xmlns="http://schemas.openxmlformats.org/package/2006/relationships"><Relationship Id="rId9" Type="http://schemas.openxmlformats.org/officeDocument/2006/relationships/tags" Target="../tags/tag571.xml"/><Relationship Id="rId8" Type="http://schemas.openxmlformats.org/officeDocument/2006/relationships/tags" Target="../tags/tag570.xml"/><Relationship Id="rId7" Type="http://schemas.openxmlformats.org/officeDocument/2006/relationships/image" Target="../media/image36.jpeg"/><Relationship Id="rId6" Type="http://schemas.openxmlformats.org/officeDocument/2006/relationships/tags" Target="../tags/tag569.xml"/><Relationship Id="rId5" Type="http://schemas.openxmlformats.org/officeDocument/2006/relationships/tags" Target="../tags/tag568.xml"/><Relationship Id="rId4" Type="http://schemas.openxmlformats.org/officeDocument/2006/relationships/image" Target="../media/image3.png"/><Relationship Id="rId3" Type="http://schemas.openxmlformats.org/officeDocument/2006/relationships/tags" Target="../tags/tag567.xml"/><Relationship Id="rId2" Type="http://schemas.openxmlformats.org/officeDocument/2006/relationships/image" Target="../media/image2.png"/><Relationship Id="rId12" Type="http://schemas.openxmlformats.org/officeDocument/2006/relationships/slideLayout" Target="../slideLayouts/slideLayout27.xml"/><Relationship Id="rId11" Type="http://schemas.openxmlformats.org/officeDocument/2006/relationships/tags" Target="../tags/tag573.xml"/><Relationship Id="rId10" Type="http://schemas.openxmlformats.org/officeDocument/2006/relationships/tags" Target="../tags/tag572.xml"/><Relationship Id="rId1" Type="http://schemas.openxmlformats.org/officeDocument/2006/relationships/tags" Target="../tags/tag566.xml"/></Relationships>
</file>

<file path=ppt/slides/_rels/slide33.xml.rels><?xml version="1.0" encoding="UTF-8" standalone="yes"?>
<Relationships xmlns="http://schemas.openxmlformats.org/package/2006/relationships"><Relationship Id="rId9" Type="http://schemas.openxmlformats.org/officeDocument/2006/relationships/tags" Target="../tags/tag582.xml"/><Relationship Id="rId8" Type="http://schemas.openxmlformats.org/officeDocument/2006/relationships/tags" Target="../tags/tag581.xml"/><Relationship Id="rId7" Type="http://schemas.openxmlformats.org/officeDocument/2006/relationships/tags" Target="../tags/tag580.xml"/><Relationship Id="rId6" Type="http://schemas.openxmlformats.org/officeDocument/2006/relationships/tags" Target="../tags/tag579.xml"/><Relationship Id="rId5" Type="http://schemas.openxmlformats.org/officeDocument/2006/relationships/tags" Target="../tags/tag578.xml"/><Relationship Id="rId4" Type="http://schemas.openxmlformats.org/officeDocument/2006/relationships/tags" Target="../tags/tag577.xml"/><Relationship Id="rId3" Type="http://schemas.openxmlformats.org/officeDocument/2006/relationships/tags" Target="../tags/tag576.xml"/><Relationship Id="rId20" Type="http://schemas.openxmlformats.org/officeDocument/2006/relationships/slideLayout" Target="../slideLayouts/slideLayout22.xml"/><Relationship Id="rId2" Type="http://schemas.openxmlformats.org/officeDocument/2006/relationships/tags" Target="../tags/tag575.xml"/><Relationship Id="rId19" Type="http://schemas.openxmlformats.org/officeDocument/2006/relationships/tags" Target="../tags/tag592.xml"/><Relationship Id="rId18" Type="http://schemas.openxmlformats.org/officeDocument/2006/relationships/tags" Target="../tags/tag591.xml"/><Relationship Id="rId17" Type="http://schemas.openxmlformats.org/officeDocument/2006/relationships/tags" Target="../tags/tag590.xml"/><Relationship Id="rId16" Type="http://schemas.openxmlformats.org/officeDocument/2006/relationships/tags" Target="../tags/tag589.xml"/><Relationship Id="rId15" Type="http://schemas.openxmlformats.org/officeDocument/2006/relationships/tags" Target="../tags/tag588.xml"/><Relationship Id="rId14" Type="http://schemas.openxmlformats.org/officeDocument/2006/relationships/tags" Target="../tags/tag587.xml"/><Relationship Id="rId13" Type="http://schemas.openxmlformats.org/officeDocument/2006/relationships/tags" Target="../tags/tag586.xml"/><Relationship Id="rId12" Type="http://schemas.openxmlformats.org/officeDocument/2006/relationships/tags" Target="../tags/tag585.xml"/><Relationship Id="rId11" Type="http://schemas.openxmlformats.org/officeDocument/2006/relationships/tags" Target="../tags/tag584.xml"/><Relationship Id="rId10" Type="http://schemas.openxmlformats.org/officeDocument/2006/relationships/tags" Target="../tags/tag583.xml"/><Relationship Id="rId1" Type="http://schemas.openxmlformats.org/officeDocument/2006/relationships/tags" Target="../tags/tag574.xml"/></Relationships>
</file>

<file path=ppt/slides/_rels/slide34.xml.rels><?xml version="1.0" encoding="UTF-8" standalone="yes"?>
<Relationships xmlns="http://schemas.openxmlformats.org/package/2006/relationships"><Relationship Id="rId9" Type="http://schemas.openxmlformats.org/officeDocument/2006/relationships/tags" Target="../tags/tag601.xml"/><Relationship Id="rId8" Type="http://schemas.openxmlformats.org/officeDocument/2006/relationships/tags" Target="../tags/tag600.xml"/><Relationship Id="rId7" Type="http://schemas.openxmlformats.org/officeDocument/2006/relationships/tags" Target="../tags/tag599.xml"/><Relationship Id="rId6" Type="http://schemas.openxmlformats.org/officeDocument/2006/relationships/tags" Target="../tags/tag598.xml"/><Relationship Id="rId5" Type="http://schemas.openxmlformats.org/officeDocument/2006/relationships/tags" Target="../tags/tag597.xml"/><Relationship Id="rId4" Type="http://schemas.openxmlformats.org/officeDocument/2006/relationships/tags" Target="../tags/tag596.xml"/><Relationship Id="rId3" Type="http://schemas.openxmlformats.org/officeDocument/2006/relationships/tags" Target="../tags/tag595.xml"/><Relationship Id="rId28" Type="http://schemas.openxmlformats.org/officeDocument/2006/relationships/slideLayout" Target="../slideLayouts/slideLayout22.xml"/><Relationship Id="rId27" Type="http://schemas.openxmlformats.org/officeDocument/2006/relationships/tags" Target="../tags/tag619.xml"/><Relationship Id="rId26" Type="http://schemas.openxmlformats.org/officeDocument/2006/relationships/tags" Target="../tags/tag618.xml"/><Relationship Id="rId25" Type="http://schemas.openxmlformats.org/officeDocument/2006/relationships/tags" Target="../tags/tag617.xml"/><Relationship Id="rId24" Type="http://schemas.openxmlformats.org/officeDocument/2006/relationships/tags" Target="../tags/tag616.xml"/><Relationship Id="rId23" Type="http://schemas.openxmlformats.org/officeDocument/2006/relationships/tags" Target="../tags/tag615.xml"/><Relationship Id="rId22" Type="http://schemas.openxmlformats.org/officeDocument/2006/relationships/tags" Target="../tags/tag614.xml"/><Relationship Id="rId21" Type="http://schemas.openxmlformats.org/officeDocument/2006/relationships/tags" Target="../tags/tag613.xml"/><Relationship Id="rId20" Type="http://schemas.openxmlformats.org/officeDocument/2006/relationships/tags" Target="../tags/tag612.xml"/><Relationship Id="rId2" Type="http://schemas.openxmlformats.org/officeDocument/2006/relationships/tags" Target="../tags/tag594.xml"/><Relationship Id="rId19" Type="http://schemas.openxmlformats.org/officeDocument/2006/relationships/tags" Target="../tags/tag611.xml"/><Relationship Id="rId18" Type="http://schemas.openxmlformats.org/officeDocument/2006/relationships/tags" Target="../tags/tag610.xml"/><Relationship Id="rId17" Type="http://schemas.openxmlformats.org/officeDocument/2006/relationships/tags" Target="../tags/tag609.xml"/><Relationship Id="rId16" Type="http://schemas.openxmlformats.org/officeDocument/2006/relationships/tags" Target="../tags/tag608.xml"/><Relationship Id="rId15" Type="http://schemas.openxmlformats.org/officeDocument/2006/relationships/tags" Target="../tags/tag607.xml"/><Relationship Id="rId14" Type="http://schemas.openxmlformats.org/officeDocument/2006/relationships/tags" Target="../tags/tag606.xml"/><Relationship Id="rId13" Type="http://schemas.openxmlformats.org/officeDocument/2006/relationships/tags" Target="../tags/tag605.xml"/><Relationship Id="rId12" Type="http://schemas.openxmlformats.org/officeDocument/2006/relationships/tags" Target="../tags/tag604.xml"/><Relationship Id="rId11" Type="http://schemas.openxmlformats.org/officeDocument/2006/relationships/tags" Target="../tags/tag603.xml"/><Relationship Id="rId10" Type="http://schemas.openxmlformats.org/officeDocument/2006/relationships/tags" Target="../tags/tag602.xml"/><Relationship Id="rId1" Type="http://schemas.openxmlformats.org/officeDocument/2006/relationships/tags" Target="../tags/tag593.xml"/></Relationships>
</file>

<file path=ppt/slides/_rels/slide35.xml.rels><?xml version="1.0" encoding="UTF-8" standalone="yes"?>
<Relationships xmlns="http://schemas.openxmlformats.org/package/2006/relationships"><Relationship Id="rId9" Type="http://schemas.openxmlformats.org/officeDocument/2006/relationships/tags" Target="../tags/tag626.xml"/><Relationship Id="rId8" Type="http://schemas.openxmlformats.org/officeDocument/2006/relationships/tags" Target="../tags/tag625.xml"/><Relationship Id="rId7" Type="http://schemas.openxmlformats.org/officeDocument/2006/relationships/tags" Target="../tags/tag624.xml"/><Relationship Id="rId6" Type="http://schemas.openxmlformats.org/officeDocument/2006/relationships/tags" Target="../tags/tag623.xml"/><Relationship Id="rId5" Type="http://schemas.openxmlformats.org/officeDocument/2006/relationships/image" Target="../media/image3.png"/><Relationship Id="rId4" Type="http://schemas.openxmlformats.org/officeDocument/2006/relationships/tags" Target="../tags/tag622.xml"/><Relationship Id="rId3" Type="http://schemas.openxmlformats.org/officeDocument/2006/relationships/image" Target="../media/image2.png"/><Relationship Id="rId2" Type="http://schemas.openxmlformats.org/officeDocument/2006/relationships/tags" Target="../tags/tag621.xml"/><Relationship Id="rId13" Type="http://schemas.openxmlformats.org/officeDocument/2006/relationships/notesSlide" Target="../notesSlides/notesSlide21.xml"/><Relationship Id="rId12" Type="http://schemas.openxmlformats.org/officeDocument/2006/relationships/slideLayout" Target="../slideLayouts/slideLayout27.xml"/><Relationship Id="rId11" Type="http://schemas.openxmlformats.org/officeDocument/2006/relationships/tags" Target="../tags/tag627.xml"/><Relationship Id="rId10" Type="http://schemas.openxmlformats.org/officeDocument/2006/relationships/image" Target="../media/image37.jpeg"/><Relationship Id="rId1" Type="http://schemas.openxmlformats.org/officeDocument/2006/relationships/tags" Target="../tags/tag620.xml"/></Relationships>
</file>

<file path=ppt/slides/_rels/slide36.xml.rels><?xml version="1.0" encoding="UTF-8" standalone="yes"?>
<Relationships xmlns="http://schemas.openxmlformats.org/package/2006/relationships"><Relationship Id="rId9" Type="http://schemas.openxmlformats.org/officeDocument/2006/relationships/tags" Target="../tags/tag636.xml"/><Relationship Id="rId8" Type="http://schemas.openxmlformats.org/officeDocument/2006/relationships/tags" Target="../tags/tag635.xml"/><Relationship Id="rId7" Type="http://schemas.openxmlformats.org/officeDocument/2006/relationships/tags" Target="../tags/tag634.xml"/><Relationship Id="rId63" Type="http://schemas.openxmlformats.org/officeDocument/2006/relationships/slideLayout" Target="../slideLayouts/slideLayout27.xml"/><Relationship Id="rId62" Type="http://schemas.openxmlformats.org/officeDocument/2006/relationships/tags" Target="../tags/tag689.xml"/><Relationship Id="rId61" Type="http://schemas.openxmlformats.org/officeDocument/2006/relationships/tags" Target="../tags/tag688.xml"/><Relationship Id="rId60" Type="http://schemas.openxmlformats.org/officeDocument/2006/relationships/tags" Target="../tags/tag687.xml"/><Relationship Id="rId6" Type="http://schemas.openxmlformats.org/officeDocument/2006/relationships/tags" Target="../tags/tag633.xml"/><Relationship Id="rId59" Type="http://schemas.openxmlformats.org/officeDocument/2006/relationships/tags" Target="../tags/tag686.xml"/><Relationship Id="rId58" Type="http://schemas.openxmlformats.org/officeDocument/2006/relationships/tags" Target="../tags/tag685.xml"/><Relationship Id="rId57" Type="http://schemas.openxmlformats.org/officeDocument/2006/relationships/tags" Target="../tags/tag684.xml"/><Relationship Id="rId56" Type="http://schemas.openxmlformats.org/officeDocument/2006/relationships/tags" Target="../tags/tag683.xml"/><Relationship Id="rId55" Type="http://schemas.openxmlformats.org/officeDocument/2006/relationships/tags" Target="../tags/tag682.xml"/><Relationship Id="rId54" Type="http://schemas.openxmlformats.org/officeDocument/2006/relationships/tags" Target="../tags/tag681.xml"/><Relationship Id="rId53" Type="http://schemas.openxmlformats.org/officeDocument/2006/relationships/tags" Target="../tags/tag680.xml"/><Relationship Id="rId52" Type="http://schemas.openxmlformats.org/officeDocument/2006/relationships/tags" Target="../tags/tag679.xml"/><Relationship Id="rId51" Type="http://schemas.openxmlformats.org/officeDocument/2006/relationships/tags" Target="../tags/tag678.xml"/><Relationship Id="rId50" Type="http://schemas.openxmlformats.org/officeDocument/2006/relationships/tags" Target="../tags/tag677.xml"/><Relationship Id="rId5" Type="http://schemas.openxmlformats.org/officeDocument/2006/relationships/tags" Target="../tags/tag632.xml"/><Relationship Id="rId49" Type="http://schemas.openxmlformats.org/officeDocument/2006/relationships/tags" Target="../tags/tag676.xml"/><Relationship Id="rId48" Type="http://schemas.openxmlformats.org/officeDocument/2006/relationships/tags" Target="../tags/tag675.xml"/><Relationship Id="rId47" Type="http://schemas.openxmlformats.org/officeDocument/2006/relationships/tags" Target="../tags/tag674.xml"/><Relationship Id="rId46" Type="http://schemas.openxmlformats.org/officeDocument/2006/relationships/tags" Target="../tags/tag673.xml"/><Relationship Id="rId45" Type="http://schemas.openxmlformats.org/officeDocument/2006/relationships/tags" Target="../tags/tag672.xml"/><Relationship Id="rId44" Type="http://schemas.openxmlformats.org/officeDocument/2006/relationships/tags" Target="../tags/tag671.xml"/><Relationship Id="rId43" Type="http://schemas.openxmlformats.org/officeDocument/2006/relationships/tags" Target="../tags/tag670.xml"/><Relationship Id="rId42" Type="http://schemas.openxmlformats.org/officeDocument/2006/relationships/tags" Target="../tags/tag669.xml"/><Relationship Id="rId41" Type="http://schemas.openxmlformats.org/officeDocument/2006/relationships/tags" Target="../tags/tag668.xml"/><Relationship Id="rId40" Type="http://schemas.openxmlformats.org/officeDocument/2006/relationships/tags" Target="../tags/tag667.xml"/><Relationship Id="rId4" Type="http://schemas.openxmlformats.org/officeDocument/2006/relationships/tags" Target="../tags/tag631.xml"/><Relationship Id="rId39" Type="http://schemas.openxmlformats.org/officeDocument/2006/relationships/tags" Target="../tags/tag666.xml"/><Relationship Id="rId38" Type="http://schemas.openxmlformats.org/officeDocument/2006/relationships/tags" Target="../tags/tag665.xml"/><Relationship Id="rId37" Type="http://schemas.openxmlformats.org/officeDocument/2006/relationships/tags" Target="../tags/tag664.xml"/><Relationship Id="rId36" Type="http://schemas.openxmlformats.org/officeDocument/2006/relationships/tags" Target="../tags/tag663.xml"/><Relationship Id="rId35" Type="http://schemas.openxmlformats.org/officeDocument/2006/relationships/tags" Target="../tags/tag662.xml"/><Relationship Id="rId34" Type="http://schemas.openxmlformats.org/officeDocument/2006/relationships/tags" Target="../tags/tag661.xml"/><Relationship Id="rId33" Type="http://schemas.openxmlformats.org/officeDocument/2006/relationships/tags" Target="../tags/tag660.xml"/><Relationship Id="rId32" Type="http://schemas.openxmlformats.org/officeDocument/2006/relationships/tags" Target="../tags/tag659.xml"/><Relationship Id="rId31" Type="http://schemas.openxmlformats.org/officeDocument/2006/relationships/tags" Target="../tags/tag658.xml"/><Relationship Id="rId30" Type="http://schemas.openxmlformats.org/officeDocument/2006/relationships/tags" Target="../tags/tag657.xml"/><Relationship Id="rId3" Type="http://schemas.openxmlformats.org/officeDocument/2006/relationships/tags" Target="../tags/tag630.xml"/><Relationship Id="rId29" Type="http://schemas.openxmlformats.org/officeDocument/2006/relationships/tags" Target="../tags/tag656.xml"/><Relationship Id="rId28" Type="http://schemas.openxmlformats.org/officeDocument/2006/relationships/tags" Target="../tags/tag655.xml"/><Relationship Id="rId27" Type="http://schemas.openxmlformats.org/officeDocument/2006/relationships/tags" Target="../tags/tag654.xml"/><Relationship Id="rId26" Type="http://schemas.openxmlformats.org/officeDocument/2006/relationships/tags" Target="../tags/tag653.xml"/><Relationship Id="rId25" Type="http://schemas.openxmlformats.org/officeDocument/2006/relationships/tags" Target="../tags/tag652.xml"/><Relationship Id="rId24" Type="http://schemas.openxmlformats.org/officeDocument/2006/relationships/tags" Target="../tags/tag651.xml"/><Relationship Id="rId23" Type="http://schemas.openxmlformats.org/officeDocument/2006/relationships/tags" Target="../tags/tag650.xml"/><Relationship Id="rId22" Type="http://schemas.openxmlformats.org/officeDocument/2006/relationships/tags" Target="../tags/tag649.xml"/><Relationship Id="rId21" Type="http://schemas.openxmlformats.org/officeDocument/2006/relationships/tags" Target="../tags/tag648.xml"/><Relationship Id="rId20" Type="http://schemas.openxmlformats.org/officeDocument/2006/relationships/tags" Target="../tags/tag647.xml"/><Relationship Id="rId2" Type="http://schemas.openxmlformats.org/officeDocument/2006/relationships/tags" Target="../tags/tag629.xml"/><Relationship Id="rId19" Type="http://schemas.openxmlformats.org/officeDocument/2006/relationships/tags" Target="../tags/tag646.xml"/><Relationship Id="rId18" Type="http://schemas.openxmlformats.org/officeDocument/2006/relationships/tags" Target="../tags/tag645.xml"/><Relationship Id="rId17" Type="http://schemas.openxmlformats.org/officeDocument/2006/relationships/tags" Target="../tags/tag644.xml"/><Relationship Id="rId16" Type="http://schemas.openxmlformats.org/officeDocument/2006/relationships/tags" Target="../tags/tag643.xml"/><Relationship Id="rId15" Type="http://schemas.openxmlformats.org/officeDocument/2006/relationships/tags" Target="../tags/tag642.xml"/><Relationship Id="rId14" Type="http://schemas.openxmlformats.org/officeDocument/2006/relationships/tags" Target="../tags/tag641.xml"/><Relationship Id="rId13" Type="http://schemas.openxmlformats.org/officeDocument/2006/relationships/tags" Target="../tags/tag640.xml"/><Relationship Id="rId12" Type="http://schemas.openxmlformats.org/officeDocument/2006/relationships/tags" Target="../tags/tag639.xml"/><Relationship Id="rId11" Type="http://schemas.openxmlformats.org/officeDocument/2006/relationships/tags" Target="../tags/tag638.xml"/><Relationship Id="rId10" Type="http://schemas.openxmlformats.org/officeDocument/2006/relationships/tags" Target="../tags/tag637.xml"/><Relationship Id="rId1" Type="http://schemas.openxmlformats.org/officeDocument/2006/relationships/tags" Target="../tags/tag628.xml"/></Relationships>
</file>

<file path=ppt/slides/_rels/slide37.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tags" Target="../tags/tag695.xml"/><Relationship Id="rId7" Type="http://schemas.openxmlformats.org/officeDocument/2006/relationships/tags" Target="../tags/tag694.xml"/><Relationship Id="rId6" Type="http://schemas.openxmlformats.org/officeDocument/2006/relationships/tags" Target="../tags/tag693.xml"/><Relationship Id="rId5" Type="http://schemas.openxmlformats.org/officeDocument/2006/relationships/tags" Target="../tags/tag692.xml"/><Relationship Id="rId4" Type="http://schemas.openxmlformats.org/officeDocument/2006/relationships/image" Target="../media/image3.png"/><Relationship Id="rId3" Type="http://schemas.openxmlformats.org/officeDocument/2006/relationships/tags" Target="../tags/tag691.xml"/><Relationship Id="rId2" Type="http://schemas.openxmlformats.org/officeDocument/2006/relationships/image" Target="../media/image2.png"/><Relationship Id="rId14" Type="http://schemas.openxmlformats.org/officeDocument/2006/relationships/slideLayout" Target="../slideLayouts/slideLayout27.xml"/><Relationship Id="rId13" Type="http://schemas.openxmlformats.org/officeDocument/2006/relationships/tags" Target="../tags/tag699.xml"/><Relationship Id="rId12" Type="http://schemas.openxmlformats.org/officeDocument/2006/relationships/tags" Target="../tags/tag698.xml"/><Relationship Id="rId11" Type="http://schemas.openxmlformats.org/officeDocument/2006/relationships/tags" Target="../tags/tag697.xml"/><Relationship Id="rId10" Type="http://schemas.openxmlformats.org/officeDocument/2006/relationships/tags" Target="../tags/tag696.xml"/><Relationship Id="rId1" Type="http://schemas.openxmlformats.org/officeDocument/2006/relationships/tags" Target="../tags/tag690.xml"/></Relationships>
</file>

<file path=ppt/slides/_rels/slide38.xml.rels><?xml version="1.0" encoding="UTF-8" standalone="yes"?>
<Relationships xmlns="http://schemas.openxmlformats.org/package/2006/relationships"><Relationship Id="rId9" Type="http://schemas.openxmlformats.org/officeDocument/2006/relationships/tags" Target="../tags/tag706.xml"/><Relationship Id="rId8" Type="http://schemas.openxmlformats.org/officeDocument/2006/relationships/tags" Target="../tags/tag705.xml"/><Relationship Id="rId7" Type="http://schemas.openxmlformats.org/officeDocument/2006/relationships/tags" Target="../tags/tag704.xml"/><Relationship Id="rId6" Type="http://schemas.openxmlformats.org/officeDocument/2006/relationships/tags" Target="../tags/tag703.xml"/><Relationship Id="rId5" Type="http://schemas.openxmlformats.org/officeDocument/2006/relationships/image" Target="../media/image3.png"/><Relationship Id="rId48" Type="http://schemas.openxmlformats.org/officeDocument/2006/relationships/slideLayout" Target="../slideLayouts/slideLayout27.xml"/><Relationship Id="rId47" Type="http://schemas.openxmlformats.org/officeDocument/2006/relationships/tags" Target="../tags/tag744.xml"/><Relationship Id="rId46" Type="http://schemas.openxmlformats.org/officeDocument/2006/relationships/tags" Target="../tags/tag743.xml"/><Relationship Id="rId45" Type="http://schemas.openxmlformats.org/officeDocument/2006/relationships/tags" Target="../tags/tag742.xml"/><Relationship Id="rId44" Type="http://schemas.openxmlformats.org/officeDocument/2006/relationships/tags" Target="../tags/tag741.xml"/><Relationship Id="rId43" Type="http://schemas.openxmlformats.org/officeDocument/2006/relationships/tags" Target="../tags/tag740.xml"/><Relationship Id="rId42" Type="http://schemas.openxmlformats.org/officeDocument/2006/relationships/tags" Target="../tags/tag739.xml"/><Relationship Id="rId41" Type="http://schemas.openxmlformats.org/officeDocument/2006/relationships/tags" Target="../tags/tag738.xml"/><Relationship Id="rId40" Type="http://schemas.openxmlformats.org/officeDocument/2006/relationships/tags" Target="../tags/tag737.xml"/><Relationship Id="rId4" Type="http://schemas.openxmlformats.org/officeDocument/2006/relationships/tags" Target="../tags/tag702.xml"/><Relationship Id="rId39" Type="http://schemas.openxmlformats.org/officeDocument/2006/relationships/tags" Target="../tags/tag736.xml"/><Relationship Id="rId38" Type="http://schemas.openxmlformats.org/officeDocument/2006/relationships/tags" Target="../tags/tag735.xml"/><Relationship Id="rId37" Type="http://schemas.openxmlformats.org/officeDocument/2006/relationships/tags" Target="../tags/tag734.xml"/><Relationship Id="rId36" Type="http://schemas.openxmlformats.org/officeDocument/2006/relationships/tags" Target="../tags/tag733.xml"/><Relationship Id="rId35" Type="http://schemas.openxmlformats.org/officeDocument/2006/relationships/tags" Target="../tags/tag732.xml"/><Relationship Id="rId34" Type="http://schemas.openxmlformats.org/officeDocument/2006/relationships/tags" Target="../tags/tag731.xml"/><Relationship Id="rId33" Type="http://schemas.openxmlformats.org/officeDocument/2006/relationships/tags" Target="../tags/tag730.xml"/><Relationship Id="rId32" Type="http://schemas.openxmlformats.org/officeDocument/2006/relationships/tags" Target="../tags/tag729.xml"/><Relationship Id="rId31" Type="http://schemas.openxmlformats.org/officeDocument/2006/relationships/tags" Target="../tags/tag728.xml"/><Relationship Id="rId30" Type="http://schemas.openxmlformats.org/officeDocument/2006/relationships/tags" Target="../tags/tag727.xml"/><Relationship Id="rId3" Type="http://schemas.openxmlformats.org/officeDocument/2006/relationships/image" Target="../media/image2.png"/><Relationship Id="rId29" Type="http://schemas.openxmlformats.org/officeDocument/2006/relationships/tags" Target="../tags/tag726.xml"/><Relationship Id="rId28" Type="http://schemas.openxmlformats.org/officeDocument/2006/relationships/tags" Target="../tags/tag725.xml"/><Relationship Id="rId27" Type="http://schemas.openxmlformats.org/officeDocument/2006/relationships/tags" Target="../tags/tag724.xml"/><Relationship Id="rId26" Type="http://schemas.openxmlformats.org/officeDocument/2006/relationships/tags" Target="../tags/tag723.xml"/><Relationship Id="rId25" Type="http://schemas.openxmlformats.org/officeDocument/2006/relationships/tags" Target="../tags/tag722.xml"/><Relationship Id="rId24" Type="http://schemas.openxmlformats.org/officeDocument/2006/relationships/tags" Target="../tags/tag721.xml"/><Relationship Id="rId23" Type="http://schemas.openxmlformats.org/officeDocument/2006/relationships/tags" Target="../tags/tag720.xml"/><Relationship Id="rId22" Type="http://schemas.openxmlformats.org/officeDocument/2006/relationships/tags" Target="../tags/tag719.xml"/><Relationship Id="rId21" Type="http://schemas.openxmlformats.org/officeDocument/2006/relationships/tags" Target="../tags/tag718.xml"/><Relationship Id="rId20" Type="http://schemas.openxmlformats.org/officeDocument/2006/relationships/tags" Target="../tags/tag717.xml"/><Relationship Id="rId2" Type="http://schemas.openxmlformats.org/officeDocument/2006/relationships/tags" Target="../tags/tag701.xml"/><Relationship Id="rId19" Type="http://schemas.openxmlformats.org/officeDocument/2006/relationships/tags" Target="../tags/tag716.xml"/><Relationship Id="rId18" Type="http://schemas.openxmlformats.org/officeDocument/2006/relationships/tags" Target="../tags/tag715.xml"/><Relationship Id="rId17" Type="http://schemas.openxmlformats.org/officeDocument/2006/relationships/tags" Target="../tags/tag714.xml"/><Relationship Id="rId16" Type="http://schemas.openxmlformats.org/officeDocument/2006/relationships/tags" Target="../tags/tag713.xml"/><Relationship Id="rId15" Type="http://schemas.openxmlformats.org/officeDocument/2006/relationships/tags" Target="../tags/tag712.xml"/><Relationship Id="rId14" Type="http://schemas.openxmlformats.org/officeDocument/2006/relationships/tags" Target="../tags/tag711.xml"/><Relationship Id="rId13" Type="http://schemas.openxmlformats.org/officeDocument/2006/relationships/tags" Target="../tags/tag710.xml"/><Relationship Id="rId12" Type="http://schemas.openxmlformats.org/officeDocument/2006/relationships/tags" Target="../tags/tag709.xml"/><Relationship Id="rId11" Type="http://schemas.openxmlformats.org/officeDocument/2006/relationships/tags" Target="../tags/tag708.xml"/><Relationship Id="rId10" Type="http://schemas.openxmlformats.org/officeDocument/2006/relationships/tags" Target="../tags/tag707.xml"/><Relationship Id="rId1" Type="http://schemas.openxmlformats.org/officeDocument/2006/relationships/tags" Target="../tags/tag700.xml"/></Relationships>
</file>

<file path=ppt/slides/_rels/slide39.xml.rels><?xml version="1.0" encoding="UTF-8" standalone="yes"?>
<Relationships xmlns="http://schemas.openxmlformats.org/package/2006/relationships"><Relationship Id="rId9" Type="http://schemas.openxmlformats.org/officeDocument/2006/relationships/tags" Target="../tags/tag753.xml"/><Relationship Id="rId8" Type="http://schemas.openxmlformats.org/officeDocument/2006/relationships/tags" Target="../tags/tag752.xml"/><Relationship Id="rId7" Type="http://schemas.openxmlformats.org/officeDocument/2006/relationships/tags" Target="../tags/tag751.xml"/><Relationship Id="rId6" Type="http://schemas.openxmlformats.org/officeDocument/2006/relationships/tags" Target="../tags/tag750.xml"/><Relationship Id="rId5" Type="http://schemas.openxmlformats.org/officeDocument/2006/relationships/tags" Target="../tags/tag749.xml"/><Relationship Id="rId4" Type="http://schemas.openxmlformats.org/officeDocument/2006/relationships/tags" Target="../tags/tag748.xml"/><Relationship Id="rId3" Type="http://schemas.openxmlformats.org/officeDocument/2006/relationships/tags" Target="../tags/tag747.xml"/><Relationship Id="rId29" Type="http://schemas.openxmlformats.org/officeDocument/2006/relationships/slideLayout" Target="../slideLayouts/slideLayout22.xml"/><Relationship Id="rId28" Type="http://schemas.openxmlformats.org/officeDocument/2006/relationships/tags" Target="../tags/tag772.xml"/><Relationship Id="rId27" Type="http://schemas.openxmlformats.org/officeDocument/2006/relationships/tags" Target="../tags/tag771.xml"/><Relationship Id="rId26" Type="http://schemas.openxmlformats.org/officeDocument/2006/relationships/tags" Target="../tags/tag770.xml"/><Relationship Id="rId25" Type="http://schemas.openxmlformats.org/officeDocument/2006/relationships/tags" Target="../tags/tag769.xml"/><Relationship Id="rId24" Type="http://schemas.openxmlformats.org/officeDocument/2006/relationships/tags" Target="../tags/tag768.xml"/><Relationship Id="rId23" Type="http://schemas.openxmlformats.org/officeDocument/2006/relationships/tags" Target="../tags/tag767.xml"/><Relationship Id="rId22" Type="http://schemas.openxmlformats.org/officeDocument/2006/relationships/tags" Target="../tags/tag766.xml"/><Relationship Id="rId21" Type="http://schemas.openxmlformats.org/officeDocument/2006/relationships/tags" Target="../tags/tag765.xml"/><Relationship Id="rId20" Type="http://schemas.openxmlformats.org/officeDocument/2006/relationships/tags" Target="../tags/tag764.xml"/><Relationship Id="rId2" Type="http://schemas.openxmlformats.org/officeDocument/2006/relationships/tags" Target="../tags/tag746.xml"/><Relationship Id="rId19" Type="http://schemas.openxmlformats.org/officeDocument/2006/relationships/tags" Target="../tags/tag763.xml"/><Relationship Id="rId18" Type="http://schemas.openxmlformats.org/officeDocument/2006/relationships/tags" Target="../tags/tag762.xml"/><Relationship Id="rId17" Type="http://schemas.openxmlformats.org/officeDocument/2006/relationships/tags" Target="../tags/tag761.xml"/><Relationship Id="rId16" Type="http://schemas.openxmlformats.org/officeDocument/2006/relationships/tags" Target="../tags/tag760.xml"/><Relationship Id="rId15" Type="http://schemas.openxmlformats.org/officeDocument/2006/relationships/tags" Target="../tags/tag759.xml"/><Relationship Id="rId14" Type="http://schemas.openxmlformats.org/officeDocument/2006/relationships/tags" Target="../tags/tag758.xml"/><Relationship Id="rId13" Type="http://schemas.openxmlformats.org/officeDocument/2006/relationships/tags" Target="../tags/tag757.xml"/><Relationship Id="rId12" Type="http://schemas.openxmlformats.org/officeDocument/2006/relationships/tags" Target="../tags/tag756.xml"/><Relationship Id="rId11" Type="http://schemas.openxmlformats.org/officeDocument/2006/relationships/tags" Target="../tags/tag755.xml"/><Relationship Id="rId10" Type="http://schemas.openxmlformats.org/officeDocument/2006/relationships/tags" Target="../tags/tag754.xml"/><Relationship Id="rId1" Type="http://schemas.openxmlformats.org/officeDocument/2006/relationships/tags" Target="../tags/tag74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9" Type="http://schemas.openxmlformats.org/officeDocument/2006/relationships/tags" Target="../tags/tag781.xml"/><Relationship Id="rId8" Type="http://schemas.openxmlformats.org/officeDocument/2006/relationships/tags" Target="../tags/tag780.xml"/><Relationship Id="rId7" Type="http://schemas.openxmlformats.org/officeDocument/2006/relationships/tags" Target="../tags/tag779.xml"/><Relationship Id="rId6" Type="http://schemas.openxmlformats.org/officeDocument/2006/relationships/tags" Target="../tags/tag778.xml"/><Relationship Id="rId5" Type="http://schemas.openxmlformats.org/officeDocument/2006/relationships/tags" Target="../tags/tag777.xml"/><Relationship Id="rId4" Type="http://schemas.openxmlformats.org/officeDocument/2006/relationships/tags" Target="../tags/tag776.xml"/><Relationship Id="rId3" Type="http://schemas.openxmlformats.org/officeDocument/2006/relationships/tags" Target="../tags/tag775.xml"/><Relationship Id="rId23" Type="http://schemas.openxmlformats.org/officeDocument/2006/relationships/notesSlide" Target="../notesSlides/notesSlide22.xml"/><Relationship Id="rId22" Type="http://schemas.openxmlformats.org/officeDocument/2006/relationships/slideLayout" Target="../slideLayouts/slideLayout27.xml"/><Relationship Id="rId21" Type="http://schemas.openxmlformats.org/officeDocument/2006/relationships/tags" Target="../tags/tag793.xml"/><Relationship Id="rId20" Type="http://schemas.openxmlformats.org/officeDocument/2006/relationships/tags" Target="../tags/tag792.xml"/><Relationship Id="rId2" Type="http://schemas.openxmlformats.org/officeDocument/2006/relationships/tags" Target="../tags/tag774.xml"/><Relationship Id="rId19" Type="http://schemas.openxmlformats.org/officeDocument/2006/relationships/tags" Target="../tags/tag791.xml"/><Relationship Id="rId18" Type="http://schemas.openxmlformats.org/officeDocument/2006/relationships/tags" Target="../tags/tag790.xml"/><Relationship Id="rId17" Type="http://schemas.openxmlformats.org/officeDocument/2006/relationships/tags" Target="../tags/tag789.xml"/><Relationship Id="rId16" Type="http://schemas.openxmlformats.org/officeDocument/2006/relationships/tags" Target="../tags/tag788.xml"/><Relationship Id="rId15" Type="http://schemas.openxmlformats.org/officeDocument/2006/relationships/tags" Target="../tags/tag787.xml"/><Relationship Id="rId14" Type="http://schemas.openxmlformats.org/officeDocument/2006/relationships/tags" Target="../tags/tag786.xml"/><Relationship Id="rId13" Type="http://schemas.openxmlformats.org/officeDocument/2006/relationships/tags" Target="../tags/tag785.xml"/><Relationship Id="rId12" Type="http://schemas.openxmlformats.org/officeDocument/2006/relationships/tags" Target="../tags/tag784.xml"/><Relationship Id="rId11" Type="http://schemas.openxmlformats.org/officeDocument/2006/relationships/tags" Target="../tags/tag783.xml"/><Relationship Id="rId10" Type="http://schemas.openxmlformats.org/officeDocument/2006/relationships/tags" Target="../tags/tag782.xml"/><Relationship Id="rId1" Type="http://schemas.openxmlformats.org/officeDocument/2006/relationships/tags" Target="../tags/tag773.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tags" Target="../tags/tag796.xml"/><Relationship Id="rId2" Type="http://schemas.openxmlformats.org/officeDocument/2006/relationships/tags" Target="../tags/tag795.xml"/><Relationship Id="rId1" Type="http://schemas.openxmlformats.org/officeDocument/2006/relationships/tags" Target="../tags/tag794.xml"/></Relationships>
</file>

<file path=ppt/slides/_rels/slide42.xml.rels><?xml version="1.0" encoding="UTF-8" standalone="yes"?>
<Relationships xmlns="http://schemas.openxmlformats.org/package/2006/relationships"><Relationship Id="rId9" Type="http://schemas.openxmlformats.org/officeDocument/2006/relationships/tags" Target="../tags/tag805.xml"/><Relationship Id="rId8" Type="http://schemas.openxmlformats.org/officeDocument/2006/relationships/tags" Target="../tags/tag804.xml"/><Relationship Id="rId7" Type="http://schemas.openxmlformats.org/officeDocument/2006/relationships/tags" Target="../tags/tag803.xml"/><Relationship Id="rId6" Type="http://schemas.openxmlformats.org/officeDocument/2006/relationships/tags" Target="../tags/tag802.xml"/><Relationship Id="rId5" Type="http://schemas.openxmlformats.org/officeDocument/2006/relationships/tags" Target="../tags/tag801.xml"/><Relationship Id="rId45" Type="http://schemas.openxmlformats.org/officeDocument/2006/relationships/notesSlide" Target="../notesSlides/notesSlide23.xml"/><Relationship Id="rId44" Type="http://schemas.openxmlformats.org/officeDocument/2006/relationships/slideLayout" Target="../slideLayouts/slideLayout27.xml"/><Relationship Id="rId43" Type="http://schemas.openxmlformats.org/officeDocument/2006/relationships/tags" Target="../tags/tag839.xml"/><Relationship Id="rId42" Type="http://schemas.openxmlformats.org/officeDocument/2006/relationships/tags" Target="../tags/tag838.xml"/><Relationship Id="rId41" Type="http://schemas.openxmlformats.org/officeDocument/2006/relationships/tags" Target="../tags/tag837.xml"/><Relationship Id="rId40" Type="http://schemas.openxmlformats.org/officeDocument/2006/relationships/tags" Target="../tags/tag836.xml"/><Relationship Id="rId4" Type="http://schemas.openxmlformats.org/officeDocument/2006/relationships/tags" Target="../tags/tag800.xml"/><Relationship Id="rId39" Type="http://schemas.openxmlformats.org/officeDocument/2006/relationships/tags" Target="../tags/tag835.xml"/><Relationship Id="rId38" Type="http://schemas.openxmlformats.org/officeDocument/2006/relationships/tags" Target="../tags/tag834.xml"/><Relationship Id="rId37" Type="http://schemas.openxmlformats.org/officeDocument/2006/relationships/tags" Target="../tags/tag833.xml"/><Relationship Id="rId36" Type="http://schemas.openxmlformats.org/officeDocument/2006/relationships/tags" Target="../tags/tag832.xml"/><Relationship Id="rId35" Type="http://schemas.openxmlformats.org/officeDocument/2006/relationships/tags" Target="../tags/tag831.xml"/><Relationship Id="rId34" Type="http://schemas.openxmlformats.org/officeDocument/2006/relationships/tags" Target="../tags/tag830.xml"/><Relationship Id="rId33" Type="http://schemas.openxmlformats.org/officeDocument/2006/relationships/tags" Target="../tags/tag829.xml"/><Relationship Id="rId32" Type="http://schemas.openxmlformats.org/officeDocument/2006/relationships/tags" Target="../tags/tag828.xml"/><Relationship Id="rId31" Type="http://schemas.openxmlformats.org/officeDocument/2006/relationships/tags" Target="../tags/tag827.xml"/><Relationship Id="rId30" Type="http://schemas.openxmlformats.org/officeDocument/2006/relationships/tags" Target="../tags/tag826.xml"/><Relationship Id="rId3" Type="http://schemas.openxmlformats.org/officeDocument/2006/relationships/tags" Target="../tags/tag799.xml"/><Relationship Id="rId29" Type="http://schemas.openxmlformats.org/officeDocument/2006/relationships/tags" Target="../tags/tag825.xml"/><Relationship Id="rId28" Type="http://schemas.openxmlformats.org/officeDocument/2006/relationships/tags" Target="../tags/tag824.xml"/><Relationship Id="rId27" Type="http://schemas.openxmlformats.org/officeDocument/2006/relationships/tags" Target="../tags/tag823.xml"/><Relationship Id="rId26" Type="http://schemas.openxmlformats.org/officeDocument/2006/relationships/tags" Target="../tags/tag822.xml"/><Relationship Id="rId25" Type="http://schemas.openxmlformats.org/officeDocument/2006/relationships/tags" Target="../tags/tag821.xml"/><Relationship Id="rId24" Type="http://schemas.openxmlformats.org/officeDocument/2006/relationships/tags" Target="../tags/tag820.xml"/><Relationship Id="rId23" Type="http://schemas.openxmlformats.org/officeDocument/2006/relationships/tags" Target="../tags/tag819.xml"/><Relationship Id="rId22" Type="http://schemas.openxmlformats.org/officeDocument/2006/relationships/tags" Target="../tags/tag818.xml"/><Relationship Id="rId21" Type="http://schemas.openxmlformats.org/officeDocument/2006/relationships/tags" Target="../tags/tag817.xml"/><Relationship Id="rId20" Type="http://schemas.openxmlformats.org/officeDocument/2006/relationships/tags" Target="../tags/tag816.xml"/><Relationship Id="rId2" Type="http://schemas.openxmlformats.org/officeDocument/2006/relationships/tags" Target="../tags/tag798.xml"/><Relationship Id="rId19" Type="http://schemas.openxmlformats.org/officeDocument/2006/relationships/tags" Target="../tags/tag815.xml"/><Relationship Id="rId18" Type="http://schemas.openxmlformats.org/officeDocument/2006/relationships/tags" Target="../tags/tag814.xml"/><Relationship Id="rId17" Type="http://schemas.openxmlformats.org/officeDocument/2006/relationships/tags" Target="../tags/tag813.xml"/><Relationship Id="rId16" Type="http://schemas.openxmlformats.org/officeDocument/2006/relationships/tags" Target="../tags/tag812.xml"/><Relationship Id="rId15" Type="http://schemas.openxmlformats.org/officeDocument/2006/relationships/tags" Target="../tags/tag811.xml"/><Relationship Id="rId14" Type="http://schemas.openxmlformats.org/officeDocument/2006/relationships/tags" Target="../tags/tag810.xml"/><Relationship Id="rId13" Type="http://schemas.openxmlformats.org/officeDocument/2006/relationships/tags" Target="../tags/tag809.xml"/><Relationship Id="rId12" Type="http://schemas.openxmlformats.org/officeDocument/2006/relationships/tags" Target="../tags/tag808.xml"/><Relationship Id="rId11" Type="http://schemas.openxmlformats.org/officeDocument/2006/relationships/tags" Target="../tags/tag807.xml"/><Relationship Id="rId10" Type="http://schemas.openxmlformats.org/officeDocument/2006/relationships/tags" Target="../tags/tag806.xml"/><Relationship Id="rId1" Type="http://schemas.openxmlformats.org/officeDocument/2006/relationships/tags" Target="../tags/tag797.xml"/></Relationships>
</file>

<file path=ppt/slides/_rels/slide43.xml.rels><?xml version="1.0" encoding="UTF-8" standalone="yes"?>
<Relationships xmlns="http://schemas.openxmlformats.org/package/2006/relationships"><Relationship Id="rId9" Type="http://schemas.openxmlformats.org/officeDocument/2006/relationships/tags" Target="../tags/tag845.xml"/><Relationship Id="rId8" Type="http://schemas.openxmlformats.org/officeDocument/2006/relationships/tags" Target="../tags/tag844.xml"/><Relationship Id="rId7" Type="http://schemas.openxmlformats.org/officeDocument/2006/relationships/tags" Target="../tags/tag843.xml"/><Relationship Id="rId6" Type="http://schemas.openxmlformats.org/officeDocument/2006/relationships/image" Target="../media/image39.jpeg"/><Relationship Id="rId5" Type="http://schemas.openxmlformats.org/officeDocument/2006/relationships/tags" Target="../tags/tag842.xml"/><Relationship Id="rId4" Type="http://schemas.openxmlformats.org/officeDocument/2006/relationships/image" Target="../media/image3.png"/><Relationship Id="rId3" Type="http://schemas.openxmlformats.org/officeDocument/2006/relationships/tags" Target="../tags/tag841.xml"/><Relationship Id="rId2" Type="http://schemas.openxmlformats.org/officeDocument/2006/relationships/image" Target="../media/image2.png"/><Relationship Id="rId10" Type="http://schemas.openxmlformats.org/officeDocument/2006/relationships/slideLayout" Target="../slideLayouts/slideLayout27.xml"/><Relationship Id="rId1" Type="http://schemas.openxmlformats.org/officeDocument/2006/relationships/tags" Target="../tags/tag840.xml"/></Relationships>
</file>

<file path=ppt/slides/_rels/slide44.xml.rels><?xml version="1.0" encoding="UTF-8" standalone="yes"?>
<Relationships xmlns="http://schemas.openxmlformats.org/package/2006/relationships"><Relationship Id="rId9" Type="http://schemas.openxmlformats.org/officeDocument/2006/relationships/tags" Target="../tags/tag851.xml"/><Relationship Id="rId8" Type="http://schemas.openxmlformats.org/officeDocument/2006/relationships/image" Target="../media/image40.jpeg"/><Relationship Id="rId7" Type="http://schemas.openxmlformats.org/officeDocument/2006/relationships/tags" Target="../tags/tag850.xml"/><Relationship Id="rId6" Type="http://schemas.openxmlformats.org/officeDocument/2006/relationships/tags" Target="../tags/tag849.xml"/><Relationship Id="rId5" Type="http://schemas.openxmlformats.org/officeDocument/2006/relationships/tags" Target="../tags/tag848.xml"/><Relationship Id="rId4" Type="http://schemas.openxmlformats.org/officeDocument/2006/relationships/image" Target="../media/image3.png"/><Relationship Id="rId3" Type="http://schemas.openxmlformats.org/officeDocument/2006/relationships/tags" Target="../tags/tag847.xml"/><Relationship Id="rId2" Type="http://schemas.openxmlformats.org/officeDocument/2006/relationships/image" Target="../media/image2.png"/><Relationship Id="rId15" Type="http://schemas.openxmlformats.org/officeDocument/2006/relationships/notesSlide" Target="../notesSlides/notesSlide24.xml"/><Relationship Id="rId14" Type="http://schemas.openxmlformats.org/officeDocument/2006/relationships/slideLayout" Target="../slideLayouts/slideLayout27.xml"/><Relationship Id="rId13" Type="http://schemas.openxmlformats.org/officeDocument/2006/relationships/tags" Target="../tags/tag855.xml"/><Relationship Id="rId12" Type="http://schemas.openxmlformats.org/officeDocument/2006/relationships/tags" Target="../tags/tag854.xml"/><Relationship Id="rId11" Type="http://schemas.openxmlformats.org/officeDocument/2006/relationships/tags" Target="../tags/tag853.xml"/><Relationship Id="rId10" Type="http://schemas.openxmlformats.org/officeDocument/2006/relationships/tags" Target="../tags/tag852.xml"/><Relationship Id="rId1" Type="http://schemas.openxmlformats.org/officeDocument/2006/relationships/tags" Target="../tags/tag846.xml"/></Relationships>
</file>

<file path=ppt/slides/_rels/slide5.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image" Target="../media/image3.png"/><Relationship Id="rId4" Type="http://schemas.openxmlformats.org/officeDocument/2006/relationships/tags" Target="../tags/tag205.xml"/><Relationship Id="rId3" Type="http://schemas.openxmlformats.org/officeDocument/2006/relationships/image" Target="../media/image2.png"/><Relationship Id="rId25" Type="http://schemas.openxmlformats.org/officeDocument/2006/relationships/notesSlide" Target="../notesSlides/notesSlide3.xml"/><Relationship Id="rId24" Type="http://schemas.openxmlformats.org/officeDocument/2006/relationships/slideLayout" Target="../slideLayouts/slideLayout27.xml"/><Relationship Id="rId23" Type="http://schemas.openxmlformats.org/officeDocument/2006/relationships/tags" Target="../tags/tag223.xml"/><Relationship Id="rId22" Type="http://schemas.openxmlformats.org/officeDocument/2006/relationships/tags" Target="../tags/tag222.xml"/><Relationship Id="rId21" Type="http://schemas.openxmlformats.org/officeDocument/2006/relationships/tags" Target="../tags/tag221.xml"/><Relationship Id="rId20" Type="http://schemas.openxmlformats.org/officeDocument/2006/relationships/tags" Target="../tags/tag220.xml"/><Relationship Id="rId2" Type="http://schemas.openxmlformats.org/officeDocument/2006/relationships/tags" Target="../tags/tag204.xml"/><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tags" Target="../tags/tag213.xml"/><Relationship Id="rId12" Type="http://schemas.openxmlformats.org/officeDocument/2006/relationships/tags" Target="../tags/tag212.xml"/><Relationship Id="rId11" Type="http://schemas.openxmlformats.org/officeDocument/2006/relationships/tags" Target="../tags/tag211.xml"/><Relationship Id="rId10" Type="http://schemas.openxmlformats.org/officeDocument/2006/relationships/tags" Target="../tags/tag210.xml"/><Relationship Id="rId1" Type="http://schemas.openxmlformats.org/officeDocument/2006/relationships/tags" Target="../tags/tag203.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2.xml"/><Relationship Id="rId7" Type="http://schemas.openxmlformats.org/officeDocument/2006/relationships/image" Target="../media/image9.jpeg"/><Relationship Id="rId6" Type="http://schemas.openxmlformats.org/officeDocument/2006/relationships/tags" Target="../tags/tag227.xml"/><Relationship Id="rId5" Type="http://schemas.openxmlformats.org/officeDocument/2006/relationships/image" Target="../media/image8.jpeg"/><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image" Target="../media/image7.jpeg"/><Relationship Id="rId1" Type="http://schemas.openxmlformats.org/officeDocument/2006/relationships/tags" Target="../tags/tag2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tags" Target="../tags/tag232.xml"/><Relationship Id="rId7" Type="http://schemas.openxmlformats.org/officeDocument/2006/relationships/image" Target="../media/image10.jpeg"/><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image" Target="../media/image3.png"/><Relationship Id="rId3" Type="http://schemas.openxmlformats.org/officeDocument/2006/relationships/tags" Target="../tags/tag229.xml"/><Relationship Id="rId2" Type="http://schemas.openxmlformats.org/officeDocument/2006/relationships/image" Target="../media/image2.png"/><Relationship Id="rId12" Type="http://schemas.openxmlformats.org/officeDocument/2006/relationships/slideLayout" Target="../slideLayouts/slideLayout27.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8.xml"/></Relationships>
</file>

<file path=ppt/slides/_rels/slide9.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image" Target="../media/image3.png"/><Relationship Id="rId3" Type="http://schemas.openxmlformats.org/officeDocument/2006/relationships/tags" Target="../tags/tag236.xml"/><Relationship Id="rId2" Type="http://schemas.openxmlformats.org/officeDocument/2006/relationships/image" Target="../media/image2.png"/><Relationship Id="rId19" Type="http://schemas.openxmlformats.org/officeDocument/2006/relationships/notesSlide" Target="../notesSlides/notesSlide5.xml"/><Relationship Id="rId18" Type="http://schemas.openxmlformats.org/officeDocument/2006/relationships/slideLayout" Target="../slideLayouts/slideLayout27.xml"/><Relationship Id="rId17" Type="http://schemas.openxmlformats.org/officeDocument/2006/relationships/tags" Target="../tags/tag245.xml"/><Relationship Id="rId16" Type="http://schemas.openxmlformats.org/officeDocument/2006/relationships/tags" Target="../tags/tag244.xml"/><Relationship Id="rId15" Type="http://schemas.openxmlformats.org/officeDocument/2006/relationships/image" Target="../media/image13.jpeg"/><Relationship Id="rId14" Type="http://schemas.openxmlformats.org/officeDocument/2006/relationships/tags" Target="../tags/tag243.xml"/><Relationship Id="rId13" Type="http://schemas.openxmlformats.org/officeDocument/2006/relationships/image" Target="../media/image12.jpeg"/><Relationship Id="rId12" Type="http://schemas.openxmlformats.org/officeDocument/2006/relationships/tags" Target="../tags/tag242.xml"/><Relationship Id="rId11" Type="http://schemas.openxmlformats.org/officeDocument/2006/relationships/image" Target="../media/image9.jpeg"/><Relationship Id="rId10" Type="http://schemas.openxmlformats.org/officeDocument/2006/relationships/tags" Target="../tags/tag241.xml"/><Relationship Id="rId1" Type="http://schemas.openxmlformats.org/officeDocument/2006/relationships/tags" Target="../tags/tag2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600" y="0"/>
            <a:ext cx="12189693" cy="4149229"/>
          </a:xfrm>
          <a:prstGeom prst="rect">
            <a:avLst/>
          </a:prstGeom>
          <a:blipFill>
            <a:blip r:embed="rId2"/>
            <a:srcRect/>
            <a:stretch>
              <a:fillRect t="-30892" b="-117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12673958" y="644452"/>
            <a:ext cx="638406" cy="638406"/>
          </a:xfrm>
          <a:prstGeom prst="rect">
            <a:avLst/>
          </a:prstGeom>
          <a:solidFill>
            <a:srgbClr val="5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4"/>
            </p:custDataLst>
          </p:nvPr>
        </p:nvSpPr>
        <p:spPr>
          <a:xfrm>
            <a:off x="13075400" y="919514"/>
            <a:ext cx="638406" cy="638406"/>
          </a:xfrm>
          <a:prstGeom prst="rect">
            <a:avLst/>
          </a:prstGeom>
          <a:solidFill>
            <a:srgbClr val="F4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5"/>
            </p:custDataLst>
          </p:nvPr>
        </p:nvSpPr>
        <p:spPr>
          <a:xfrm>
            <a:off x="600" y="4081346"/>
            <a:ext cx="12192492" cy="135766"/>
          </a:xfrm>
          <a:prstGeom prst="rect">
            <a:avLst/>
          </a:prstGeom>
          <a:solidFill>
            <a:srgbClr val="DDD309"/>
          </a:solidFill>
          <a:ln>
            <a:solidFill>
              <a:srgbClr val="C6BD08"/>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1" name="矩形 10"/>
          <p:cNvSpPr/>
          <p:nvPr>
            <p:custDataLst>
              <p:tags r:id="rId6"/>
            </p:custDataLst>
          </p:nvPr>
        </p:nvSpPr>
        <p:spPr>
          <a:xfrm>
            <a:off x="599" y="4217112"/>
            <a:ext cx="12189693" cy="2654789"/>
          </a:xfrm>
          <a:prstGeom prst="rect">
            <a:avLst/>
          </a:prstGeom>
          <a:solidFill>
            <a:srgbClr val="30681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2" name="Rectangle 3"/>
          <p:cNvSpPr txBox="1">
            <a:spLocks noChangeArrowheads="1"/>
          </p:cNvSpPr>
          <p:nvPr>
            <p:custDataLst>
              <p:tags r:id="rId7"/>
            </p:custDataLst>
          </p:nvPr>
        </p:nvSpPr>
        <p:spPr bwMode="auto">
          <a:xfrm>
            <a:off x="-374015" y="4719320"/>
            <a:ext cx="11261725" cy="1080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6500" b="1" spc="300" dirty="0" smtClean="0">
                <a:gradFill>
                  <a:gsLst>
                    <a:gs pos="100000">
                      <a:schemeClr val="accent6">
                        <a:lumMod val="20000"/>
                        <a:lumOff val="80000"/>
                      </a:schemeClr>
                    </a:gs>
                    <a:gs pos="0">
                      <a:schemeClr val="bg1"/>
                    </a:gs>
                  </a:gsLst>
                  <a:lin ang="5400000" scaled="0"/>
                </a:gradFill>
                <a:latin typeface="微软雅黑" panose="020B0503020204020204" pitchFamily="34" charset="-122"/>
                <a:ea typeface="微软雅黑" panose="020B0503020204020204" pitchFamily="34" charset="-122"/>
              </a:rPr>
              <a:t>           </a:t>
            </a:r>
            <a:r>
              <a:rPr lang="zh-CN" altLang="en-US" sz="6500" b="1" spc="300" dirty="0" smtClean="0">
                <a:gradFill>
                  <a:gsLst>
                    <a:gs pos="100000">
                      <a:schemeClr val="accent6">
                        <a:lumMod val="20000"/>
                        <a:lumOff val="80000"/>
                      </a:schemeClr>
                    </a:gs>
                    <a:gs pos="0">
                      <a:schemeClr val="bg1"/>
                    </a:gs>
                  </a:gsLst>
                  <a:lin ang="5400000" scaled="0"/>
                </a:gradFill>
                <a:latin typeface="微软雅黑" panose="020B0503020204020204" pitchFamily="34" charset="-122"/>
                <a:ea typeface="微软雅黑" panose="020B0503020204020204" pitchFamily="34" charset="-122"/>
              </a:rPr>
              <a:t>稻花香里说丰年</a:t>
            </a:r>
            <a:endParaRPr lang="zh-CN" altLang="en-US" sz="6500" b="1" spc="300" dirty="0" smtClean="0">
              <a:gradFill>
                <a:gsLst>
                  <a:gs pos="100000">
                    <a:schemeClr val="accent6">
                      <a:lumMod val="20000"/>
                      <a:lumOff val="80000"/>
                    </a:schemeClr>
                  </a:gs>
                  <a:gs pos="0">
                    <a:schemeClr val="bg1"/>
                  </a:gs>
                </a:gsLst>
                <a:lin ang="5400000" scaled="0"/>
              </a:gradFill>
              <a:latin typeface="微软雅黑" panose="020B0503020204020204" pitchFamily="34" charset="-122"/>
              <a:ea typeface="微软雅黑" panose="020B0503020204020204" pitchFamily="34" charset="-122"/>
            </a:endParaRPr>
          </a:p>
          <a:p>
            <a:pPr algn="ctr"/>
            <a:endParaRPr lang="zh-CN" sz="6500" b="1" spc="300" dirty="0">
              <a:gradFill>
                <a:gsLst>
                  <a:gs pos="100000">
                    <a:schemeClr val="accent6">
                      <a:lumMod val="20000"/>
                      <a:lumOff val="80000"/>
                    </a:schemeClr>
                  </a:gs>
                  <a:gs pos="0">
                    <a:schemeClr val="bg1"/>
                  </a:gs>
                </a:gsLst>
                <a:lin ang="5400000" scaled="0"/>
              </a:gradFill>
              <a:latin typeface="微软雅黑" panose="020B0503020204020204" pitchFamily="34" charset="-122"/>
              <a:ea typeface="微软雅黑" panose="020B0503020204020204" pitchFamily="34" charset="-122"/>
            </a:endParaRPr>
          </a:p>
        </p:txBody>
      </p:sp>
      <p:sp>
        <p:nvSpPr>
          <p:cNvPr id="13" name="Rectangle 4"/>
          <p:cNvSpPr txBox="1">
            <a:spLocks noChangeArrowheads="1"/>
          </p:cNvSpPr>
          <p:nvPr>
            <p:custDataLst>
              <p:tags r:id="rId8"/>
            </p:custDataLst>
          </p:nvPr>
        </p:nvSpPr>
        <p:spPr bwMode="auto">
          <a:xfrm>
            <a:off x="2600290" y="5421630"/>
            <a:ext cx="10641965" cy="801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3200" b="0" dirty="0" smtClean="0">
                <a:solidFill>
                  <a:schemeClr val="accent6">
                    <a:lumMod val="20000"/>
                    <a:lumOff val="80000"/>
                  </a:schemeClr>
                </a:solidFill>
                <a:latin typeface="微软雅黑" panose="020B0503020204020204" pitchFamily="34" charset="-122"/>
                <a:ea typeface="微软雅黑" panose="020B0503020204020204" pitchFamily="34" charset="-122"/>
              </a:rPr>
              <a:t>经济学</a:t>
            </a:r>
            <a:r>
              <a:rPr lang="en-US" altLang="zh-CN" sz="3200" b="0" dirty="0" smtClean="0">
                <a:solidFill>
                  <a:schemeClr val="accent6">
                    <a:lumMod val="20000"/>
                    <a:lumOff val="80000"/>
                  </a:schemeClr>
                </a:solidFill>
                <a:latin typeface="微软雅黑" panose="020B0503020204020204" pitchFamily="34" charset="-122"/>
                <a:ea typeface="微软雅黑" panose="020B0503020204020204" pitchFamily="34" charset="-122"/>
              </a:rPr>
              <a:t>----”</a:t>
            </a:r>
            <a:r>
              <a:rPr lang="zh-CN" altLang="en-US" sz="3200" b="0" dirty="0" smtClean="0">
                <a:solidFill>
                  <a:schemeClr val="accent6">
                    <a:lumMod val="20000"/>
                    <a:lumOff val="80000"/>
                  </a:schemeClr>
                </a:solidFill>
                <a:latin typeface="微软雅黑" panose="020B0503020204020204" pitchFamily="34" charset="-122"/>
                <a:ea typeface="微软雅黑" panose="020B0503020204020204" pitchFamily="34" charset="-122"/>
              </a:rPr>
              <a:t>供求均衡与价格决定</a:t>
            </a:r>
            <a:r>
              <a:rPr lang="en-US" altLang="zh-CN" sz="3200" b="0" dirty="0" smtClean="0">
                <a:solidFill>
                  <a:schemeClr val="accent6">
                    <a:lumMod val="20000"/>
                    <a:lumOff val="80000"/>
                  </a:schemeClr>
                </a:solidFill>
                <a:latin typeface="微软雅黑" panose="020B0503020204020204" pitchFamily="34" charset="-122"/>
                <a:ea typeface="微软雅黑" panose="020B0503020204020204" pitchFamily="34" charset="-122"/>
              </a:rPr>
              <a:t>“ </a:t>
            </a:r>
            <a:r>
              <a:rPr lang="zh-CN" altLang="en-US" sz="3200" b="0" dirty="0" smtClean="0">
                <a:solidFill>
                  <a:schemeClr val="accent6">
                    <a:lumMod val="20000"/>
                    <a:lumOff val="80000"/>
                  </a:schemeClr>
                </a:solidFill>
                <a:latin typeface="微软雅黑" panose="020B0503020204020204" pitchFamily="34" charset="-122"/>
                <a:ea typeface="微软雅黑" panose="020B0503020204020204" pitchFamily="34" charset="-122"/>
              </a:rPr>
              <a:t>思政说课</a:t>
            </a:r>
            <a:endParaRPr lang="zh-CN" altLang="en-US" sz="3200" b="0" dirty="0" smtClean="0">
              <a:solidFill>
                <a:schemeClr val="accent6">
                  <a:lumMod val="20000"/>
                  <a:lumOff val="80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6374270" y="6149340"/>
            <a:ext cx="4944989" cy="398780"/>
            <a:chOff x="4130" y="9925"/>
            <a:chExt cx="6122" cy="628"/>
          </a:xfrm>
        </p:grpSpPr>
        <p:sp>
          <p:nvSpPr>
            <p:cNvPr id="15" name="TextBox 14"/>
            <p:cNvSpPr txBox="1"/>
            <p:nvPr>
              <p:custDataLst>
                <p:tags r:id="rId9"/>
              </p:custDataLst>
            </p:nvPr>
          </p:nvSpPr>
          <p:spPr>
            <a:xfrm>
              <a:off x="4130" y="9925"/>
              <a:ext cx="2495" cy="628"/>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漳州开放大学</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7" name="Rectangle 4"/>
            <p:cNvSpPr txBox="1">
              <a:spLocks noChangeArrowheads="1"/>
            </p:cNvSpPr>
            <p:nvPr>
              <p:custDataLst>
                <p:tags r:id="rId10"/>
              </p:custDataLst>
            </p:nvPr>
          </p:nvSpPr>
          <p:spPr bwMode="auto">
            <a:xfrm>
              <a:off x="6858" y="9925"/>
              <a:ext cx="3394" cy="628"/>
            </a:xfrm>
            <a:prstGeom prst="rect">
              <a:avLst/>
            </a:prstGeom>
            <a:noFill/>
          </p:spPr>
          <p:txBody>
            <a:bodyPr wrap="square" rtlCol="0">
              <a:spAutoFit/>
            </a:bodyPr>
            <a:lstStyle>
              <a:defPPr>
                <a:defRPr lang="zh-CN"/>
              </a:defPPr>
              <a:lvl1pPr>
                <a:defRPr sz="2400" b="1">
                  <a:latin typeface="+mj-ea"/>
                  <a:ea typeface="+mj-ea"/>
                </a:defRPr>
              </a:lvl1pPr>
            </a:lstStyle>
            <a:p>
              <a:r>
                <a:rPr lang="zh-CN" altLang="en-US" sz="2000" b="0" dirty="0">
                  <a:solidFill>
                    <a:schemeClr val="bg1"/>
                  </a:solidFill>
                  <a:latin typeface="微软雅黑" panose="020B0503020204020204" pitchFamily="34" charset="-122"/>
                  <a:ea typeface="微软雅黑" panose="020B0503020204020204" pitchFamily="34" charset="-122"/>
                </a:rPr>
                <a:t>柯菁</a:t>
              </a:r>
              <a:endParaRPr lang="zh-CN" altLang="en-US" sz="2000" b="0" dirty="0">
                <a:solidFill>
                  <a:schemeClr val="bg1"/>
                </a:solidFill>
                <a:latin typeface="微软雅黑" panose="020B0503020204020204" pitchFamily="34" charset="-122"/>
                <a:ea typeface="微软雅黑" panose="020B0503020204020204" pitchFamily="34" charset="-122"/>
              </a:endParaRPr>
            </a:p>
          </p:txBody>
        </p:sp>
      </p:grpSp>
    </p:spTree>
    <p:custDataLst>
      <p:tags r:id="rId1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矩形 19"/>
          <p:cNvSpPr/>
          <p:nvPr>
            <p:custDataLst>
              <p:tags r:id="rId1"/>
            </p:custDataLst>
          </p:nvPr>
        </p:nvSpPr>
        <p:spPr>
          <a:xfrm>
            <a:off x="600" y="0"/>
            <a:ext cx="12192000" cy="9326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6137910"/>
            <a:ext cx="720090" cy="720090"/>
          </a:xfrm>
          <a:prstGeom prst="rect">
            <a:avLst/>
          </a:prstGeom>
        </p:spPr>
      </p:pic>
      <p:pic>
        <p:nvPicPr>
          <p:cNvPr id="18" name="图片 1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3" name="矩形 13"/>
          <p:cNvSpPr/>
          <p:nvPr>
            <p:custDataLst>
              <p:tags r:id="rId6"/>
            </p:custDataLst>
          </p:nvPr>
        </p:nvSpPr>
        <p:spPr>
          <a:xfrm>
            <a:off x="7468200" y="2132965"/>
            <a:ext cx="3657600" cy="3200400"/>
          </a:xfrm>
          <a:prstGeom prst="rect">
            <a:avLst/>
          </a:prstGeom>
          <a:noFill/>
          <a:ln w="381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矩形 8"/>
          <p:cNvSpPr/>
          <p:nvPr>
            <p:custDataLst>
              <p:tags r:id="rId7"/>
            </p:custDataLst>
          </p:nvPr>
        </p:nvSpPr>
        <p:spPr>
          <a:xfrm>
            <a:off x="1194410" y="1345576"/>
            <a:ext cx="5181641" cy="4876839"/>
          </a:xfrm>
          <a:prstGeom prst="rect">
            <a:avLst/>
          </a:prstGeom>
          <a:solidFill>
            <a:schemeClr val="lt1"/>
          </a:solidFill>
          <a:ln w="38100">
            <a:noFill/>
          </a:ln>
          <a:effectLst>
            <a:outerShdw blurRad="177800" dir="5400000" sx="103000" sy="103000" algn="ctr" rotWithShape="0">
              <a:schemeClr val="dk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pitchFamily="34" charset="-122"/>
              <a:ea typeface="微软雅黑" panose="020B0503020204020204" pitchFamily="34" charset="-122"/>
              <a:sym typeface="+mn-ea"/>
            </a:endParaRPr>
          </a:p>
        </p:txBody>
      </p:sp>
      <p:sp>
        <p:nvSpPr>
          <p:cNvPr id="11" name="矩形 10"/>
          <p:cNvSpPr/>
          <p:nvPr>
            <p:custDataLst>
              <p:tags r:id="rId8"/>
            </p:custDataLst>
          </p:nvPr>
        </p:nvSpPr>
        <p:spPr>
          <a:xfrm>
            <a:off x="7315858" y="2285383"/>
            <a:ext cx="3657600" cy="3200400"/>
          </a:xfrm>
          <a:prstGeom prst="rect">
            <a:avLst/>
          </a:prstGeom>
          <a:solidFill>
            <a:schemeClr val="lt2"/>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9"/>
            </p:custDataLst>
          </p:nvPr>
        </p:nvSpPr>
        <p:spPr>
          <a:xfrm>
            <a:off x="305356" y="151766"/>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400" b="1" spc="180">
                <a:solidFill>
                  <a:schemeClr val="accent1">
                    <a:lumMod val="75000"/>
                  </a:schemeClr>
                </a:solidFill>
                <a:latin typeface="微软雅黑" panose="020B0503020204020204" pitchFamily="34" charset="-122"/>
                <a:ea typeface="微软雅黑" panose="020B0503020204020204" pitchFamily="34" charset="-122"/>
                <a:sym typeface="+mn-ea"/>
              </a:rPr>
              <a:t>思政元素融入设计</a:t>
            </a:r>
            <a:endParaRPr lang="zh-CN" altLang="en-US" sz="3400" b="1" spc="180">
              <a:solidFill>
                <a:schemeClr val="accent1">
                  <a:lumMod val="75000"/>
                </a:schemeClr>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custDataLst>
              <p:tags r:id="rId10"/>
            </p:custDataLst>
          </p:nvPr>
        </p:nvPicPr>
        <p:blipFill rotWithShape="1">
          <a:blip r:embed="rId11"/>
          <a:srcRect l="20559" r="20559"/>
          <a:stretch>
            <a:fillRect/>
          </a:stretch>
        </p:blipFill>
        <p:spPr>
          <a:xfrm>
            <a:off x="1572192" y="1694808"/>
            <a:ext cx="4476775" cy="4248785"/>
          </a:xfrm>
          <a:custGeom>
            <a:avLst/>
            <a:gdLst/>
            <a:ahLst/>
            <a:cxnLst>
              <a:cxn ang="3">
                <a:pos x="hc" y="t"/>
              </a:cxn>
              <a:cxn ang="cd2">
                <a:pos x="l" y="vc"/>
              </a:cxn>
              <a:cxn ang="cd4">
                <a:pos x="hc" y="b"/>
              </a:cxn>
              <a:cxn ang="0">
                <a:pos x="r" y="vc"/>
              </a:cxn>
            </a:cxnLst>
            <a:rect l="l" t="t" r="r" b="b"/>
            <a:pathLst>
              <a:path w="6720" h="6240">
                <a:moveTo>
                  <a:pt x="0" y="0"/>
                </a:moveTo>
                <a:lnTo>
                  <a:pt x="6720" y="0"/>
                </a:lnTo>
                <a:lnTo>
                  <a:pt x="6720" y="6240"/>
                </a:lnTo>
                <a:lnTo>
                  <a:pt x="0" y="6240"/>
                </a:lnTo>
                <a:lnTo>
                  <a:pt x="0" y="0"/>
                </a:lnTo>
                <a:close/>
              </a:path>
            </a:pathLst>
          </a:custGeom>
        </p:spPr>
      </p:pic>
      <p:sp>
        <p:nvSpPr>
          <p:cNvPr id="6" name="Title 6"/>
          <p:cNvSpPr txBox="1"/>
          <p:nvPr>
            <p:custDataLst>
              <p:tags r:id="rId12"/>
            </p:custDataLst>
          </p:nvPr>
        </p:nvSpPr>
        <p:spPr>
          <a:xfrm>
            <a:off x="7799051" y="3047389"/>
            <a:ext cx="2742565" cy="926452"/>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情</a:t>
            </a:r>
            <a:r>
              <a:rPr kumimoji="0" lang="zh-CN" altLang="en-US"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景1</a:t>
            </a:r>
            <a:endParaRPr kumimoji="0" lang="zh-CN" altLang="en-US"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itle 6"/>
          <p:cNvSpPr txBox="1"/>
          <p:nvPr>
            <p:custDataLst>
              <p:tags r:id="rId13"/>
            </p:custDataLst>
          </p:nvPr>
        </p:nvSpPr>
        <p:spPr>
          <a:xfrm>
            <a:off x="7798416" y="4044326"/>
            <a:ext cx="2742546" cy="67946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800"/>
              </a:spcAft>
              <a:buSzPct val="100000"/>
            </a:pPr>
            <a:r>
              <a:rPr lang="zh-CN" altLang="en-US" sz="28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从饥饿到吃饱</a:t>
            </a:r>
            <a:endParaRPr lang="zh-CN" altLang="en-US" sz="28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200" advTm="924">
        <p14:doors dir="vert"/>
      </p:transition>
    </mc:Choice>
    <mc:Fallback>
      <p:transition spd="slow" advTm="924">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a:effectLst/>
      </p:grpSpPr>
      <p:pic>
        <p:nvPicPr>
          <p:cNvPr id="13" name="图片 1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12" name="图片 1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22" name="椭圆 21"/>
          <p:cNvSpPr/>
          <p:nvPr>
            <p:custDataLst>
              <p:tags r:id="rId5"/>
            </p:custDataLst>
          </p:nvPr>
        </p:nvSpPr>
        <p:spPr>
          <a:xfrm>
            <a:off x="1036380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3" name="椭圆 22"/>
          <p:cNvSpPr/>
          <p:nvPr>
            <p:custDataLst>
              <p:tags r:id="rId6"/>
            </p:custDataLst>
          </p:nvPr>
        </p:nvSpPr>
        <p:spPr>
          <a:xfrm>
            <a:off x="1081973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椭圆 23"/>
          <p:cNvSpPr/>
          <p:nvPr>
            <p:custDataLst>
              <p:tags r:id="rId7"/>
            </p:custDataLst>
          </p:nvPr>
        </p:nvSpPr>
        <p:spPr>
          <a:xfrm>
            <a:off x="11278200" y="609605"/>
            <a:ext cx="304802" cy="3048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任意多边形 24"/>
          <p:cNvSpPr/>
          <p:nvPr>
            <p:custDataLst>
              <p:tags r:id="rId8"/>
            </p:custDataLst>
          </p:nvPr>
        </p:nvSpPr>
        <p:spPr>
          <a:xfrm>
            <a:off x="-670" y="5223510"/>
            <a:ext cx="1847215" cy="1622425"/>
          </a:xfrm>
          <a:custGeom>
            <a:avLst/>
            <a:gdLst/>
            <a:ahLst/>
            <a:cxnLst>
              <a:cxn ang="3">
                <a:pos x="hc" y="t"/>
              </a:cxn>
              <a:cxn ang="cd2">
                <a:pos x="l" y="vc"/>
              </a:cxn>
              <a:cxn ang="cd4">
                <a:pos x="hc" y="b"/>
              </a:cxn>
              <a:cxn ang="0">
                <a:pos x="r" y="vc"/>
              </a:cxn>
            </a:cxnLst>
            <a:rect l="l" t="t" r="r" b="b"/>
            <a:pathLst>
              <a:path w="2858" h="2510">
                <a:moveTo>
                  <a:pt x="780" y="0"/>
                </a:moveTo>
                <a:cubicBezTo>
                  <a:pt x="1927" y="0"/>
                  <a:pt x="2858" y="931"/>
                  <a:pt x="2858" y="2079"/>
                </a:cubicBezTo>
                <a:cubicBezTo>
                  <a:pt x="2858" y="2222"/>
                  <a:pt x="2843" y="2362"/>
                  <a:pt x="2816" y="2497"/>
                </a:cubicBezTo>
                <a:lnTo>
                  <a:pt x="2813" y="2510"/>
                </a:lnTo>
                <a:lnTo>
                  <a:pt x="0" y="2510"/>
                </a:lnTo>
                <a:lnTo>
                  <a:pt x="0" y="151"/>
                </a:lnTo>
                <a:lnTo>
                  <a:pt x="17" y="144"/>
                </a:lnTo>
                <a:cubicBezTo>
                  <a:pt x="253" y="51"/>
                  <a:pt x="510" y="0"/>
                  <a:pt x="780"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AutoShape 3"/>
          <p:cNvSpPr>
            <a:spLocks noChangeAspect="1" noChangeArrowheads="1" noTextEdit="1"/>
          </p:cNvSpPr>
          <p:nvPr>
            <p:custDataLst>
              <p:tags r:id="rId9"/>
            </p:custDataLst>
          </p:nvPr>
        </p:nvSpPr>
        <p:spPr bwMode="auto">
          <a:xfrm>
            <a:off x="766410" y="1511300"/>
            <a:ext cx="67373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 name="Title 6"/>
          <p:cNvSpPr txBox="1"/>
          <p:nvPr>
            <p:custDataLst>
              <p:tags r:id="rId10"/>
            </p:custDataLst>
          </p:nvPr>
        </p:nvSpPr>
        <p:spPr>
          <a:xfrm>
            <a:off x="2143090" y="596265"/>
            <a:ext cx="4843145" cy="455803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ts val="0"/>
              </a:spcBef>
              <a:spcAft>
                <a:spcPts val="800"/>
              </a:spcAft>
              <a:buSzPct val="100000"/>
            </a:pPr>
            <a:r>
              <a:rPr lang="zh-CN" altLang="en-US"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上个世纪60年代的大饥荒</a:t>
            </a:r>
            <a:endParaRPr lang="zh-CN" altLang="en-US"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pPr>
            <a:r>
              <a:rPr lang="zh-CN" altLang="en-US"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刚刚过去60年</a:t>
            </a:r>
            <a:endParaRPr lang="zh-CN" altLang="en-US"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pPr>
            <a:r>
              <a:rPr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我们的爷爷奶奶们有着</a:t>
            </a:r>
            <a:endParaRPr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pPr>
            <a:r>
              <a:rPr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痛苦且深刻的回忆</a:t>
            </a:r>
            <a:endParaRPr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pPr>
            <a:r>
              <a:rPr lang="zh-CN" altLang="en-US" sz="1800" b="1">
                <a:sym typeface="+mn-ea"/>
              </a:rPr>
              <a:t>一部中华民族史，就是一部同饥饿斗争的历史</a:t>
            </a:r>
            <a:endParaRPr lang="zh-CN" altLang="en-US" sz="1800" b="1">
              <a:sym typeface="+mn-ea"/>
            </a:endParaRPr>
          </a:p>
          <a:p>
            <a:pPr lvl="0" indent="0" algn="l" fontAlgn="ctr">
              <a:lnSpc>
                <a:spcPct val="120000"/>
              </a:lnSpc>
              <a:spcBef>
                <a:spcPts val="0"/>
              </a:spcBef>
              <a:spcAft>
                <a:spcPts val="800"/>
              </a:spcAft>
              <a:buSzPct val="100000"/>
            </a:pPr>
            <a:r>
              <a:rPr lang="zh-CN" altLang="en-US" sz="1800" b="1">
                <a:sym typeface="+mn-ea"/>
              </a:rPr>
              <a:t>挨饿，曾是最深最痛的民族记忆</a:t>
            </a:r>
            <a:endParaRPr lang="zh-CN" altLang="en-US" sz="1800" b="1">
              <a:sym typeface="+mn-ea"/>
            </a:endParaRPr>
          </a:p>
          <a:p>
            <a:pPr lvl="0" indent="0" algn="l" fontAlgn="ctr">
              <a:lnSpc>
                <a:spcPct val="120000"/>
              </a:lnSpc>
              <a:spcBef>
                <a:spcPts val="0"/>
              </a:spcBef>
              <a:spcAft>
                <a:spcPts val="800"/>
              </a:spcAft>
              <a:buSzPct val="100000"/>
            </a:pPr>
            <a:endParaRPr altLang="zh-CN" sz="1800" b="1"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descr="placingpictureplaceholder"/>
          <p:cNvPicPr>
            <a:picLocks noChangeAspect="1"/>
          </p:cNvPicPr>
          <p:nvPr>
            <p:custDataLst>
              <p:tags r:id="rId11"/>
            </p:custDataLst>
          </p:nvPr>
        </p:nvPicPr>
        <p:blipFill>
          <a:blip r:embed="rId12"/>
          <a:srcRect/>
          <a:stretch>
            <a:fillRect/>
          </a:stretch>
        </p:blipFill>
        <p:spPr>
          <a:xfrm>
            <a:off x="9462092" y="3640994"/>
            <a:ext cx="1929321" cy="2958604"/>
          </a:xfrm>
          <a:prstGeom prst="rect">
            <a:avLst/>
          </a:prstGeom>
        </p:spPr>
      </p:pic>
      <p:pic>
        <p:nvPicPr>
          <p:cNvPr id="10" name="图片 9" descr="placingpictureplaceholder"/>
          <p:cNvPicPr>
            <a:picLocks noChangeAspect="1"/>
          </p:cNvPicPr>
          <p:nvPr>
            <p:custDataLst>
              <p:tags r:id="rId13"/>
            </p:custDataLst>
          </p:nvPr>
        </p:nvPicPr>
        <p:blipFill>
          <a:blip r:embed="rId14"/>
          <a:srcRect/>
          <a:stretch>
            <a:fillRect/>
          </a:stretch>
        </p:blipFill>
        <p:spPr>
          <a:xfrm>
            <a:off x="7689998" y="211994"/>
            <a:ext cx="4261980" cy="2958604"/>
          </a:xfrm>
          <a:prstGeom prst="rect">
            <a:avLst/>
          </a:prstGeom>
        </p:spPr>
      </p:pic>
      <p:sp>
        <p:nvSpPr>
          <p:cNvPr id="9" name="任意多边形 8"/>
          <p:cNvSpPr/>
          <p:nvPr>
            <p:custDataLst>
              <p:tags r:id="rId15"/>
            </p:custDataLst>
          </p:nvPr>
        </p:nvSpPr>
        <p:spPr>
          <a:xfrm rot="5400000">
            <a:off x="6579471" y="5146632"/>
            <a:ext cx="886914" cy="885278"/>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custDataLst>
              <p:tags r:id="rId16"/>
            </p:custDataLst>
          </p:nvPr>
        </p:nvSpPr>
        <p:spPr>
          <a:xfrm rot="16200000">
            <a:off x="3262506" y="5154887"/>
            <a:ext cx="886914" cy="885278"/>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椭圆 13"/>
          <p:cNvSpPr/>
          <p:nvPr>
            <p:custDataLst>
              <p:tags r:id="rId17"/>
            </p:custDataLst>
          </p:nvPr>
        </p:nvSpPr>
        <p:spPr>
          <a:xfrm>
            <a:off x="4444320" y="4723786"/>
            <a:ext cx="1733112" cy="1959569"/>
          </a:xfrm>
          <a:prstGeom prst="ellipse">
            <a:avLst/>
          </a:prstGeom>
          <a:gradFill flip="none" rotWithShape="1">
            <a:gsLst>
              <a:gs pos="0">
                <a:srgbClr val="99CB38"/>
              </a:gs>
              <a:gs pos="100000">
                <a:srgbClr val="FFFFFF">
                  <a:alpha val="0"/>
                </a:srgbClr>
              </a:gs>
            </a:gsLst>
            <a:path path="circle">
              <a:fillToRect l="50000" t="50000" r="50000" b="50000"/>
            </a:path>
            <a:tileRect/>
          </a:gradFill>
        </p:spPr>
        <p:txBody>
          <a:bodyPr wrap="square" lIns="0" tIns="0" rIns="0" bIns="0" anchor="ctr" anchorCtr="0">
            <a:normAutofit/>
          </a:bodyPr>
          <a:p>
            <a:pPr algn="ctr"/>
            <a:endParaRPr lang="en-US" altLang="zh-CN" dirty="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3" name="文本框 2"/>
          <p:cNvSpPr txBox="1"/>
          <p:nvPr>
            <p:custDataLst>
              <p:tags r:id="rId18"/>
            </p:custDataLst>
          </p:nvPr>
        </p:nvSpPr>
        <p:spPr>
          <a:xfrm>
            <a:off x="4262120" y="5360670"/>
            <a:ext cx="3719195" cy="521970"/>
          </a:xfrm>
          <a:prstGeom prst="rect">
            <a:avLst/>
          </a:prstGeom>
          <a:noFill/>
        </p:spPr>
        <p:txBody>
          <a:bodyPr wrap="square" rtlCol="0">
            <a:spAutoFit/>
          </a:bodyPr>
          <a:p>
            <a:r>
              <a:rPr lang="zh-CN" altLang="en-US" sz="2800" b="1"/>
              <a:t>粮食供不应求</a:t>
            </a:r>
            <a:endParaRPr lang="zh-CN" altLang="en-US" sz="2800" b="1"/>
          </a:p>
        </p:txBody>
      </p:sp>
      <p:sp>
        <p:nvSpPr>
          <p:cNvPr id="18" name="文本框 17"/>
          <p:cNvSpPr txBox="1"/>
          <p:nvPr>
            <p:custDataLst>
              <p:tags r:id="rId19"/>
            </p:custDataLst>
          </p:nvPr>
        </p:nvSpPr>
        <p:spPr>
          <a:xfrm>
            <a:off x="2280920" y="5328285"/>
            <a:ext cx="1207135" cy="953135"/>
          </a:xfrm>
          <a:prstGeom prst="rect">
            <a:avLst/>
          </a:prstGeom>
          <a:noFill/>
        </p:spPr>
        <p:txBody>
          <a:bodyPr wrap="square" rtlCol="0">
            <a:spAutoFit/>
          </a:bodyPr>
          <a:p>
            <a:r>
              <a:rPr lang="zh-CN" altLang="en-US" sz="2800" b="1"/>
              <a:t>需求</a:t>
            </a:r>
            <a:endParaRPr lang="zh-CN" altLang="en-US" sz="2800" b="1"/>
          </a:p>
          <a:p>
            <a:endParaRPr lang="zh-CN" altLang="en-US" sz="2800" b="1"/>
          </a:p>
        </p:txBody>
      </p:sp>
      <p:sp>
        <p:nvSpPr>
          <p:cNvPr id="19" name="文本框 18"/>
          <p:cNvSpPr txBox="1"/>
          <p:nvPr>
            <p:custDataLst>
              <p:tags r:id="rId20"/>
            </p:custDataLst>
          </p:nvPr>
        </p:nvSpPr>
        <p:spPr>
          <a:xfrm>
            <a:off x="7529830" y="5328285"/>
            <a:ext cx="1207135" cy="521970"/>
          </a:xfrm>
          <a:prstGeom prst="rect">
            <a:avLst/>
          </a:prstGeom>
          <a:noFill/>
        </p:spPr>
        <p:txBody>
          <a:bodyPr wrap="square" rtlCol="0">
            <a:spAutoFit/>
          </a:bodyPr>
          <a:p>
            <a:r>
              <a:rPr lang="zh-CN" altLang="en-US" sz="2800" b="1"/>
              <a:t>供给</a:t>
            </a:r>
            <a:endParaRPr lang="zh-CN" altLang="en-US" sz="2800" b="1"/>
          </a:p>
        </p:txBody>
      </p:sp>
    </p:spTree>
    <p:custDataLst>
      <p:tags r:id="rId2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4"/>
          <p:cNvGrpSpPr/>
          <p:nvPr/>
        </p:nvGrpSpPr>
        <p:grpSpPr>
          <a:xfrm>
            <a:off x="3644265" y="170180"/>
            <a:ext cx="7935595" cy="6275705"/>
            <a:chOff x="2703" y="50547"/>
            <a:chExt cx="8846" cy="6314"/>
          </a:xfrm>
        </p:grpSpPr>
        <p:pic>
          <p:nvPicPr>
            <p:cNvPr id="6" name="图片 6" descr="1626160843(1)"/>
            <p:cNvPicPr>
              <a:picLocks noChangeAspect="1"/>
            </p:cNvPicPr>
            <p:nvPr>
              <p:custDataLst>
                <p:tags r:id="rId1"/>
              </p:custDataLst>
            </p:nvPr>
          </p:nvPicPr>
          <p:blipFill>
            <a:blip r:embed="rId2"/>
            <a:stretch>
              <a:fillRect/>
            </a:stretch>
          </p:blipFill>
          <p:spPr>
            <a:xfrm>
              <a:off x="2703" y="50547"/>
              <a:ext cx="8835" cy="3756"/>
            </a:xfrm>
            <a:prstGeom prst="rect">
              <a:avLst/>
            </a:prstGeom>
          </p:spPr>
        </p:pic>
        <p:pic>
          <p:nvPicPr>
            <p:cNvPr id="11" name="图片 11" descr="1626160883(1)"/>
            <p:cNvPicPr>
              <a:picLocks noChangeAspect="1"/>
            </p:cNvPicPr>
            <p:nvPr>
              <p:custDataLst>
                <p:tags r:id="rId3"/>
              </p:custDataLst>
            </p:nvPr>
          </p:nvPicPr>
          <p:blipFill>
            <a:blip r:embed="rId4"/>
            <a:stretch>
              <a:fillRect/>
            </a:stretch>
          </p:blipFill>
          <p:spPr>
            <a:xfrm>
              <a:off x="2706" y="54292"/>
              <a:ext cx="8843" cy="2569"/>
            </a:xfrm>
            <a:prstGeom prst="rect">
              <a:avLst/>
            </a:prstGeom>
          </p:spPr>
        </p:pic>
      </p:gr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矩形 12"/>
          <p:cNvSpPr/>
          <p:nvPr>
            <p:custDataLst>
              <p:tags r:id="rId1"/>
            </p:custDataLst>
          </p:nvPr>
        </p:nvSpPr>
        <p:spPr>
          <a:xfrm>
            <a:off x="295200" y="302400"/>
            <a:ext cx="11602796" cy="62531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11" name="Title 6"/>
          <p:cNvSpPr txBox="1"/>
          <p:nvPr>
            <p:custDataLst>
              <p:tags r:id="rId6"/>
            </p:custDataLst>
          </p:nvPr>
        </p:nvSpPr>
        <p:spPr>
          <a:xfrm>
            <a:off x="8077803" y="609486"/>
            <a:ext cx="3505314" cy="5639028"/>
          </a:xfrm>
          <a:prstGeom prst="rect">
            <a:avLst/>
          </a:prstGeom>
          <a:solidFill>
            <a:schemeClr val="bg1"/>
          </a:solid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图表上有两道深沟：</a:t>
            </a:r>
            <a:endPar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400" b="1"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第一道深沟</a:t>
            </a:r>
            <a:endParaRPr lang="zh-CN" altLang="en-US" sz="2400" b="1"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1959年—1961年</a:t>
            </a:r>
            <a:r>
              <a:rPr lang="zh-CN" altLang="en-US"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：三年困难时期</a:t>
            </a:r>
            <a:endParaRPr lang="zh-CN" altLang="en-US"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400" b="1"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第二道深沟</a:t>
            </a:r>
            <a:endParaRPr lang="zh-CN" altLang="en-US" sz="2400" b="1"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1999年—2003年：</a:t>
            </a:r>
            <a:endParaRPr lang="zh-CN" altLang="en-US"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1998年特大洪灾后---- 封山植树，退耕还林-----城镇化浪潮开始了。</a:t>
            </a:r>
            <a:endParaRPr lang="zh-CN" altLang="en-US"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 name="图片 7"/>
          <p:cNvPicPr preferRelativeResize="0">
            <a:picLocks noChangeAspect="1"/>
          </p:cNvPicPr>
          <p:nvPr>
            <p:custDataLst>
              <p:tags r:id="rId7"/>
            </p:custDataLst>
          </p:nvPr>
        </p:nvPicPr>
        <p:blipFill rotWithShape="1">
          <a:blip r:embed="rId8"/>
          <a:srcRect t="-18236" b="-18236"/>
          <a:stretch>
            <a:fillRect/>
          </a:stretch>
        </p:blipFill>
        <p:spPr>
          <a:xfrm>
            <a:off x="610083" y="609486"/>
            <a:ext cx="7010578" cy="5639029"/>
          </a:xfrm>
          <a:custGeom>
            <a:avLst/>
            <a:gdLst/>
            <a:ahLst/>
            <a:cxnLst>
              <a:cxn ang="3">
                <a:pos x="hc" y="t"/>
              </a:cxn>
              <a:cxn ang="cd2">
                <a:pos x="l" y="vc"/>
              </a:cxn>
              <a:cxn ang="cd4">
                <a:pos x="hc" y="b"/>
              </a:cxn>
              <a:cxn ang="0">
                <a:pos x="r" y="vc"/>
              </a:cxn>
            </a:cxnLst>
            <a:rect l="l" t="t" r="r" b="b"/>
            <a:pathLst>
              <a:path w="10560" h="5040">
                <a:moveTo>
                  <a:pt x="0" y="0"/>
                </a:moveTo>
                <a:lnTo>
                  <a:pt x="10560" y="0"/>
                </a:lnTo>
                <a:lnTo>
                  <a:pt x="10560" y="5040"/>
                </a:lnTo>
                <a:lnTo>
                  <a:pt x="0" y="5040"/>
                </a:lnTo>
                <a:lnTo>
                  <a:pt x="0" y="0"/>
                </a:lnTo>
                <a:close/>
              </a:path>
            </a:pathLst>
          </a:custGeom>
          <a:blipFill rotWithShape="1">
            <a:blip r:embed="rId9"/>
            <a:stretch>
              <a:fillRect/>
            </a:stretch>
          </a:blipFill>
        </p:spPr>
      </p:pic>
    </p:spTree>
    <p:custDataLst>
      <p:tags r:id="rId10"/>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5" name="图片 1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14" name="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2" name="图文框 1"/>
          <p:cNvSpPr/>
          <p:nvPr>
            <p:custDataLst>
              <p:tags r:id="rId5"/>
            </p:custDataLst>
          </p:nvPr>
        </p:nvSpPr>
        <p:spPr>
          <a:xfrm>
            <a:off x="459705" y="461645"/>
            <a:ext cx="11292205" cy="5934075"/>
          </a:xfrm>
          <a:prstGeom prst="frame">
            <a:avLst>
              <a:gd name="adj1" fmla="val 100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4" name="任意多边形: 形状 20"/>
          <p:cNvSpPr>
            <a:spLocks noChangeAspect="1"/>
          </p:cNvSpPr>
          <p:nvPr>
            <p:custDataLst>
              <p:tags r:id="rId6"/>
            </p:custDataLst>
          </p:nvPr>
        </p:nvSpPr>
        <p:spPr>
          <a:xfrm rot="10800000" flipH="1" flipV="1">
            <a:off x="100072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lumMod val="20000"/>
              <a:lumOff val="80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0" name="任意多边形: 形状 19"/>
          <p:cNvSpPr>
            <a:spLocks noChangeAspect="1"/>
          </p:cNvSpPr>
          <p:nvPr>
            <p:custDataLst>
              <p:tags r:id="rId7"/>
            </p:custDataLst>
          </p:nvPr>
        </p:nvSpPr>
        <p:spPr>
          <a:xfrm rot="10800000" flipH="1" flipV="1">
            <a:off x="8203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8"/>
            </p:custDataLst>
          </p:nvPr>
        </p:nvSpPr>
        <p:spPr>
          <a:xfrm>
            <a:off x="1124561" y="2468874"/>
            <a:ext cx="3848125" cy="1920253"/>
          </a:xfrm>
          <a:prstGeom prst="rect">
            <a:avLst/>
          </a:prstGeom>
          <a:noFill/>
        </p:spPr>
        <p:txBody>
          <a:bodyPr wrap="square" rtlCol="0" anchor="ctr">
            <a:noAutofit/>
          </a:bodyPr>
          <a:p>
            <a:pPr marL="0" indent="0" algn="l">
              <a:lnSpc>
                <a:spcPct val="100000"/>
              </a:lnSpc>
              <a:spcBef>
                <a:spcPts val="0"/>
              </a:spcBef>
              <a:spcAft>
                <a:spcPts val="0"/>
              </a:spcAft>
              <a:buSzPct val="100000"/>
              <a:buNone/>
            </a:pPr>
            <a:r>
              <a:rPr lang="zh-CN" altLang="en-US" sz="3800" b="1" spc="220">
                <a:solidFill>
                  <a:schemeClr val="accent1"/>
                </a:solidFill>
                <a:latin typeface="微软雅黑" panose="020B0503020204020204" pitchFamily="34" charset="-122"/>
                <a:ea typeface="微软雅黑" panose="020B0503020204020204" pitchFamily="34" charset="-122"/>
              </a:rPr>
              <a:t>互动思考：杂交水稻对我们意味着什么？</a:t>
            </a:r>
            <a:endParaRPr lang="zh-CN" altLang="en-US" sz="3800" b="1" spc="220">
              <a:solidFill>
                <a:schemeClr val="accent1"/>
              </a:solidFill>
              <a:latin typeface="微软雅黑" panose="020B0503020204020204" pitchFamily="34" charset="-122"/>
              <a:ea typeface="微软雅黑" panose="020B0503020204020204" pitchFamily="34" charset="-122"/>
            </a:endParaRPr>
          </a:p>
        </p:txBody>
      </p:sp>
      <p:pic>
        <p:nvPicPr>
          <p:cNvPr id="8" name="图片 7" descr="placingpictureplaceholder"/>
          <p:cNvPicPr>
            <a:picLocks noChangeAspect="1"/>
          </p:cNvPicPr>
          <p:nvPr>
            <p:custDataLst>
              <p:tags r:id="rId9"/>
            </p:custDataLst>
          </p:nvPr>
        </p:nvPicPr>
        <p:blipFill>
          <a:blip r:embed="rId10"/>
          <a:srcRect/>
          <a:stretch>
            <a:fillRect/>
          </a:stretch>
        </p:blipFill>
        <p:spPr>
          <a:xfrm>
            <a:off x="5334643" y="3301369"/>
            <a:ext cx="2658974" cy="1945790"/>
          </a:xfrm>
          <a:prstGeom prst="rect">
            <a:avLst/>
          </a:prstGeom>
        </p:spPr>
      </p:pic>
      <p:pic>
        <p:nvPicPr>
          <p:cNvPr id="9" name="图片 8" descr="placingpictureplaceholder"/>
          <p:cNvPicPr>
            <a:picLocks noChangeAspect="1"/>
          </p:cNvPicPr>
          <p:nvPr>
            <p:custDataLst>
              <p:tags r:id="rId11"/>
            </p:custDataLst>
          </p:nvPr>
        </p:nvPicPr>
        <p:blipFill>
          <a:blip r:embed="rId12"/>
          <a:srcRect/>
          <a:stretch>
            <a:fillRect/>
          </a:stretch>
        </p:blipFill>
        <p:spPr>
          <a:xfrm>
            <a:off x="8088867" y="1592482"/>
            <a:ext cx="2884621" cy="3654678"/>
          </a:xfrm>
          <a:prstGeom prst="rect">
            <a:avLst/>
          </a:prstGeom>
        </p:spPr>
      </p:pic>
      <p:pic>
        <p:nvPicPr>
          <p:cNvPr id="11" name="图片 10" descr="placingpictureplaceholder"/>
          <p:cNvPicPr>
            <a:picLocks noChangeAspect="1"/>
          </p:cNvPicPr>
          <p:nvPr>
            <p:custDataLst>
              <p:tags r:id="rId13"/>
            </p:custDataLst>
          </p:nvPr>
        </p:nvPicPr>
        <p:blipFill>
          <a:blip r:embed="rId14"/>
          <a:srcRect/>
          <a:stretch>
            <a:fillRect/>
          </a:stretch>
        </p:blipFill>
        <p:spPr>
          <a:xfrm>
            <a:off x="5334643" y="1592482"/>
            <a:ext cx="2658974" cy="1613637"/>
          </a:xfrm>
          <a:prstGeom prst="rect">
            <a:avLst/>
          </a:prstGeom>
        </p:spPr>
      </p:pic>
    </p:spTree>
    <p:custDataLst>
      <p:tags r:id="rId1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A0B7A5"/>
            </a:gs>
            <a:gs pos="94000">
              <a:srgbClr val="6AA18E"/>
            </a:gs>
          </a:gsLst>
          <a:lin scaled="1"/>
        </a:gradFill>
        <a:effectLst/>
      </p:bgPr>
    </p:bg>
    <p:spTree>
      <p:nvGrpSpPr>
        <p:cNvPr id="1" name=""/>
        <p:cNvGrpSpPr/>
        <p:nvPr/>
      </p:nvGrpSpPr>
      <p:grpSpPr/>
      <p:sp>
        <p:nvSpPr>
          <p:cNvPr id="215045" name="文本框 215044"/>
          <p:cNvSpPr txBox="1"/>
          <p:nvPr>
            <p:custDataLst>
              <p:tags r:id="rId1"/>
            </p:custDataLst>
          </p:nvPr>
        </p:nvSpPr>
        <p:spPr>
          <a:xfrm>
            <a:off x="9920888" y="2247900"/>
            <a:ext cx="358775" cy="287338"/>
          </a:xfrm>
          <a:prstGeom prst="rect">
            <a:avLst/>
          </a:prstGeom>
          <a:noFill/>
          <a:ln w="9525" cap="flat" cmpd="sng">
            <a:noFill/>
            <a:prstDash val="solid"/>
            <a:miter/>
            <a:headEnd type="none" w="med" len="med"/>
            <a:tailEnd type="none" w="med" len="med"/>
          </a:ln>
        </p:spPr>
        <p:txBody>
          <a:bodyPr lIns="0" tIns="0" rIns="0" bIns="0"/>
          <a:p>
            <a:r>
              <a:rPr lang="en-US" altLang="zh-CN" sz="2000" b="0">
                <a:solidFill>
                  <a:schemeClr val="tx1"/>
                </a:solidFill>
                <a:latin typeface="Times New Roman" panose="02020603050405020304" pitchFamily="18" charset="0"/>
              </a:rPr>
              <a:t>S1</a:t>
            </a:r>
            <a:endParaRPr lang="en-US" altLang="zh-CN" sz="2000" b="0">
              <a:solidFill>
                <a:schemeClr val="tx1"/>
              </a:solidFill>
              <a:latin typeface="Arial" panose="020B0604020202020204" pitchFamily="34" charset="0"/>
            </a:endParaRPr>
          </a:p>
        </p:txBody>
      </p:sp>
      <p:sp>
        <p:nvSpPr>
          <p:cNvPr id="215046" name="文本框 215045"/>
          <p:cNvSpPr txBox="1"/>
          <p:nvPr>
            <p:custDataLst>
              <p:tags r:id="rId2"/>
            </p:custDataLst>
          </p:nvPr>
        </p:nvSpPr>
        <p:spPr>
          <a:xfrm>
            <a:off x="9366215" y="1773555"/>
            <a:ext cx="628650" cy="384175"/>
          </a:xfrm>
          <a:prstGeom prst="rect">
            <a:avLst/>
          </a:prstGeom>
          <a:noFill/>
          <a:ln w="9525" cap="flat" cmpd="sng">
            <a:noFill/>
            <a:prstDash val="solid"/>
            <a:miter/>
            <a:headEnd type="none" w="med" len="med"/>
            <a:tailEnd type="none" w="med" len="med"/>
          </a:ln>
        </p:spPr>
        <p:txBody>
          <a:bodyPr lIns="0" tIns="0" rIns="0" bIns="0"/>
          <a:p>
            <a:r>
              <a:rPr lang="en-US" altLang="zh-CN" sz="2000" b="0">
                <a:solidFill>
                  <a:schemeClr val="tx1"/>
                </a:solidFill>
                <a:latin typeface="Times New Roman" panose="02020603050405020304" pitchFamily="18" charset="0"/>
              </a:rPr>
              <a:t>S</a:t>
            </a:r>
            <a:r>
              <a:rPr lang="en-US" altLang="zh-CN" sz="2000" b="0" baseline="-25000">
                <a:solidFill>
                  <a:schemeClr val="tx1"/>
                </a:solidFill>
                <a:latin typeface="Times New Roman" panose="02020603050405020304" pitchFamily="18" charset="0"/>
              </a:rPr>
              <a:t>2</a:t>
            </a:r>
            <a:endParaRPr lang="en-US" altLang="zh-CN" sz="2000" b="0" baseline="-25000">
              <a:solidFill>
                <a:schemeClr val="tx1"/>
              </a:solidFill>
              <a:latin typeface="Times New Roman" panose="02020603050405020304" pitchFamily="18" charset="0"/>
            </a:endParaRPr>
          </a:p>
        </p:txBody>
      </p:sp>
      <p:sp>
        <p:nvSpPr>
          <p:cNvPr id="215047" name="直接连接符 215046"/>
          <p:cNvSpPr/>
          <p:nvPr>
            <p:custDataLst>
              <p:tags r:id="rId3"/>
            </p:custDataLst>
          </p:nvPr>
        </p:nvSpPr>
        <p:spPr>
          <a:xfrm flipV="1">
            <a:off x="6769700" y="1878330"/>
            <a:ext cx="2520950" cy="1728788"/>
          </a:xfrm>
          <a:prstGeom prst="line">
            <a:avLst/>
          </a:prstGeom>
          <a:ln w="50800" cap="flat" cmpd="sng">
            <a:solidFill>
              <a:srgbClr val="FF0000"/>
            </a:solidFill>
            <a:prstDash val="solid"/>
            <a:headEnd type="none" w="med" len="med"/>
            <a:tailEnd type="none" w="med" len="med"/>
          </a:ln>
        </p:spPr>
      </p:sp>
      <p:sp>
        <p:nvSpPr>
          <p:cNvPr id="215050" name="文本框 215049"/>
          <p:cNvSpPr txBox="1"/>
          <p:nvPr>
            <p:custDataLst>
              <p:tags r:id="rId4"/>
            </p:custDataLst>
          </p:nvPr>
        </p:nvSpPr>
        <p:spPr>
          <a:xfrm>
            <a:off x="5388575" y="2636838"/>
            <a:ext cx="647700" cy="401637"/>
          </a:xfrm>
          <a:prstGeom prst="rect">
            <a:avLst/>
          </a:prstGeom>
          <a:gradFill>
            <a:gsLst>
              <a:gs pos="0">
                <a:srgbClr val="FBFB11"/>
              </a:gs>
              <a:gs pos="100000">
                <a:srgbClr val="838309"/>
              </a:gs>
            </a:gsLst>
            <a:lin ang="5400000" scaled="0"/>
          </a:gradFill>
          <a:ln w="9525">
            <a:noFill/>
          </a:ln>
        </p:spPr>
        <p:txBody>
          <a:bodyPr/>
          <a:p>
            <a:r>
              <a:rPr lang="en-US" altLang="zh-CN" sz="2000" b="0">
                <a:gradFill>
                  <a:gsLst>
                    <a:gs pos="0">
                      <a:srgbClr val="FE4444"/>
                    </a:gs>
                    <a:gs pos="100000">
                      <a:srgbClr val="832B2B"/>
                    </a:gs>
                  </a:gsLst>
                  <a:lin scaled="0"/>
                </a:gradFill>
                <a:latin typeface="Times New Roman" panose="02020603050405020304" pitchFamily="18" charset="0"/>
              </a:rPr>
              <a:t>P2</a:t>
            </a:r>
            <a:endParaRPr lang="en-US" altLang="zh-CN" sz="2000" b="0">
              <a:gradFill>
                <a:gsLst>
                  <a:gs pos="0">
                    <a:srgbClr val="FE4444"/>
                  </a:gs>
                  <a:gs pos="100000">
                    <a:srgbClr val="832B2B"/>
                  </a:gs>
                </a:gsLst>
                <a:lin scaled="0"/>
              </a:gradFill>
              <a:latin typeface="Times New Roman" panose="02020603050405020304" pitchFamily="18" charset="0"/>
            </a:endParaRPr>
          </a:p>
        </p:txBody>
      </p:sp>
      <p:sp>
        <p:nvSpPr>
          <p:cNvPr id="215051" name="文本框 215050"/>
          <p:cNvSpPr txBox="1"/>
          <p:nvPr>
            <p:custDataLst>
              <p:tags r:id="rId5"/>
            </p:custDataLst>
          </p:nvPr>
        </p:nvSpPr>
        <p:spPr>
          <a:xfrm>
            <a:off x="5388575" y="3213100"/>
            <a:ext cx="574675" cy="285750"/>
          </a:xfrm>
          <a:prstGeom prst="rect">
            <a:avLst/>
          </a:prstGeom>
          <a:noFill/>
          <a:ln w="9525">
            <a:noFill/>
          </a:ln>
        </p:spPr>
        <p:txBody>
          <a:bodyPr/>
          <a:p>
            <a:r>
              <a:rPr lang="en-US" altLang="zh-CN" sz="2000" b="0">
                <a:latin typeface="Times New Roman" panose="02020603050405020304" pitchFamily="18" charset="0"/>
              </a:rPr>
              <a:t>P1</a:t>
            </a:r>
            <a:endParaRPr lang="en-US" altLang="zh-CN" sz="2000" b="0">
              <a:latin typeface="Times New Roman" panose="02020603050405020304" pitchFamily="18" charset="0"/>
            </a:endParaRPr>
          </a:p>
        </p:txBody>
      </p:sp>
      <p:sp>
        <p:nvSpPr>
          <p:cNvPr id="215052" name="文本框 215051"/>
          <p:cNvSpPr txBox="1"/>
          <p:nvPr>
            <p:custDataLst>
              <p:tags r:id="rId6"/>
            </p:custDataLst>
          </p:nvPr>
        </p:nvSpPr>
        <p:spPr>
          <a:xfrm>
            <a:off x="5388575" y="1412875"/>
            <a:ext cx="534988" cy="649288"/>
          </a:xfrm>
          <a:prstGeom prst="rect">
            <a:avLst/>
          </a:prstGeom>
          <a:noFill/>
          <a:ln w="9525">
            <a:noFill/>
          </a:ln>
        </p:spPr>
        <p:txBody>
          <a:bodyPr/>
          <a:p>
            <a:r>
              <a:rPr lang="en-US" altLang="zh-CN" sz="2000" b="0">
                <a:latin typeface="Times New Roman" panose="02020603050405020304" pitchFamily="18" charset="0"/>
              </a:rPr>
              <a:t>P</a:t>
            </a:r>
            <a:endParaRPr lang="en-US" altLang="zh-CN" sz="2000" b="0">
              <a:latin typeface="Times New Roman" panose="02020603050405020304" pitchFamily="18" charset="0"/>
            </a:endParaRPr>
          </a:p>
        </p:txBody>
      </p:sp>
      <p:sp>
        <p:nvSpPr>
          <p:cNvPr id="215053" name="文本框 215052"/>
          <p:cNvSpPr txBox="1"/>
          <p:nvPr>
            <p:custDataLst>
              <p:tags r:id="rId7"/>
            </p:custDataLst>
          </p:nvPr>
        </p:nvSpPr>
        <p:spPr>
          <a:xfrm>
            <a:off x="6901463" y="1484313"/>
            <a:ext cx="647700" cy="288925"/>
          </a:xfrm>
          <a:prstGeom prst="rect">
            <a:avLst/>
          </a:prstGeom>
          <a:noFill/>
          <a:ln w="9525">
            <a:noFill/>
          </a:ln>
        </p:spPr>
        <p:txBody>
          <a:bodyPr/>
          <a:p>
            <a:r>
              <a:rPr lang="en-US" altLang="zh-CN" sz="2000" b="0">
                <a:latin typeface="Times New Roman" panose="02020603050405020304" pitchFamily="18" charset="0"/>
              </a:rPr>
              <a:t>D1</a:t>
            </a:r>
            <a:endParaRPr lang="en-US" altLang="zh-CN" sz="2000" b="0">
              <a:latin typeface="Times New Roman" panose="02020603050405020304" pitchFamily="18" charset="0"/>
            </a:endParaRPr>
          </a:p>
        </p:txBody>
      </p:sp>
      <p:sp>
        <p:nvSpPr>
          <p:cNvPr id="215054" name="直接连接符 215053"/>
          <p:cNvSpPr/>
          <p:nvPr>
            <p:custDataLst>
              <p:tags r:id="rId8"/>
            </p:custDataLst>
          </p:nvPr>
        </p:nvSpPr>
        <p:spPr>
          <a:xfrm>
            <a:off x="5820375" y="5516563"/>
            <a:ext cx="5041900" cy="1587"/>
          </a:xfrm>
          <a:prstGeom prst="line">
            <a:avLst/>
          </a:prstGeom>
          <a:ln w="28575" cap="flat" cmpd="sng">
            <a:solidFill>
              <a:srgbClr val="000000"/>
            </a:solidFill>
            <a:prstDash val="solid"/>
            <a:headEnd type="none" w="med" len="med"/>
            <a:tailEnd type="arrow" w="med" len="med"/>
          </a:ln>
        </p:spPr>
      </p:sp>
      <p:sp>
        <p:nvSpPr>
          <p:cNvPr id="215055" name="直接连接符 215054"/>
          <p:cNvSpPr/>
          <p:nvPr>
            <p:custDataLst>
              <p:tags r:id="rId9"/>
            </p:custDataLst>
          </p:nvPr>
        </p:nvSpPr>
        <p:spPr>
          <a:xfrm>
            <a:off x="7226900" y="1878013"/>
            <a:ext cx="1690688" cy="3135312"/>
          </a:xfrm>
          <a:prstGeom prst="line">
            <a:avLst/>
          </a:prstGeom>
          <a:ln w="76200" cap="flat" cmpd="sng">
            <a:solidFill>
              <a:schemeClr val="tx1"/>
            </a:solidFill>
            <a:prstDash val="solid"/>
            <a:headEnd type="none" w="med" len="med"/>
            <a:tailEnd type="none" w="med" len="med"/>
          </a:ln>
        </p:spPr>
      </p:sp>
      <p:sp>
        <p:nvSpPr>
          <p:cNvPr id="215056" name="文本框 215055"/>
          <p:cNvSpPr txBox="1"/>
          <p:nvPr>
            <p:custDataLst>
              <p:tags r:id="rId10"/>
            </p:custDataLst>
          </p:nvPr>
        </p:nvSpPr>
        <p:spPr>
          <a:xfrm>
            <a:off x="7765063" y="5516563"/>
            <a:ext cx="708025" cy="309562"/>
          </a:xfrm>
          <a:prstGeom prst="rect">
            <a:avLst/>
          </a:prstGeom>
          <a:noFill/>
          <a:ln w="9525">
            <a:noFill/>
          </a:ln>
        </p:spPr>
        <p:txBody>
          <a:bodyPr/>
          <a:p>
            <a:r>
              <a:rPr lang="en-US" altLang="zh-CN" sz="2000" b="0">
                <a:latin typeface="Times New Roman" panose="02020603050405020304" pitchFamily="18" charset="0"/>
              </a:rPr>
              <a:t>Q1</a:t>
            </a:r>
            <a:endParaRPr lang="en-US" altLang="zh-CN" sz="2000" b="0">
              <a:latin typeface="Times New Roman" panose="02020603050405020304" pitchFamily="18" charset="0"/>
            </a:endParaRPr>
          </a:p>
        </p:txBody>
      </p:sp>
      <p:sp>
        <p:nvSpPr>
          <p:cNvPr id="215057" name="文本框 215056"/>
          <p:cNvSpPr txBox="1"/>
          <p:nvPr>
            <p:custDataLst>
              <p:tags r:id="rId11"/>
            </p:custDataLst>
          </p:nvPr>
        </p:nvSpPr>
        <p:spPr>
          <a:xfrm>
            <a:off x="8905205" y="5566728"/>
            <a:ext cx="614363" cy="354012"/>
          </a:xfrm>
          <a:prstGeom prst="rect">
            <a:avLst/>
          </a:prstGeom>
          <a:gradFill>
            <a:gsLst>
              <a:gs pos="0">
                <a:srgbClr val="FBFB11"/>
              </a:gs>
              <a:gs pos="100000">
                <a:srgbClr val="838309"/>
              </a:gs>
            </a:gsLst>
            <a:lin ang="5400000" scaled="0"/>
          </a:gradFill>
          <a:ln w="9525">
            <a:noFill/>
          </a:ln>
        </p:spPr>
        <p:txBody>
          <a:bodyPr/>
          <a:p>
            <a:r>
              <a:rPr lang="en-US" altLang="zh-CN" sz="2000" b="0">
                <a:solidFill>
                  <a:srgbClr val="FF0000"/>
                </a:solidFill>
                <a:latin typeface="Times New Roman" panose="02020603050405020304" pitchFamily="18" charset="0"/>
              </a:rPr>
              <a:t>Q2</a:t>
            </a:r>
            <a:endParaRPr lang="en-US" altLang="zh-CN" sz="2000" b="0">
              <a:solidFill>
                <a:srgbClr val="FF0000"/>
              </a:solidFill>
              <a:latin typeface="Times New Roman" panose="02020603050405020304" pitchFamily="18" charset="0"/>
            </a:endParaRPr>
          </a:p>
        </p:txBody>
      </p:sp>
      <p:sp>
        <p:nvSpPr>
          <p:cNvPr id="215058" name="文本框 215057"/>
          <p:cNvSpPr txBox="1"/>
          <p:nvPr>
            <p:custDataLst>
              <p:tags r:id="rId12"/>
            </p:custDataLst>
          </p:nvPr>
        </p:nvSpPr>
        <p:spPr>
          <a:xfrm>
            <a:off x="10212988" y="5516563"/>
            <a:ext cx="576262" cy="504825"/>
          </a:xfrm>
          <a:prstGeom prst="rect">
            <a:avLst/>
          </a:prstGeom>
          <a:noFill/>
          <a:ln w="9525">
            <a:noFill/>
          </a:ln>
        </p:spPr>
        <p:txBody>
          <a:bodyPr/>
          <a:p>
            <a:r>
              <a:rPr lang="en-US" altLang="zh-CN" sz="2000" b="0">
                <a:latin typeface="Times New Roman" panose="02020603050405020304" pitchFamily="18" charset="0"/>
              </a:rPr>
              <a:t>Q</a:t>
            </a:r>
            <a:endParaRPr lang="en-US" altLang="zh-CN" sz="2000" b="0">
              <a:latin typeface="Times New Roman" panose="02020603050405020304" pitchFamily="18" charset="0"/>
            </a:endParaRPr>
          </a:p>
        </p:txBody>
      </p:sp>
      <p:sp>
        <p:nvSpPr>
          <p:cNvPr id="215059" name="直接连接符 215058"/>
          <p:cNvSpPr/>
          <p:nvPr>
            <p:custDataLst>
              <p:tags r:id="rId13"/>
            </p:custDataLst>
          </p:nvPr>
        </p:nvSpPr>
        <p:spPr>
          <a:xfrm>
            <a:off x="5820375" y="1484313"/>
            <a:ext cx="3175" cy="4064000"/>
          </a:xfrm>
          <a:prstGeom prst="line">
            <a:avLst/>
          </a:prstGeom>
          <a:ln w="12700" cap="flat" cmpd="sng">
            <a:solidFill>
              <a:srgbClr val="000000"/>
            </a:solidFill>
            <a:prstDash val="solid"/>
            <a:headEnd type="arrow" w="med" len="med"/>
            <a:tailEnd type="none" w="med" len="med"/>
          </a:ln>
        </p:spPr>
      </p:sp>
      <p:sp>
        <p:nvSpPr>
          <p:cNvPr id="215061" name="直接连接符 215060"/>
          <p:cNvSpPr/>
          <p:nvPr>
            <p:custDataLst>
              <p:tags r:id="rId14"/>
            </p:custDataLst>
          </p:nvPr>
        </p:nvSpPr>
        <p:spPr>
          <a:xfrm flipH="1">
            <a:off x="7361520" y="2062163"/>
            <a:ext cx="1081088" cy="3175"/>
          </a:xfrm>
          <a:prstGeom prst="line">
            <a:avLst/>
          </a:prstGeom>
          <a:ln w="76200" cap="flat" cmpd="sng">
            <a:solidFill>
              <a:schemeClr val="bg1"/>
            </a:solidFill>
            <a:prstDash val="solid"/>
            <a:headEnd type="triangle" w="sm" len="sm"/>
            <a:tailEnd type="none" w="sm" len="sm"/>
          </a:ln>
        </p:spPr>
      </p:sp>
      <p:sp>
        <p:nvSpPr>
          <p:cNvPr id="215062" name="直接连接符 215061"/>
          <p:cNvSpPr/>
          <p:nvPr>
            <p:custDataLst>
              <p:tags r:id="rId15"/>
            </p:custDataLst>
          </p:nvPr>
        </p:nvSpPr>
        <p:spPr>
          <a:xfrm flipV="1">
            <a:off x="6396638" y="2320925"/>
            <a:ext cx="3524250" cy="2332038"/>
          </a:xfrm>
          <a:prstGeom prst="line">
            <a:avLst/>
          </a:prstGeom>
          <a:ln w="63500" cap="flat" cmpd="sng">
            <a:solidFill>
              <a:srgbClr val="000000"/>
            </a:solidFill>
            <a:prstDash val="solid"/>
            <a:headEnd type="none" w="med" len="med"/>
            <a:tailEnd type="none" w="med" len="med"/>
          </a:ln>
        </p:spPr>
      </p:sp>
      <p:sp>
        <p:nvSpPr>
          <p:cNvPr id="215063" name="直接连接符 215062"/>
          <p:cNvSpPr/>
          <p:nvPr>
            <p:custDataLst>
              <p:tags r:id="rId16"/>
            </p:custDataLst>
          </p:nvPr>
        </p:nvSpPr>
        <p:spPr>
          <a:xfrm>
            <a:off x="8125425" y="3573463"/>
            <a:ext cx="3175" cy="1901825"/>
          </a:xfrm>
          <a:prstGeom prst="line">
            <a:avLst/>
          </a:prstGeom>
          <a:ln w="9525" cap="rnd" cmpd="sng">
            <a:solidFill>
              <a:srgbClr val="000000"/>
            </a:solidFill>
            <a:prstDash val="sysDot"/>
            <a:headEnd type="none" w="med" len="med"/>
            <a:tailEnd type="none" w="med" len="med"/>
          </a:ln>
        </p:spPr>
      </p:sp>
      <p:sp>
        <p:nvSpPr>
          <p:cNvPr id="215064" name="直接连接符 215063"/>
          <p:cNvSpPr/>
          <p:nvPr>
            <p:custDataLst>
              <p:tags r:id="rId17"/>
            </p:custDataLst>
          </p:nvPr>
        </p:nvSpPr>
        <p:spPr>
          <a:xfrm>
            <a:off x="8921080" y="2955925"/>
            <a:ext cx="0" cy="2592388"/>
          </a:xfrm>
          <a:prstGeom prst="line">
            <a:avLst/>
          </a:prstGeom>
          <a:ln w="9525" cap="rnd" cmpd="sng">
            <a:solidFill>
              <a:srgbClr val="000000"/>
            </a:solidFill>
            <a:prstDash val="sysDot"/>
            <a:headEnd type="none" w="med" len="med"/>
            <a:tailEnd type="none" w="med" len="med"/>
          </a:ln>
        </p:spPr>
      </p:sp>
      <p:sp>
        <p:nvSpPr>
          <p:cNvPr id="215066" name="直接连接符 215065"/>
          <p:cNvSpPr/>
          <p:nvPr>
            <p:custDataLst>
              <p:tags r:id="rId18"/>
            </p:custDataLst>
          </p:nvPr>
        </p:nvSpPr>
        <p:spPr>
          <a:xfrm flipH="1">
            <a:off x="5820375" y="3500438"/>
            <a:ext cx="2233613" cy="0"/>
          </a:xfrm>
          <a:prstGeom prst="line">
            <a:avLst/>
          </a:prstGeom>
          <a:ln w="9525" cap="rnd" cmpd="sng">
            <a:solidFill>
              <a:srgbClr val="000000"/>
            </a:solidFill>
            <a:prstDash val="sysDot"/>
            <a:headEnd type="none" w="med" len="med"/>
            <a:tailEnd type="none" w="med" len="med"/>
          </a:ln>
        </p:spPr>
      </p:sp>
      <p:sp>
        <p:nvSpPr>
          <p:cNvPr id="215067" name="直接连接符 215066"/>
          <p:cNvSpPr/>
          <p:nvPr>
            <p:custDataLst>
              <p:tags r:id="rId19"/>
            </p:custDataLst>
          </p:nvPr>
        </p:nvSpPr>
        <p:spPr>
          <a:xfrm flipH="1">
            <a:off x="5823550" y="2997200"/>
            <a:ext cx="3097213" cy="0"/>
          </a:xfrm>
          <a:prstGeom prst="line">
            <a:avLst/>
          </a:prstGeom>
          <a:ln w="9525" cap="rnd" cmpd="sng">
            <a:solidFill>
              <a:srgbClr val="000000"/>
            </a:solidFill>
            <a:prstDash val="sysDot"/>
            <a:headEnd type="none" w="med" len="med"/>
            <a:tailEnd type="none" w="med" len="med"/>
          </a:ln>
        </p:spPr>
      </p:sp>
      <p:sp>
        <p:nvSpPr>
          <p:cNvPr id="215069" name="文本框 215068"/>
          <p:cNvSpPr txBox="1"/>
          <p:nvPr>
            <p:custDataLst>
              <p:tags r:id="rId20"/>
            </p:custDataLst>
          </p:nvPr>
        </p:nvSpPr>
        <p:spPr>
          <a:xfrm>
            <a:off x="8473405" y="1886268"/>
            <a:ext cx="517525" cy="465137"/>
          </a:xfrm>
          <a:prstGeom prst="rect">
            <a:avLst/>
          </a:prstGeom>
          <a:gradFill>
            <a:gsLst>
              <a:gs pos="0">
                <a:srgbClr val="9EE256"/>
              </a:gs>
              <a:gs pos="100000">
                <a:srgbClr val="52762D"/>
              </a:gs>
            </a:gsLst>
            <a:lin ang="5400000" scaled="0"/>
          </a:gradFill>
          <a:ln w="38100" cap="flat" cmpd="dbl">
            <a:solidFill>
              <a:srgbClr val="DDD309"/>
            </a:solidFill>
            <a:prstDash val="solid"/>
            <a:miter/>
            <a:headEnd type="none" w="med" len="med"/>
            <a:tailEnd type="none" w="med" len="med"/>
          </a:ln>
        </p:spPr>
        <p:txBody>
          <a:bodyPr/>
          <a:p>
            <a:r>
              <a:rPr lang="en-US" altLang="zh-CN" sz="2000" b="0">
                <a:solidFill>
                  <a:srgbClr val="FF0000"/>
                </a:solidFill>
                <a:latin typeface="Times New Roman" panose="02020603050405020304" pitchFamily="18" charset="0"/>
              </a:rPr>
              <a:t>E3</a:t>
            </a:r>
            <a:endParaRPr lang="en-US" altLang="zh-CN" sz="2000" b="0">
              <a:solidFill>
                <a:srgbClr val="FF0000"/>
              </a:solidFill>
              <a:latin typeface="Times New Roman" panose="02020603050405020304" pitchFamily="18" charset="0"/>
            </a:endParaRPr>
          </a:p>
        </p:txBody>
      </p:sp>
      <p:sp>
        <p:nvSpPr>
          <p:cNvPr id="215071" name="文本框 215070"/>
          <p:cNvSpPr txBox="1"/>
          <p:nvPr>
            <p:custDataLst>
              <p:tags r:id="rId21"/>
            </p:custDataLst>
          </p:nvPr>
        </p:nvSpPr>
        <p:spPr>
          <a:xfrm>
            <a:off x="5677500" y="5516563"/>
            <a:ext cx="576263" cy="360362"/>
          </a:xfrm>
          <a:prstGeom prst="rect">
            <a:avLst/>
          </a:prstGeom>
          <a:noFill/>
          <a:ln w="9525">
            <a:noFill/>
          </a:ln>
        </p:spPr>
        <p:txBody>
          <a:bodyPr/>
          <a:p>
            <a:r>
              <a:rPr lang="en-US" altLang="zh-CN" sz="2000" b="0">
                <a:latin typeface="Times New Roman" panose="02020603050405020304" pitchFamily="18" charset="0"/>
              </a:rPr>
              <a:t>O</a:t>
            </a:r>
            <a:endParaRPr lang="en-US" altLang="zh-CN" sz="2000" b="0">
              <a:latin typeface="Times New Roman" panose="02020603050405020304" pitchFamily="18" charset="0"/>
            </a:endParaRPr>
          </a:p>
        </p:txBody>
      </p:sp>
      <p:sp>
        <p:nvSpPr>
          <p:cNvPr id="215073" name="直接连接符 215072"/>
          <p:cNvSpPr/>
          <p:nvPr>
            <p:custDataLst>
              <p:tags r:id="rId22"/>
            </p:custDataLst>
          </p:nvPr>
        </p:nvSpPr>
        <p:spPr>
          <a:xfrm>
            <a:off x="8341325" y="1966913"/>
            <a:ext cx="1924050" cy="3292475"/>
          </a:xfrm>
          <a:prstGeom prst="line">
            <a:avLst/>
          </a:prstGeom>
          <a:ln w="60325" cap="flat" cmpd="sng">
            <a:solidFill>
              <a:srgbClr val="FF0000"/>
            </a:solidFill>
            <a:prstDash val="solid"/>
            <a:headEnd type="none" w="med" len="med"/>
            <a:tailEnd type="none" w="med" len="med"/>
          </a:ln>
        </p:spPr>
      </p:sp>
      <p:sp>
        <p:nvSpPr>
          <p:cNvPr id="215074" name="文本框 215073"/>
          <p:cNvSpPr txBox="1"/>
          <p:nvPr>
            <p:custDataLst>
              <p:tags r:id="rId23"/>
            </p:custDataLst>
          </p:nvPr>
        </p:nvSpPr>
        <p:spPr>
          <a:xfrm>
            <a:off x="8198450" y="1414463"/>
            <a:ext cx="706438" cy="357187"/>
          </a:xfrm>
          <a:prstGeom prst="rect">
            <a:avLst/>
          </a:prstGeom>
          <a:noFill/>
          <a:ln w="9525">
            <a:noFill/>
          </a:ln>
        </p:spPr>
        <p:txBody>
          <a:bodyPr/>
          <a:p>
            <a:r>
              <a:rPr lang="en-US" altLang="zh-CN" sz="2000" b="0">
                <a:latin typeface="Times New Roman" panose="02020603050405020304" pitchFamily="18" charset="0"/>
              </a:rPr>
              <a:t>D2</a:t>
            </a:r>
            <a:endParaRPr lang="en-US" altLang="zh-CN" sz="2000" b="0">
              <a:latin typeface="Times New Roman" panose="02020603050405020304" pitchFamily="18" charset="0"/>
            </a:endParaRPr>
          </a:p>
        </p:txBody>
      </p:sp>
      <p:sp>
        <p:nvSpPr>
          <p:cNvPr id="215075" name="文本框 215074"/>
          <p:cNvSpPr txBox="1"/>
          <p:nvPr>
            <p:custDataLst>
              <p:tags r:id="rId24"/>
            </p:custDataLst>
          </p:nvPr>
        </p:nvSpPr>
        <p:spPr>
          <a:xfrm>
            <a:off x="8125425" y="3357563"/>
            <a:ext cx="576263" cy="360362"/>
          </a:xfrm>
          <a:prstGeom prst="rect">
            <a:avLst/>
          </a:prstGeom>
          <a:noFill/>
          <a:ln w="9525">
            <a:noFill/>
          </a:ln>
        </p:spPr>
        <p:txBody>
          <a:bodyPr/>
          <a:p>
            <a:r>
              <a:rPr lang="en-US" altLang="zh-CN" sz="2000">
                <a:solidFill>
                  <a:srgbClr val="111111"/>
                </a:solidFill>
                <a:latin typeface="Times New Roman" panose="02020603050405020304" pitchFamily="18" charset="0"/>
              </a:rPr>
              <a:t>E1</a:t>
            </a:r>
            <a:endParaRPr lang="en-US" altLang="zh-CN" sz="2000">
              <a:solidFill>
                <a:srgbClr val="111111"/>
              </a:solidFill>
              <a:latin typeface="Times New Roman" panose="02020603050405020304" pitchFamily="18" charset="0"/>
            </a:endParaRPr>
          </a:p>
        </p:txBody>
      </p:sp>
      <p:sp>
        <p:nvSpPr>
          <p:cNvPr id="215076" name="文本框 215075"/>
          <p:cNvSpPr txBox="1"/>
          <p:nvPr>
            <p:custDataLst>
              <p:tags r:id="rId25"/>
            </p:custDataLst>
          </p:nvPr>
        </p:nvSpPr>
        <p:spPr>
          <a:xfrm>
            <a:off x="8773125" y="2535238"/>
            <a:ext cx="517525" cy="465137"/>
          </a:xfrm>
          <a:prstGeom prst="rect">
            <a:avLst/>
          </a:prstGeom>
          <a:gradFill>
            <a:gsLst>
              <a:gs pos="0">
                <a:srgbClr val="FBFB11"/>
              </a:gs>
              <a:gs pos="100000">
                <a:srgbClr val="838309"/>
              </a:gs>
            </a:gsLst>
            <a:lin ang="5400000" scaled="0"/>
          </a:gradFill>
          <a:ln w="9525">
            <a:noFill/>
          </a:ln>
        </p:spPr>
        <p:txBody>
          <a:bodyPr/>
          <a:p>
            <a:r>
              <a:rPr lang="en-US" altLang="zh-CN" sz="2000" b="0">
                <a:solidFill>
                  <a:srgbClr val="FF0000"/>
                </a:solidFill>
                <a:latin typeface="Times New Roman" panose="02020603050405020304" pitchFamily="18" charset="0"/>
              </a:rPr>
              <a:t>E2</a:t>
            </a:r>
            <a:endParaRPr lang="en-US" altLang="zh-CN" sz="2000" b="0">
              <a:solidFill>
                <a:srgbClr val="FF0000"/>
              </a:solidFill>
              <a:latin typeface="Times New Roman" panose="02020603050405020304" pitchFamily="18" charset="0"/>
            </a:endParaRPr>
          </a:p>
        </p:txBody>
      </p:sp>
      <p:sp>
        <p:nvSpPr>
          <p:cNvPr id="215077" name="直接连接符 215076"/>
          <p:cNvSpPr/>
          <p:nvPr>
            <p:custDataLst>
              <p:tags r:id="rId26"/>
            </p:custDataLst>
          </p:nvPr>
        </p:nvSpPr>
        <p:spPr>
          <a:xfrm flipH="1">
            <a:off x="5822915" y="2330450"/>
            <a:ext cx="2778125" cy="635"/>
          </a:xfrm>
          <a:prstGeom prst="line">
            <a:avLst/>
          </a:prstGeom>
          <a:ln w="28575" cap="flat" cmpd="dbl">
            <a:solidFill>
              <a:srgbClr val="FF0000"/>
            </a:solidFill>
            <a:prstDash val="sysDash"/>
            <a:headEnd type="none" w="med" len="med"/>
            <a:tailEnd type="none" w="med" len="med"/>
          </a:ln>
        </p:spPr>
      </p:sp>
      <p:sp>
        <p:nvSpPr>
          <p:cNvPr id="215078" name="直接连接符 215077"/>
          <p:cNvSpPr/>
          <p:nvPr>
            <p:custDataLst>
              <p:tags r:id="rId27"/>
            </p:custDataLst>
          </p:nvPr>
        </p:nvSpPr>
        <p:spPr>
          <a:xfrm flipH="1">
            <a:off x="8559130" y="2421255"/>
            <a:ext cx="635" cy="3054350"/>
          </a:xfrm>
          <a:prstGeom prst="line">
            <a:avLst/>
          </a:prstGeom>
          <a:ln w="28575" cap="flat" cmpd="dbl">
            <a:solidFill>
              <a:srgbClr val="FF0000"/>
            </a:solidFill>
            <a:prstDash val="sysDash"/>
            <a:headEnd type="none" w="med" len="med"/>
            <a:tailEnd type="none" w="med" len="med"/>
          </a:ln>
        </p:spPr>
      </p:sp>
      <p:sp>
        <p:nvSpPr>
          <p:cNvPr id="215081" name="文本框 215080"/>
          <p:cNvSpPr txBox="1"/>
          <p:nvPr>
            <p:custDataLst>
              <p:tags r:id="rId28"/>
            </p:custDataLst>
          </p:nvPr>
        </p:nvSpPr>
        <p:spPr>
          <a:xfrm>
            <a:off x="8198450" y="5566728"/>
            <a:ext cx="614363" cy="427037"/>
          </a:xfrm>
          <a:prstGeom prst="rect">
            <a:avLst/>
          </a:prstGeom>
          <a:gradFill>
            <a:gsLst>
              <a:gs pos="0">
                <a:srgbClr val="9EE256"/>
              </a:gs>
              <a:gs pos="100000">
                <a:srgbClr val="52762D"/>
              </a:gs>
            </a:gsLst>
            <a:lin ang="5400000" scaled="0"/>
          </a:gradFill>
          <a:ln w="38100" cap="flat" cmpd="dbl">
            <a:noFill/>
            <a:prstDash val="solid"/>
            <a:miter/>
            <a:headEnd type="none" w="med" len="med"/>
            <a:tailEnd type="none" w="med" len="med"/>
          </a:ln>
        </p:spPr>
        <p:txBody>
          <a:bodyPr/>
          <a:p>
            <a:r>
              <a:rPr lang="en-US" altLang="zh-CN" sz="2000" b="0">
                <a:solidFill>
                  <a:srgbClr val="FF0000"/>
                </a:solidFill>
                <a:latin typeface="Times New Roman" panose="02020603050405020304" pitchFamily="18" charset="0"/>
              </a:rPr>
              <a:t>Q3</a:t>
            </a:r>
            <a:endParaRPr lang="en-US" altLang="zh-CN" sz="2000" b="0">
              <a:solidFill>
                <a:srgbClr val="FF0000"/>
              </a:solidFill>
              <a:latin typeface="Times New Roman" panose="02020603050405020304" pitchFamily="18" charset="0"/>
            </a:endParaRPr>
          </a:p>
        </p:txBody>
      </p:sp>
      <p:sp>
        <p:nvSpPr>
          <p:cNvPr id="215082" name="文本框 215081"/>
          <p:cNvSpPr txBox="1"/>
          <p:nvPr>
            <p:custDataLst>
              <p:tags r:id="rId29"/>
            </p:custDataLst>
          </p:nvPr>
        </p:nvSpPr>
        <p:spPr>
          <a:xfrm>
            <a:off x="5101238" y="2065338"/>
            <a:ext cx="576262" cy="431800"/>
          </a:xfrm>
          <a:prstGeom prst="rect">
            <a:avLst/>
          </a:prstGeom>
          <a:gradFill>
            <a:gsLst>
              <a:gs pos="0">
                <a:srgbClr val="9EE256"/>
              </a:gs>
              <a:gs pos="100000">
                <a:srgbClr val="52762D"/>
              </a:gs>
            </a:gsLst>
            <a:lin ang="5400000" scaled="0"/>
          </a:gradFill>
          <a:ln w="38100" cap="flat" cmpd="dbl">
            <a:noFill/>
            <a:prstDash val="solid"/>
            <a:miter/>
            <a:headEnd type="none" w="med" len="med"/>
            <a:tailEnd type="none" w="med" len="med"/>
          </a:ln>
        </p:spPr>
        <p:txBody>
          <a:bodyPr/>
          <a:p>
            <a:r>
              <a:rPr lang="en-US" altLang="zh-CN" sz="2000" b="0">
                <a:solidFill>
                  <a:srgbClr val="FF0000"/>
                </a:solidFill>
                <a:latin typeface="Times New Roman" panose="02020603050405020304" pitchFamily="18" charset="0"/>
              </a:rPr>
              <a:t>P3</a:t>
            </a:r>
            <a:endParaRPr lang="en-US" altLang="zh-CN" sz="2000" b="0">
              <a:solidFill>
                <a:srgbClr val="FF0000"/>
              </a:solidFill>
              <a:latin typeface="Times New Roman" panose="02020603050405020304" pitchFamily="18" charset="0"/>
            </a:endParaRPr>
          </a:p>
        </p:txBody>
      </p:sp>
      <p:grpSp>
        <p:nvGrpSpPr>
          <p:cNvPr id="25" name="组合 24"/>
          <p:cNvGrpSpPr/>
          <p:nvPr/>
        </p:nvGrpSpPr>
        <p:grpSpPr>
          <a:xfrm>
            <a:off x="88865" y="2795905"/>
            <a:ext cx="4740275" cy="922020"/>
            <a:chOff x="319" y="8000"/>
            <a:chExt cx="7465" cy="1452"/>
          </a:xfrm>
        </p:grpSpPr>
        <p:sp>
          <p:nvSpPr>
            <p:cNvPr id="16" name="文本框 15"/>
            <p:cNvSpPr txBox="1"/>
            <p:nvPr>
              <p:custDataLst>
                <p:tags r:id="rId30"/>
              </p:custDataLst>
            </p:nvPr>
          </p:nvSpPr>
          <p:spPr>
            <a:xfrm>
              <a:off x="319" y="8000"/>
              <a:ext cx="7465" cy="1452"/>
            </a:xfrm>
            <a:prstGeom prst="rect">
              <a:avLst/>
            </a:prstGeom>
            <a:blipFill rotWithShape="1">
              <a:blip r:embed="rId31"/>
              <a:tile tx="0" ty="0" sx="100000" sy="100000" flip="none" algn="tl"/>
            </a:blipFill>
            <a:ln w="12700" cmpd="sng">
              <a:noFill/>
              <a:prstDash val="solid"/>
            </a:ln>
          </p:spPr>
          <p:txBody>
            <a:bodyPr wrap="square" rtlCol="0">
              <a:spAutoFit/>
            </a:bodyPr>
            <a:p>
              <a:r>
                <a:rPr lang="zh-CN" altLang="en-US">
                  <a:sym typeface="+mn-ea"/>
                </a:rPr>
                <a:t>供给减少      </a:t>
              </a:r>
              <a:r>
                <a:rPr lang="en-US" altLang="zh-CN">
                  <a:sym typeface="+mn-ea"/>
                </a:rPr>
                <a:t>S</a:t>
              </a:r>
              <a:r>
                <a:rPr lang="zh-CN" altLang="en-US">
                  <a:sym typeface="+mn-ea"/>
                </a:rPr>
                <a:t>左移</a:t>
              </a:r>
              <a:r>
                <a:rPr lang="zh-CN" altLang="en-US">
                  <a:sym typeface="+mn-ea"/>
                </a:rPr>
                <a:t>      </a:t>
              </a:r>
              <a:r>
                <a:rPr lang="zh-CN" altLang="en-US">
                  <a:sym typeface="+mn-ea"/>
                </a:rPr>
                <a:t>均衡价格</a:t>
              </a:r>
              <a:r>
                <a:rPr lang="en-US" altLang="zh-CN">
                  <a:sym typeface="+mn-ea"/>
                </a:rPr>
                <a:t>P3</a:t>
              </a:r>
              <a:r>
                <a:rPr lang="zh-CN" altLang="en-US">
                  <a:sym typeface="+mn-ea"/>
                </a:rPr>
                <a:t>上涨</a:t>
              </a:r>
              <a:endParaRPr lang="zh-CN" altLang="en-US"/>
            </a:p>
            <a:p>
              <a:r>
                <a:rPr lang="zh-CN" altLang="en-US">
                  <a:sym typeface="+mn-ea"/>
                </a:rPr>
                <a:t>                       </a:t>
              </a:r>
              <a:endParaRPr lang="zh-CN" altLang="en-US"/>
            </a:p>
            <a:p>
              <a:r>
                <a:rPr lang="zh-CN" altLang="en-US">
                  <a:sym typeface="+mn-ea"/>
                </a:rPr>
                <a:t>     </a:t>
              </a:r>
              <a:endParaRPr lang="zh-CN" altLang="en-US"/>
            </a:p>
          </p:txBody>
        </p:sp>
        <p:sp>
          <p:nvSpPr>
            <p:cNvPr id="22" name="右箭头 21"/>
            <p:cNvSpPr/>
            <p:nvPr>
              <p:custDataLst>
                <p:tags r:id="rId32"/>
              </p:custDataLst>
            </p:nvPr>
          </p:nvSpPr>
          <p:spPr>
            <a:xfrm>
              <a:off x="1978" y="8269"/>
              <a:ext cx="352"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右箭头 22"/>
            <p:cNvSpPr/>
            <p:nvPr>
              <p:custDataLst>
                <p:tags r:id="rId33"/>
              </p:custDataLst>
            </p:nvPr>
          </p:nvSpPr>
          <p:spPr>
            <a:xfrm>
              <a:off x="3687" y="8269"/>
              <a:ext cx="352"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9" name="组合 28"/>
          <p:cNvGrpSpPr/>
          <p:nvPr/>
        </p:nvGrpSpPr>
        <p:grpSpPr>
          <a:xfrm>
            <a:off x="102512" y="1464945"/>
            <a:ext cx="4739640" cy="1198880"/>
            <a:chOff x="64" y="5524"/>
            <a:chExt cx="7285" cy="1888"/>
          </a:xfrm>
        </p:grpSpPr>
        <p:grpSp>
          <p:nvGrpSpPr>
            <p:cNvPr id="26" name="组合 25"/>
            <p:cNvGrpSpPr/>
            <p:nvPr/>
          </p:nvGrpSpPr>
          <p:grpSpPr>
            <a:xfrm rot="0">
              <a:off x="64" y="5524"/>
              <a:ext cx="7285" cy="1888"/>
              <a:chOff x="2812" y="5524"/>
              <a:chExt cx="7285" cy="1888"/>
            </a:xfrm>
          </p:grpSpPr>
          <p:sp>
            <p:nvSpPr>
              <p:cNvPr id="4" name="文本框 3"/>
              <p:cNvSpPr txBox="1"/>
              <p:nvPr>
                <p:custDataLst>
                  <p:tags r:id="rId34"/>
                </p:custDataLst>
              </p:nvPr>
            </p:nvSpPr>
            <p:spPr>
              <a:xfrm>
                <a:off x="2812" y="5524"/>
                <a:ext cx="7285" cy="1888"/>
              </a:xfrm>
              <a:prstGeom prst="rect">
                <a:avLst/>
              </a:prstGeom>
              <a:blipFill rotWithShape="1">
                <a:blip r:embed="rId31"/>
                <a:tile tx="0" ty="0" sx="100000" sy="100000" flip="none" algn="tl"/>
              </a:blipFill>
              <a:ln>
                <a:noFill/>
              </a:ln>
            </p:spPr>
            <p:style>
              <a:lnRef idx="2">
                <a:schemeClr val="accent2"/>
              </a:lnRef>
              <a:fillRef idx="1">
                <a:schemeClr val="lt1"/>
              </a:fillRef>
              <a:effectRef idx="0">
                <a:schemeClr val="accent2"/>
              </a:effectRef>
              <a:fontRef idx="minor">
                <a:schemeClr val="dk1"/>
              </a:fontRef>
            </p:style>
            <p:txBody>
              <a:bodyPr wrap="square" rtlCol="0">
                <a:spAutoFit/>
              </a:bodyPr>
              <a:p>
                <a:r>
                  <a:rPr lang="zh-CN" altLang="en-US"/>
                  <a:t>以大米供需举例：</a:t>
                </a:r>
                <a:endParaRPr lang="zh-CN" altLang="en-US"/>
              </a:p>
              <a:p>
                <a:endParaRPr lang="zh-CN" altLang="en-US"/>
              </a:p>
              <a:p>
                <a:r>
                  <a:rPr lang="zh-CN" altLang="en-US"/>
                  <a:t>粮食需求提高     </a:t>
                </a:r>
                <a:r>
                  <a:rPr lang="en-US" altLang="zh-CN"/>
                  <a:t>D</a:t>
                </a:r>
                <a:r>
                  <a:rPr lang="zh-CN" altLang="en-US"/>
                  <a:t>右移     均衡价格</a:t>
                </a:r>
                <a:r>
                  <a:rPr lang="en-US" altLang="zh-CN"/>
                  <a:t>P2</a:t>
                </a:r>
                <a:r>
                  <a:rPr lang="zh-CN" altLang="en-US"/>
                  <a:t>提高</a:t>
                </a:r>
                <a:endParaRPr lang="zh-CN" altLang="en-US"/>
              </a:p>
              <a:p>
                <a:endParaRPr lang="zh-CN" altLang="en-US"/>
              </a:p>
            </p:txBody>
          </p:sp>
          <p:sp>
            <p:nvSpPr>
              <p:cNvPr id="6" name="右箭头 5"/>
              <p:cNvSpPr/>
              <p:nvPr>
                <p:custDataLst>
                  <p:tags r:id="rId35"/>
                </p:custDataLst>
              </p:nvPr>
            </p:nvSpPr>
            <p:spPr>
              <a:xfrm>
                <a:off x="5193" y="6637"/>
                <a:ext cx="352" cy="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右箭头 4"/>
            <p:cNvSpPr/>
            <p:nvPr>
              <p:custDataLst>
                <p:tags r:id="rId36"/>
              </p:custDataLst>
            </p:nvPr>
          </p:nvSpPr>
          <p:spPr>
            <a:xfrm>
              <a:off x="3793" y="6614"/>
              <a:ext cx="352"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直接连接符 1"/>
          <p:cNvSpPr/>
          <p:nvPr>
            <p:custDataLst>
              <p:tags r:id="rId37"/>
            </p:custDataLst>
          </p:nvPr>
        </p:nvSpPr>
        <p:spPr>
          <a:xfrm rot="14400000" flipH="1">
            <a:off x="8065100" y="2915285"/>
            <a:ext cx="709295" cy="7620"/>
          </a:xfrm>
          <a:prstGeom prst="line">
            <a:avLst/>
          </a:prstGeom>
          <a:ln w="76200" cap="flat" cmpd="sng">
            <a:solidFill>
              <a:schemeClr val="bg1"/>
            </a:solidFill>
            <a:prstDash val="solid"/>
            <a:headEnd type="triangle" w="sm" len="sm"/>
            <a:tailEnd type="none" w="sm" len="sm"/>
          </a:ln>
        </p:spPr>
      </p:sp>
      <p:sp>
        <p:nvSpPr>
          <p:cNvPr id="7" name="文本框 6"/>
          <p:cNvSpPr txBox="1"/>
          <p:nvPr>
            <p:custDataLst>
              <p:tags r:id="rId38"/>
            </p:custDataLst>
          </p:nvPr>
        </p:nvSpPr>
        <p:spPr>
          <a:xfrm>
            <a:off x="350485" y="240665"/>
            <a:ext cx="5659120" cy="645160"/>
          </a:xfrm>
          <a:prstGeom prst="rect">
            <a:avLst/>
          </a:prstGeom>
          <a:noFill/>
        </p:spPr>
        <p:txBody>
          <a:bodyPr wrap="none" rtlCol="0" anchor="t">
            <a:spAutoFit/>
          </a:bodyPr>
          <a:p>
            <a:pPr indent="0">
              <a:buFont typeface="Wingdings" panose="05000000000000000000" charset="0"/>
              <a:buNone/>
            </a:pPr>
            <a:r>
              <a:rPr lang="zh-CN" altLang="en-US" sz="3600" b="1" spc="3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粮价上涨</a:t>
            </a:r>
            <a:r>
              <a:rPr lang="zh-CN" altLang="en-US" sz="3600" b="1" spc="3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之曲线动态图解</a:t>
            </a:r>
            <a:endParaRPr lang="zh-CN" altLang="en-US" sz="3600" b="1" spc="320" noProof="0">
              <a:ln w="3175">
                <a:noFill/>
                <a:prstDash val="dash"/>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9"/>
    </p:custDataLst>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59"/>
                                        </p:tgtEl>
                                        <p:attrNameLst>
                                          <p:attrName>style.visibility</p:attrName>
                                        </p:attrNameLst>
                                      </p:cBhvr>
                                      <p:to>
                                        <p:strVal val="visible"/>
                                      </p:to>
                                    </p:set>
                                    <p:animEffect transition="in" filter="blinds(horizontal)">
                                      <p:cBhvr>
                                        <p:cTn id="7" dur="500"/>
                                        <p:tgtEl>
                                          <p:spTgt spid="21505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52"/>
                                        </p:tgtEl>
                                        <p:attrNameLst>
                                          <p:attrName>style.visibility</p:attrName>
                                        </p:attrNameLst>
                                      </p:cBhvr>
                                      <p:to>
                                        <p:strVal val="visible"/>
                                      </p:to>
                                    </p:set>
                                    <p:animEffect transition="in" filter="blinds(horizontal)">
                                      <p:cBhvr>
                                        <p:cTn id="10" dur="500"/>
                                        <p:tgtEl>
                                          <p:spTgt spid="21505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5071"/>
                                        </p:tgtEl>
                                        <p:attrNameLst>
                                          <p:attrName>style.visibility</p:attrName>
                                        </p:attrNameLst>
                                      </p:cBhvr>
                                      <p:to>
                                        <p:strVal val="visible"/>
                                      </p:to>
                                    </p:set>
                                    <p:animEffect transition="in" filter="blinds(horizontal)">
                                      <p:cBhvr>
                                        <p:cTn id="13" dur="500"/>
                                        <p:tgtEl>
                                          <p:spTgt spid="215071"/>
                                        </p:tgtEl>
                                      </p:cBhvr>
                                    </p:animEffect>
                                  </p:childTnLst>
                                </p:cTn>
                              </p:par>
                              <p:par>
                                <p:cTn id="14" presetID="3" presetClass="entr" presetSubtype="10" fill="hold" nodeType="withEffect">
                                  <p:stCondLst>
                                    <p:cond delay="0"/>
                                  </p:stCondLst>
                                  <p:childTnLst>
                                    <p:set>
                                      <p:cBhvr>
                                        <p:cTn id="15" dur="1" fill="hold">
                                          <p:stCondLst>
                                            <p:cond delay="0"/>
                                          </p:stCondLst>
                                        </p:cTn>
                                        <p:tgtEl>
                                          <p:spTgt spid="215054"/>
                                        </p:tgtEl>
                                        <p:attrNameLst>
                                          <p:attrName>style.visibility</p:attrName>
                                        </p:attrNameLst>
                                      </p:cBhvr>
                                      <p:to>
                                        <p:strVal val="visible"/>
                                      </p:to>
                                    </p:set>
                                    <p:animEffect transition="in" filter="blinds(horizontal)">
                                      <p:cBhvr>
                                        <p:cTn id="16" dur="500"/>
                                        <p:tgtEl>
                                          <p:spTgt spid="21505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5058"/>
                                        </p:tgtEl>
                                        <p:attrNameLst>
                                          <p:attrName>style.visibility</p:attrName>
                                        </p:attrNameLst>
                                      </p:cBhvr>
                                      <p:to>
                                        <p:strVal val="visible"/>
                                      </p:to>
                                    </p:set>
                                    <p:animEffect transition="in" filter="blinds(horizontal)">
                                      <p:cBhvr>
                                        <p:cTn id="19" dur="500"/>
                                        <p:tgtEl>
                                          <p:spTgt spid="21505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15055"/>
                                        </p:tgtEl>
                                        <p:attrNameLst>
                                          <p:attrName>style.visibility</p:attrName>
                                        </p:attrNameLst>
                                      </p:cBhvr>
                                      <p:to>
                                        <p:strVal val="visible"/>
                                      </p:to>
                                    </p:set>
                                    <p:animEffect transition="in" filter="blinds(horizontal)">
                                      <p:cBhvr>
                                        <p:cTn id="24" dur="500"/>
                                        <p:tgtEl>
                                          <p:spTgt spid="21505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15053"/>
                                        </p:tgtEl>
                                        <p:attrNameLst>
                                          <p:attrName>style.visibility</p:attrName>
                                        </p:attrNameLst>
                                      </p:cBhvr>
                                      <p:to>
                                        <p:strVal val="visible"/>
                                      </p:to>
                                    </p:set>
                                    <p:animEffect transition="in" filter="blinds(horizontal)">
                                      <p:cBhvr>
                                        <p:cTn id="27" dur="500"/>
                                        <p:tgtEl>
                                          <p:spTgt spid="215053"/>
                                        </p:tgtEl>
                                      </p:cBhvr>
                                    </p:animEffect>
                                  </p:childTnLst>
                                </p:cTn>
                              </p:par>
                              <p:par>
                                <p:cTn id="28" presetID="3" presetClass="entr" presetSubtype="10" fill="hold" nodeType="withEffect">
                                  <p:stCondLst>
                                    <p:cond delay="0"/>
                                  </p:stCondLst>
                                  <p:childTnLst>
                                    <p:set>
                                      <p:cBhvr>
                                        <p:cTn id="29" dur="1" fill="hold">
                                          <p:stCondLst>
                                            <p:cond delay="0"/>
                                          </p:stCondLst>
                                        </p:cTn>
                                        <p:tgtEl>
                                          <p:spTgt spid="215062"/>
                                        </p:tgtEl>
                                        <p:attrNameLst>
                                          <p:attrName>style.visibility</p:attrName>
                                        </p:attrNameLst>
                                      </p:cBhvr>
                                      <p:to>
                                        <p:strVal val="visible"/>
                                      </p:to>
                                    </p:set>
                                    <p:animEffect transition="in" filter="blinds(horizontal)">
                                      <p:cBhvr>
                                        <p:cTn id="30" dur="500"/>
                                        <p:tgtEl>
                                          <p:spTgt spid="21506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15045"/>
                                        </p:tgtEl>
                                        <p:attrNameLst>
                                          <p:attrName>style.visibility</p:attrName>
                                        </p:attrNameLst>
                                      </p:cBhvr>
                                      <p:to>
                                        <p:strVal val="visible"/>
                                      </p:to>
                                    </p:set>
                                    <p:animEffect transition="in" filter="blinds(horizontal)">
                                      <p:cBhvr>
                                        <p:cTn id="33" dur="500"/>
                                        <p:tgtEl>
                                          <p:spTgt spid="21504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5075"/>
                                        </p:tgtEl>
                                        <p:attrNameLst>
                                          <p:attrName>style.visibility</p:attrName>
                                        </p:attrNameLst>
                                      </p:cBhvr>
                                      <p:to>
                                        <p:strVal val="visible"/>
                                      </p:to>
                                    </p:set>
                                    <p:animEffect transition="in" filter="blinds(horizontal)">
                                      <p:cBhvr>
                                        <p:cTn id="36" dur="500"/>
                                        <p:tgtEl>
                                          <p:spTgt spid="21507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15066"/>
                                        </p:tgtEl>
                                        <p:attrNameLst>
                                          <p:attrName>style.visibility</p:attrName>
                                        </p:attrNameLst>
                                      </p:cBhvr>
                                      <p:to>
                                        <p:strVal val="visible"/>
                                      </p:to>
                                    </p:set>
                                    <p:animEffect transition="in" filter="blinds(horizontal)">
                                      <p:cBhvr>
                                        <p:cTn id="41" dur="500"/>
                                        <p:tgtEl>
                                          <p:spTgt spid="21506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5051"/>
                                        </p:tgtEl>
                                        <p:attrNameLst>
                                          <p:attrName>style.visibility</p:attrName>
                                        </p:attrNameLst>
                                      </p:cBhvr>
                                      <p:to>
                                        <p:strVal val="visible"/>
                                      </p:to>
                                    </p:set>
                                    <p:animEffect transition="in" filter="blinds(horizontal)">
                                      <p:cBhvr>
                                        <p:cTn id="44" dur="500"/>
                                        <p:tgtEl>
                                          <p:spTgt spid="215051"/>
                                        </p:tgtEl>
                                      </p:cBhvr>
                                    </p:animEffect>
                                  </p:childTnLst>
                                </p:cTn>
                              </p:par>
                              <p:par>
                                <p:cTn id="45" presetID="3" presetClass="entr" presetSubtype="10" fill="hold" nodeType="withEffect">
                                  <p:stCondLst>
                                    <p:cond delay="0"/>
                                  </p:stCondLst>
                                  <p:childTnLst>
                                    <p:set>
                                      <p:cBhvr>
                                        <p:cTn id="46" dur="1" fill="hold">
                                          <p:stCondLst>
                                            <p:cond delay="0"/>
                                          </p:stCondLst>
                                        </p:cTn>
                                        <p:tgtEl>
                                          <p:spTgt spid="215063"/>
                                        </p:tgtEl>
                                        <p:attrNameLst>
                                          <p:attrName>style.visibility</p:attrName>
                                        </p:attrNameLst>
                                      </p:cBhvr>
                                      <p:to>
                                        <p:strVal val="visible"/>
                                      </p:to>
                                    </p:set>
                                    <p:animEffect transition="in" filter="blinds(horizontal)">
                                      <p:cBhvr>
                                        <p:cTn id="47" dur="500"/>
                                        <p:tgtEl>
                                          <p:spTgt spid="21506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15056"/>
                                        </p:tgtEl>
                                        <p:attrNameLst>
                                          <p:attrName>style.visibility</p:attrName>
                                        </p:attrNameLst>
                                      </p:cBhvr>
                                      <p:to>
                                        <p:strVal val="visible"/>
                                      </p:to>
                                    </p:set>
                                    <p:animEffect transition="in" filter="blinds(horizontal)">
                                      <p:cBhvr>
                                        <p:cTn id="50" dur="500"/>
                                        <p:tgtEl>
                                          <p:spTgt spid="215056"/>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215061"/>
                                        </p:tgtEl>
                                        <p:attrNameLst>
                                          <p:attrName>style.visibility</p:attrName>
                                        </p:attrNameLst>
                                      </p:cBhvr>
                                      <p:to>
                                        <p:strVal val="visible"/>
                                      </p:to>
                                    </p:set>
                                    <p:animEffect transition="in" filter="diamond(in)">
                                      <p:cBhvr>
                                        <p:cTn id="55" dur="2000"/>
                                        <p:tgtEl>
                                          <p:spTgt spid="21506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linds(horizontal)">
                                      <p:cBhvr>
                                        <p:cTn id="60" dur="500"/>
                                        <p:tgtEl>
                                          <p:spTgt spid="29"/>
                                        </p:tgtEl>
                                      </p:cBhvr>
                                    </p:animEffect>
                                  </p:childTnLst>
                                </p:cTn>
                              </p:par>
                              <p:par>
                                <p:cTn id="61" presetID="8" presetClass="entr" presetSubtype="16" fill="hold" nodeType="withEffect">
                                  <p:stCondLst>
                                    <p:cond delay="0"/>
                                  </p:stCondLst>
                                  <p:childTnLst>
                                    <p:set>
                                      <p:cBhvr>
                                        <p:cTn id="62" dur="1" fill="hold">
                                          <p:stCondLst>
                                            <p:cond delay="0"/>
                                          </p:stCondLst>
                                        </p:cTn>
                                        <p:tgtEl>
                                          <p:spTgt spid="215073"/>
                                        </p:tgtEl>
                                        <p:attrNameLst>
                                          <p:attrName>style.visibility</p:attrName>
                                        </p:attrNameLst>
                                      </p:cBhvr>
                                      <p:to>
                                        <p:strVal val="visible"/>
                                      </p:to>
                                    </p:set>
                                    <p:animEffect transition="in" filter="diamond(in)">
                                      <p:cBhvr>
                                        <p:cTn id="63" dur="2000"/>
                                        <p:tgtEl>
                                          <p:spTgt spid="215073"/>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215074"/>
                                        </p:tgtEl>
                                        <p:attrNameLst>
                                          <p:attrName>style.visibility</p:attrName>
                                        </p:attrNameLst>
                                      </p:cBhvr>
                                      <p:to>
                                        <p:strVal val="visible"/>
                                      </p:to>
                                    </p:set>
                                    <p:animEffect transition="in" filter="diamond(in)">
                                      <p:cBhvr>
                                        <p:cTn id="66" dur="2000"/>
                                        <p:tgtEl>
                                          <p:spTgt spid="215074"/>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15076"/>
                                        </p:tgtEl>
                                        <p:attrNameLst>
                                          <p:attrName>style.visibility</p:attrName>
                                        </p:attrNameLst>
                                      </p:cBhvr>
                                      <p:to>
                                        <p:strVal val="visible"/>
                                      </p:to>
                                    </p:set>
                                    <p:animEffect transition="in" filter="checkerboard(across)">
                                      <p:cBhvr>
                                        <p:cTn id="71" dur="500"/>
                                        <p:tgtEl>
                                          <p:spTgt spid="215076"/>
                                        </p:tgtEl>
                                      </p:cBhvr>
                                    </p:animEffect>
                                  </p:childTnLst>
                                </p:cTn>
                              </p:par>
                              <p:par>
                                <p:cTn id="72" presetID="5" presetClass="entr" presetSubtype="10" fill="hold" nodeType="withEffect">
                                  <p:stCondLst>
                                    <p:cond delay="0"/>
                                  </p:stCondLst>
                                  <p:childTnLst>
                                    <p:set>
                                      <p:cBhvr>
                                        <p:cTn id="73" dur="1" fill="hold">
                                          <p:stCondLst>
                                            <p:cond delay="0"/>
                                          </p:stCondLst>
                                        </p:cTn>
                                        <p:tgtEl>
                                          <p:spTgt spid="215067"/>
                                        </p:tgtEl>
                                        <p:attrNameLst>
                                          <p:attrName>style.visibility</p:attrName>
                                        </p:attrNameLst>
                                      </p:cBhvr>
                                      <p:to>
                                        <p:strVal val="visible"/>
                                      </p:to>
                                    </p:set>
                                    <p:animEffect transition="in" filter="checkerboard(across)">
                                      <p:cBhvr>
                                        <p:cTn id="74" dur="500"/>
                                        <p:tgtEl>
                                          <p:spTgt spid="215067"/>
                                        </p:tgtEl>
                                      </p:cBhvr>
                                    </p:animEffect>
                                  </p:childTnLst>
                                </p:cTn>
                              </p:par>
                              <p:par>
                                <p:cTn id="75" presetID="5" presetClass="entr" presetSubtype="10" fill="hold" nodeType="withEffect">
                                  <p:stCondLst>
                                    <p:cond delay="0"/>
                                  </p:stCondLst>
                                  <p:childTnLst>
                                    <p:set>
                                      <p:cBhvr>
                                        <p:cTn id="76" dur="1" fill="hold">
                                          <p:stCondLst>
                                            <p:cond delay="0"/>
                                          </p:stCondLst>
                                        </p:cTn>
                                        <p:tgtEl>
                                          <p:spTgt spid="215064"/>
                                        </p:tgtEl>
                                        <p:attrNameLst>
                                          <p:attrName>style.visibility</p:attrName>
                                        </p:attrNameLst>
                                      </p:cBhvr>
                                      <p:to>
                                        <p:strVal val="visible"/>
                                      </p:to>
                                    </p:set>
                                    <p:animEffect transition="in" filter="checkerboard(across)">
                                      <p:cBhvr>
                                        <p:cTn id="77" dur="500"/>
                                        <p:tgtEl>
                                          <p:spTgt spid="215064"/>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215050"/>
                                        </p:tgtEl>
                                        <p:attrNameLst>
                                          <p:attrName>style.visibility</p:attrName>
                                        </p:attrNameLst>
                                      </p:cBhvr>
                                      <p:to>
                                        <p:strVal val="visible"/>
                                      </p:to>
                                    </p:set>
                                    <p:animEffect transition="in" filter="checkerboard(across)">
                                      <p:cBhvr>
                                        <p:cTn id="80" dur="500"/>
                                        <p:tgtEl>
                                          <p:spTgt spid="215050"/>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215057"/>
                                        </p:tgtEl>
                                        <p:attrNameLst>
                                          <p:attrName>style.visibility</p:attrName>
                                        </p:attrNameLst>
                                      </p:cBhvr>
                                      <p:to>
                                        <p:strVal val="visible"/>
                                      </p:to>
                                    </p:set>
                                    <p:animEffect transition="in" filter="checkerboard(across)">
                                      <p:cBhvr>
                                        <p:cTn id="83" dur="500"/>
                                        <p:tgtEl>
                                          <p:spTgt spid="215057"/>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linds(horizontal)">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8" presetClass="entr" presetSubtype="16"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diamond(in)">
                                      <p:cBhvr>
                                        <p:cTn id="93" dur="2000"/>
                                        <p:tgtEl>
                                          <p:spTgt spid="2"/>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215047"/>
                                        </p:tgtEl>
                                        <p:attrNameLst>
                                          <p:attrName>style.visibility</p:attrName>
                                        </p:attrNameLst>
                                      </p:cBhvr>
                                      <p:to>
                                        <p:strVal val="visible"/>
                                      </p:to>
                                    </p:set>
                                    <p:anim calcmode="lin" valueType="num">
                                      <p:cBhvr additive="base">
                                        <p:cTn id="98" dur="500" fill="hold"/>
                                        <p:tgtEl>
                                          <p:spTgt spid="215047"/>
                                        </p:tgtEl>
                                        <p:attrNameLst>
                                          <p:attrName>ppt_x</p:attrName>
                                        </p:attrNameLst>
                                      </p:cBhvr>
                                      <p:tavLst>
                                        <p:tav tm="0">
                                          <p:val>
                                            <p:strVal val="#ppt_x"/>
                                          </p:val>
                                        </p:tav>
                                        <p:tav tm="100000">
                                          <p:val>
                                            <p:strVal val="#ppt_x"/>
                                          </p:val>
                                        </p:tav>
                                      </p:tavLst>
                                    </p:anim>
                                    <p:anim calcmode="lin" valueType="num">
                                      <p:cBhvr additive="base">
                                        <p:cTn id="99" dur="500" fill="hold"/>
                                        <p:tgtEl>
                                          <p:spTgt spid="215047"/>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15046"/>
                                        </p:tgtEl>
                                        <p:attrNameLst>
                                          <p:attrName>style.visibility</p:attrName>
                                        </p:attrNameLst>
                                      </p:cBhvr>
                                      <p:to>
                                        <p:strVal val="visible"/>
                                      </p:to>
                                    </p:set>
                                    <p:anim calcmode="lin" valueType="num">
                                      <p:cBhvr additive="base">
                                        <p:cTn id="102" dur="500" fill="hold"/>
                                        <p:tgtEl>
                                          <p:spTgt spid="215046"/>
                                        </p:tgtEl>
                                        <p:attrNameLst>
                                          <p:attrName>ppt_x</p:attrName>
                                        </p:attrNameLst>
                                      </p:cBhvr>
                                      <p:tavLst>
                                        <p:tav tm="0">
                                          <p:val>
                                            <p:strVal val="#ppt_x"/>
                                          </p:val>
                                        </p:tav>
                                        <p:tav tm="100000">
                                          <p:val>
                                            <p:strVal val="#ppt_x"/>
                                          </p:val>
                                        </p:tav>
                                      </p:tavLst>
                                    </p:anim>
                                    <p:anim calcmode="lin" valueType="num">
                                      <p:cBhvr additive="base">
                                        <p:cTn id="103" dur="500" fill="hold"/>
                                        <p:tgtEl>
                                          <p:spTgt spid="215046"/>
                                        </p:tgtEl>
                                        <p:attrNameLst>
                                          <p:attrName>ppt_y</p:attrName>
                                        </p:attrNameLst>
                                      </p:cBhvr>
                                      <p:tavLst>
                                        <p:tav tm="0">
                                          <p:val>
                                            <p:strVal val="1+#ppt_h/2"/>
                                          </p:val>
                                        </p:tav>
                                        <p:tav tm="100000">
                                          <p:val>
                                            <p:strVal val="#ppt_y"/>
                                          </p:val>
                                        </p:tav>
                                      </p:tavLst>
                                    </p:anim>
                                  </p:childTnLst>
                                </p:cTn>
                              </p:par>
                            </p:childTnLst>
                          </p:cTn>
                        </p:par>
                        <p:par>
                          <p:cTn id="104" fill="hold">
                            <p:stCondLst>
                              <p:cond delay="500"/>
                            </p:stCondLst>
                            <p:childTnLst>
                              <p:par>
                                <p:cTn id="105" presetID="6" presetClass="emph" presetSubtype="0" fill="hold" nodeType="afterEffect">
                                  <p:stCondLst>
                                    <p:cond delay="0"/>
                                  </p:stCondLst>
                                  <p:childTnLst>
                                    <p:animScale>
                                      <p:cBhvr>
                                        <p:cTn id="106" dur="2000" fill="hold"/>
                                        <p:tgtEl>
                                          <p:spTgt spid="215073"/>
                                        </p:tgtEl>
                                      </p:cBhvr>
                                      <p:by x="150000" y="150000"/>
                                    </p:animScale>
                                  </p:childTnLst>
                                </p:cTn>
                              </p:par>
                            </p:childTnLst>
                          </p:cTn>
                        </p:par>
                        <p:par>
                          <p:cTn id="107" fill="hold">
                            <p:stCondLst>
                              <p:cond delay="2500"/>
                            </p:stCondLst>
                            <p:childTnLst>
                              <p:par>
                                <p:cTn id="108" presetID="6" presetClass="emph" presetSubtype="0" fill="hold" nodeType="afterEffect">
                                  <p:stCondLst>
                                    <p:cond delay="0"/>
                                  </p:stCondLst>
                                  <p:childTnLst>
                                    <p:animScale>
                                      <p:cBhvr>
                                        <p:cTn id="109" dur="2000" fill="hold"/>
                                        <p:tgtEl>
                                          <p:spTgt spid="215047"/>
                                        </p:tgtEl>
                                      </p:cBhvr>
                                      <p:by x="150000" y="150000"/>
                                    </p:animScale>
                                  </p:childTnLst>
                                </p:cTn>
                              </p:par>
                            </p:childTnLst>
                          </p:cTn>
                        </p:par>
                      </p:childTnLst>
                    </p:cTn>
                  </p:par>
                  <p:par>
                    <p:cTn id="110" fill="hold">
                      <p:stCondLst>
                        <p:cond delay="indefinite"/>
                      </p:stCondLst>
                      <p:childTnLst>
                        <p:par>
                          <p:cTn id="111" fill="hold">
                            <p:stCondLst>
                              <p:cond delay="0"/>
                            </p:stCondLst>
                            <p:childTnLst>
                              <p:par>
                                <p:cTn id="112" presetID="22" presetClass="exit" presetSubtype="4" fill="hold" grpId="1" nodeType="clickEffect">
                                  <p:stCondLst>
                                    <p:cond delay="0"/>
                                  </p:stCondLst>
                                  <p:childTnLst>
                                    <p:animEffect transition="out" filter="wipe(down)">
                                      <p:cBhvr>
                                        <p:cTn id="113" dur="500"/>
                                        <p:tgtEl>
                                          <p:spTgt spid="215051"/>
                                        </p:tgtEl>
                                      </p:cBhvr>
                                    </p:animEffect>
                                    <p:set>
                                      <p:cBhvr>
                                        <p:cTn id="114" dur="1" fill="hold">
                                          <p:stCondLst>
                                            <p:cond delay="499"/>
                                          </p:stCondLst>
                                        </p:cTn>
                                        <p:tgtEl>
                                          <p:spTgt spid="215051"/>
                                        </p:tgtEl>
                                        <p:attrNameLst>
                                          <p:attrName>style.visibility</p:attrName>
                                        </p:attrNameLst>
                                      </p:cBhvr>
                                      <p:to>
                                        <p:strVal val="hidden"/>
                                      </p:to>
                                    </p:set>
                                  </p:childTnLst>
                                </p:cTn>
                              </p:par>
                              <p:par>
                                <p:cTn id="115" presetID="22" presetClass="exit" presetSubtype="4" fill="hold" nodeType="withEffect">
                                  <p:stCondLst>
                                    <p:cond delay="0"/>
                                  </p:stCondLst>
                                  <p:childTnLst>
                                    <p:animEffect transition="out" filter="wipe(down)">
                                      <p:cBhvr>
                                        <p:cTn id="116" dur="500"/>
                                        <p:tgtEl>
                                          <p:spTgt spid="215066"/>
                                        </p:tgtEl>
                                      </p:cBhvr>
                                    </p:animEffect>
                                    <p:set>
                                      <p:cBhvr>
                                        <p:cTn id="117" dur="1" fill="hold">
                                          <p:stCondLst>
                                            <p:cond delay="499"/>
                                          </p:stCondLst>
                                        </p:cTn>
                                        <p:tgtEl>
                                          <p:spTgt spid="215066"/>
                                        </p:tgtEl>
                                        <p:attrNameLst>
                                          <p:attrName>style.visibility</p:attrName>
                                        </p:attrNameLst>
                                      </p:cBhvr>
                                      <p:to>
                                        <p:strVal val="hidden"/>
                                      </p:to>
                                    </p:set>
                                  </p:childTnLst>
                                </p:cTn>
                              </p:par>
                              <p:par>
                                <p:cTn id="118" presetID="22" presetClass="exit" presetSubtype="4" fill="hold" nodeType="withEffect">
                                  <p:stCondLst>
                                    <p:cond delay="0"/>
                                  </p:stCondLst>
                                  <p:childTnLst>
                                    <p:animEffect transition="out" filter="wipe(down)">
                                      <p:cBhvr>
                                        <p:cTn id="119" dur="500"/>
                                        <p:tgtEl>
                                          <p:spTgt spid="215063"/>
                                        </p:tgtEl>
                                      </p:cBhvr>
                                    </p:animEffect>
                                    <p:set>
                                      <p:cBhvr>
                                        <p:cTn id="120" dur="1" fill="hold">
                                          <p:stCondLst>
                                            <p:cond delay="499"/>
                                          </p:stCondLst>
                                        </p:cTn>
                                        <p:tgtEl>
                                          <p:spTgt spid="215063"/>
                                        </p:tgtEl>
                                        <p:attrNameLst>
                                          <p:attrName>style.visibility</p:attrName>
                                        </p:attrNameLst>
                                      </p:cBhvr>
                                      <p:to>
                                        <p:strVal val="hidden"/>
                                      </p:to>
                                    </p:set>
                                  </p:childTnLst>
                                </p:cTn>
                              </p:par>
                              <p:par>
                                <p:cTn id="121" presetID="22" presetClass="exit" presetSubtype="4" fill="hold" grpId="1" nodeType="withEffect">
                                  <p:stCondLst>
                                    <p:cond delay="0"/>
                                  </p:stCondLst>
                                  <p:childTnLst>
                                    <p:animEffect transition="out" filter="wipe(down)">
                                      <p:cBhvr>
                                        <p:cTn id="122" dur="500"/>
                                        <p:tgtEl>
                                          <p:spTgt spid="215056"/>
                                        </p:tgtEl>
                                      </p:cBhvr>
                                    </p:animEffect>
                                    <p:set>
                                      <p:cBhvr>
                                        <p:cTn id="123" dur="1" fill="hold">
                                          <p:stCondLst>
                                            <p:cond delay="499"/>
                                          </p:stCondLst>
                                        </p:cTn>
                                        <p:tgtEl>
                                          <p:spTgt spid="21505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4" presetClass="entr" presetSubtype="16" fill="hold" nodeType="clickEffect">
                                  <p:stCondLst>
                                    <p:cond delay="0"/>
                                  </p:stCondLst>
                                  <p:childTnLst>
                                    <p:set>
                                      <p:cBhvr>
                                        <p:cTn id="127" dur="1" fill="hold">
                                          <p:stCondLst>
                                            <p:cond delay="0"/>
                                          </p:stCondLst>
                                        </p:cTn>
                                        <p:tgtEl>
                                          <p:spTgt spid="215077"/>
                                        </p:tgtEl>
                                        <p:attrNameLst>
                                          <p:attrName>style.visibility</p:attrName>
                                        </p:attrNameLst>
                                      </p:cBhvr>
                                      <p:to>
                                        <p:strVal val="visible"/>
                                      </p:to>
                                    </p:set>
                                    <p:animEffect transition="in" filter="box(in)">
                                      <p:cBhvr>
                                        <p:cTn id="128" dur="500"/>
                                        <p:tgtEl>
                                          <p:spTgt spid="215077"/>
                                        </p:tgtEl>
                                      </p:cBhvr>
                                    </p:animEffect>
                                  </p:childTnLst>
                                </p:cTn>
                              </p:par>
                              <p:par>
                                <p:cTn id="129" presetID="4" presetClass="entr" presetSubtype="16" fill="hold" grpId="0" nodeType="withEffect">
                                  <p:stCondLst>
                                    <p:cond delay="0"/>
                                  </p:stCondLst>
                                  <p:childTnLst>
                                    <p:set>
                                      <p:cBhvr>
                                        <p:cTn id="130" dur="1" fill="hold">
                                          <p:stCondLst>
                                            <p:cond delay="0"/>
                                          </p:stCondLst>
                                        </p:cTn>
                                        <p:tgtEl>
                                          <p:spTgt spid="215082"/>
                                        </p:tgtEl>
                                        <p:attrNameLst>
                                          <p:attrName>style.visibility</p:attrName>
                                        </p:attrNameLst>
                                      </p:cBhvr>
                                      <p:to>
                                        <p:strVal val="visible"/>
                                      </p:to>
                                    </p:set>
                                    <p:animEffect transition="in" filter="box(in)">
                                      <p:cBhvr>
                                        <p:cTn id="131" dur="500"/>
                                        <p:tgtEl>
                                          <p:spTgt spid="215082"/>
                                        </p:tgtEl>
                                      </p:cBhvr>
                                    </p:animEffect>
                                  </p:childTnLst>
                                </p:cTn>
                              </p:par>
                              <p:par>
                                <p:cTn id="132" presetID="4" presetClass="entr" presetSubtype="16" fill="hold" nodeType="withEffect">
                                  <p:stCondLst>
                                    <p:cond delay="0"/>
                                  </p:stCondLst>
                                  <p:childTnLst>
                                    <p:set>
                                      <p:cBhvr>
                                        <p:cTn id="133" dur="1" fill="hold">
                                          <p:stCondLst>
                                            <p:cond delay="0"/>
                                          </p:stCondLst>
                                        </p:cTn>
                                        <p:tgtEl>
                                          <p:spTgt spid="215078"/>
                                        </p:tgtEl>
                                        <p:attrNameLst>
                                          <p:attrName>style.visibility</p:attrName>
                                        </p:attrNameLst>
                                      </p:cBhvr>
                                      <p:to>
                                        <p:strVal val="visible"/>
                                      </p:to>
                                    </p:set>
                                    <p:animEffect transition="in" filter="box(in)">
                                      <p:cBhvr>
                                        <p:cTn id="134" dur="500"/>
                                        <p:tgtEl>
                                          <p:spTgt spid="215078"/>
                                        </p:tgtEl>
                                      </p:cBhvr>
                                    </p:animEffect>
                                  </p:childTnLst>
                                </p:cTn>
                              </p:par>
                              <p:par>
                                <p:cTn id="135" presetID="4" presetClass="entr" presetSubtype="16" fill="hold" grpId="0" nodeType="withEffect">
                                  <p:stCondLst>
                                    <p:cond delay="0"/>
                                  </p:stCondLst>
                                  <p:childTnLst>
                                    <p:set>
                                      <p:cBhvr>
                                        <p:cTn id="136" dur="1" fill="hold">
                                          <p:stCondLst>
                                            <p:cond delay="0"/>
                                          </p:stCondLst>
                                        </p:cTn>
                                        <p:tgtEl>
                                          <p:spTgt spid="215069"/>
                                        </p:tgtEl>
                                        <p:attrNameLst>
                                          <p:attrName>style.visibility</p:attrName>
                                        </p:attrNameLst>
                                      </p:cBhvr>
                                      <p:to>
                                        <p:strVal val="visible"/>
                                      </p:to>
                                    </p:set>
                                    <p:animEffect transition="in" filter="box(in)">
                                      <p:cBhvr>
                                        <p:cTn id="137" dur="500"/>
                                        <p:tgtEl>
                                          <p:spTgt spid="215069"/>
                                        </p:tgtEl>
                                      </p:cBhvr>
                                    </p:animEffect>
                                  </p:childTnLst>
                                </p:cTn>
                              </p:par>
                              <p:par>
                                <p:cTn id="138" presetID="4" presetClass="entr" presetSubtype="16" fill="hold" grpId="0" nodeType="withEffect">
                                  <p:stCondLst>
                                    <p:cond delay="0"/>
                                  </p:stCondLst>
                                  <p:childTnLst>
                                    <p:set>
                                      <p:cBhvr>
                                        <p:cTn id="139" dur="1" fill="hold">
                                          <p:stCondLst>
                                            <p:cond delay="0"/>
                                          </p:stCondLst>
                                        </p:cTn>
                                        <p:tgtEl>
                                          <p:spTgt spid="215081"/>
                                        </p:tgtEl>
                                        <p:attrNameLst>
                                          <p:attrName>style.visibility</p:attrName>
                                        </p:attrNameLst>
                                      </p:cBhvr>
                                      <p:to>
                                        <p:strVal val="visible"/>
                                      </p:to>
                                    </p:set>
                                    <p:animEffect transition="in" filter="box(in)">
                                      <p:cBhvr>
                                        <p:cTn id="140" dur="500"/>
                                        <p:tgtEl>
                                          <p:spTgt spid="215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bldLvl="0" animBg="1"/>
      <p:bldP spid="215046" grpId="0" bldLvl="0" animBg="1"/>
      <p:bldP spid="215050" grpId="0" bldLvl="0" animBg="1"/>
      <p:bldP spid="215051" grpId="0"/>
      <p:bldP spid="215052" grpId="0"/>
      <p:bldP spid="215053" grpId="0"/>
      <p:bldP spid="215056" grpId="0"/>
      <p:bldP spid="215057" grpId="0" bldLvl="0" animBg="1"/>
      <p:bldP spid="215058" grpId="0"/>
      <p:bldP spid="215069" grpId="0" bldLvl="0" animBg="1"/>
      <p:bldP spid="215071" grpId="0"/>
      <p:bldP spid="215074" grpId="0"/>
      <p:bldP spid="215075" grpId="0"/>
      <p:bldP spid="215076" grpId="0" bldLvl="0" animBg="1"/>
      <p:bldP spid="215081" grpId="0" bldLvl="0" animBg="1"/>
      <p:bldP spid="215082" grpId="0" bldLvl="0" animBg="1"/>
      <p:bldP spid="215051" grpId="1"/>
      <p:bldP spid="215056"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A0B7A5"/>
            </a:gs>
            <a:gs pos="94000">
              <a:srgbClr val="6AA18E"/>
            </a:gs>
          </a:gsLst>
          <a:lin ang="0" scaled="0"/>
        </a:gradFill>
        <a:effectLst/>
      </p:bgPr>
    </p:bg>
    <p:spTree>
      <p:nvGrpSpPr>
        <p:cNvPr id="1" name=""/>
        <p:cNvGrpSpPr/>
        <p:nvPr/>
      </p:nvGrpSpPr>
      <p:grpSpPr/>
      <p:sp>
        <p:nvSpPr>
          <p:cNvPr id="215043" name="矩形 215042" descr="蓝色面巾纸"/>
          <p:cNvSpPr/>
          <p:nvPr>
            <p:custDataLst>
              <p:tags r:id="rId1"/>
            </p:custDataLst>
          </p:nvPr>
        </p:nvSpPr>
        <p:spPr>
          <a:xfrm>
            <a:off x="350485" y="1653540"/>
            <a:ext cx="3829050" cy="1106805"/>
          </a:xfrm>
          <a:prstGeom prst="rect">
            <a:avLst/>
          </a:prstGeom>
          <a:blipFill rotWithShape="0">
            <a:blip r:embed="rId2"/>
            <a:stretch>
              <a:fillRect/>
            </a:stretch>
          </a:blipFill>
          <a:ln w="12700" cap="flat" cmpd="sng">
            <a:noFill/>
            <a:prstDash val="solid"/>
            <a:miter/>
            <a:headEnd type="none" w="med" len="med"/>
            <a:tailEnd type="none" w="med" len="med"/>
          </a:ln>
        </p:spPr>
        <p:txBody>
          <a:bodyPr wrap="square">
            <a:spAutoFit/>
          </a:bodyPr>
          <a:p>
            <a:pPr>
              <a:buClr>
                <a:schemeClr val="accent2"/>
              </a:buClr>
              <a:buSzPct val="95000"/>
              <a:buFont typeface="Wingdings" panose="05000000000000000000" pitchFamily="2" charset="2"/>
            </a:pPr>
            <a:r>
              <a:rPr lang="zh-CN" altLang="en-US" sz="2200" b="0" dirty="0">
                <a:solidFill>
                  <a:schemeClr val="tx1"/>
                </a:solidFill>
                <a:latin typeface="Arial" panose="020B0604020202020204" pitchFamily="34" charset="0"/>
              </a:rPr>
              <a:t>再次</a:t>
            </a:r>
            <a:r>
              <a:rPr lang="zh-CN" altLang="en-US" sz="2200" b="0" dirty="0">
                <a:solidFill>
                  <a:schemeClr val="tx1"/>
                </a:solidFill>
                <a:latin typeface="Arial" panose="020B0604020202020204" pitchFamily="34" charset="0"/>
              </a:rPr>
              <a:t>巩固</a:t>
            </a:r>
            <a:r>
              <a:rPr lang="zh-CN" altLang="en-US" sz="2200" b="0" dirty="0">
                <a:solidFill>
                  <a:schemeClr val="tx1"/>
                </a:solidFill>
                <a:latin typeface="Arial" panose="020B0604020202020204" pitchFamily="34" charset="0"/>
              </a:rPr>
              <a:t>供求定理：</a:t>
            </a:r>
            <a:endParaRPr lang="zh-CN" altLang="en-US" sz="2200" b="0" dirty="0">
              <a:solidFill>
                <a:schemeClr val="tx1"/>
              </a:solidFill>
              <a:latin typeface="Arial" panose="020B0604020202020204" pitchFamily="34" charset="0"/>
            </a:endParaRPr>
          </a:p>
          <a:p>
            <a:pPr>
              <a:buClr>
                <a:schemeClr val="accent2"/>
              </a:buClr>
              <a:buSzPct val="95000"/>
              <a:buFont typeface="Wingdings" panose="05000000000000000000" pitchFamily="2" charset="2"/>
              <a:buChar char="u"/>
            </a:pPr>
            <a:r>
              <a:rPr lang="zh-CN" altLang="en-US" sz="2200" b="0" dirty="0">
                <a:solidFill>
                  <a:schemeClr val="tx1"/>
                </a:solidFill>
                <a:latin typeface="Arial" panose="020B0604020202020204" pitchFamily="34" charset="0"/>
              </a:rPr>
              <a:t>供给与需求的变化引起均衡产量与均衡价格的变化。</a:t>
            </a:r>
            <a:endParaRPr lang="zh-CN" altLang="en-US" sz="2200" b="0" dirty="0">
              <a:solidFill>
                <a:schemeClr val="tx1"/>
              </a:solidFill>
              <a:latin typeface="Arial" panose="020B0604020202020204" pitchFamily="34" charset="0"/>
            </a:endParaRPr>
          </a:p>
        </p:txBody>
      </p:sp>
      <p:sp>
        <p:nvSpPr>
          <p:cNvPr id="215045" name="文本框 215044"/>
          <p:cNvSpPr txBox="1"/>
          <p:nvPr>
            <p:custDataLst>
              <p:tags r:id="rId3"/>
            </p:custDataLst>
          </p:nvPr>
        </p:nvSpPr>
        <p:spPr>
          <a:xfrm>
            <a:off x="9625613" y="2133600"/>
            <a:ext cx="358775" cy="287338"/>
          </a:xfrm>
          <a:prstGeom prst="rect">
            <a:avLst/>
          </a:prstGeom>
          <a:noFill/>
          <a:ln w="9525" cap="flat" cmpd="sng">
            <a:solidFill>
              <a:srgbClr val="FFFFFF"/>
            </a:solidFill>
            <a:prstDash val="solid"/>
            <a:miter/>
            <a:headEnd type="none" w="med" len="med"/>
            <a:tailEnd type="none" w="med" len="med"/>
          </a:ln>
        </p:spPr>
        <p:txBody>
          <a:bodyPr lIns="0" tIns="0" rIns="0" bIns="0"/>
          <a:p>
            <a:r>
              <a:rPr lang="en-US" altLang="zh-CN" sz="2000" b="0">
                <a:solidFill>
                  <a:schemeClr val="tx1"/>
                </a:solidFill>
                <a:latin typeface="Times New Roman" panose="02020603050405020304" pitchFamily="18" charset="0"/>
              </a:rPr>
              <a:t>S1</a:t>
            </a:r>
            <a:endParaRPr lang="en-US" altLang="zh-CN" sz="2000" b="0">
              <a:solidFill>
                <a:schemeClr val="tx1"/>
              </a:solidFill>
              <a:latin typeface="Arial" panose="020B0604020202020204" pitchFamily="34" charset="0"/>
            </a:endParaRPr>
          </a:p>
        </p:txBody>
      </p:sp>
      <p:sp>
        <p:nvSpPr>
          <p:cNvPr id="215046" name="文本框 215045"/>
          <p:cNvSpPr txBox="1"/>
          <p:nvPr>
            <p:custDataLst>
              <p:tags r:id="rId4"/>
            </p:custDataLst>
          </p:nvPr>
        </p:nvSpPr>
        <p:spPr>
          <a:xfrm>
            <a:off x="9742770" y="2955925"/>
            <a:ext cx="628650" cy="384175"/>
          </a:xfrm>
          <a:prstGeom prst="rect">
            <a:avLst/>
          </a:prstGeom>
          <a:noFill/>
          <a:ln w="9525" cap="flat" cmpd="sng">
            <a:solidFill>
              <a:srgbClr val="FFFFFF"/>
            </a:solidFill>
            <a:prstDash val="solid"/>
            <a:miter/>
            <a:headEnd type="none" w="med" len="med"/>
            <a:tailEnd type="none" w="med" len="med"/>
          </a:ln>
        </p:spPr>
        <p:txBody>
          <a:bodyPr lIns="0" tIns="0" rIns="0" bIns="0"/>
          <a:p>
            <a:r>
              <a:rPr lang="en-US" altLang="zh-CN" sz="2000" b="0">
                <a:solidFill>
                  <a:schemeClr val="tx1"/>
                </a:solidFill>
                <a:latin typeface="Times New Roman" panose="02020603050405020304" pitchFamily="18" charset="0"/>
              </a:rPr>
              <a:t>S</a:t>
            </a:r>
            <a:r>
              <a:rPr lang="en-US" altLang="zh-CN" sz="2000" b="0" baseline="-25000">
                <a:solidFill>
                  <a:schemeClr val="tx1"/>
                </a:solidFill>
                <a:latin typeface="Times New Roman" panose="02020603050405020304" pitchFamily="18" charset="0"/>
              </a:rPr>
              <a:t>2</a:t>
            </a:r>
            <a:endParaRPr lang="en-US" altLang="zh-CN" sz="2000" b="0" baseline="-25000">
              <a:solidFill>
                <a:schemeClr val="tx1"/>
              </a:solidFill>
              <a:latin typeface="Times New Roman" panose="02020603050405020304" pitchFamily="18" charset="0"/>
            </a:endParaRPr>
          </a:p>
        </p:txBody>
      </p:sp>
      <p:sp>
        <p:nvSpPr>
          <p:cNvPr id="215047" name="直接连接符 215046"/>
          <p:cNvSpPr/>
          <p:nvPr>
            <p:custDataLst>
              <p:tags r:id="rId5"/>
            </p:custDataLst>
          </p:nvPr>
        </p:nvSpPr>
        <p:spPr>
          <a:xfrm flipV="1">
            <a:off x="7103075" y="2997200"/>
            <a:ext cx="2520950" cy="1728788"/>
          </a:xfrm>
          <a:prstGeom prst="line">
            <a:avLst/>
          </a:prstGeom>
          <a:ln w="66675" cap="flat" cmpd="sng">
            <a:solidFill>
              <a:srgbClr val="FF0000"/>
            </a:solidFill>
            <a:prstDash val="solid"/>
            <a:headEnd type="none" w="med" len="med"/>
            <a:tailEnd type="none" w="med" len="med"/>
          </a:ln>
        </p:spPr>
      </p:sp>
      <p:sp>
        <p:nvSpPr>
          <p:cNvPr id="215050" name="文本框 215049"/>
          <p:cNvSpPr txBox="1"/>
          <p:nvPr>
            <p:custDataLst>
              <p:tags r:id="rId6"/>
            </p:custDataLst>
          </p:nvPr>
        </p:nvSpPr>
        <p:spPr>
          <a:xfrm>
            <a:off x="4944075" y="2636838"/>
            <a:ext cx="647700" cy="401637"/>
          </a:xfrm>
          <a:prstGeom prst="rect">
            <a:avLst/>
          </a:prstGeom>
          <a:gradFill>
            <a:gsLst>
              <a:gs pos="0">
                <a:srgbClr val="FBFB11"/>
              </a:gs>
              <a:gs pos="100000">
                <a:srgbClr val="838309"/>
              </a:gs>
            </a:gsLst>
            <a:lin ang="5400000" scaled="0"/>
          </a:gradFill>
          <a:ln w="9525">
            <a:noFill/>
          </a:ln>
        </p:spPr>
        <p:txBody>
          <a:bodyPr/>
          <a:p>
            <a:r>
              <a:rPr lang="en-US" altLang="zh-CN" sz="2000" b="0">
                <a:gradFill>
                  <a:gsLst>
                    <a:gs pos="0">
                      <a:srgbClr val="FE4444"/>
                    </a:gs>
                    <a:gs pos="100000">
                      <a:srgbClr val="832B2B"/>
                    </a:gs>
                  </a:gsLst>
                  <a:lin scaled="0"/>
                </a:gradFill>
                <a:latin typeface="Times New Roman" panose="02020603050405020304" pitchFamily="18" charset="0"/>
              </a:rPr>
              <a:t>P2</a:t>
            </a:r>
            <a:endParaRPr lang="en-US" altLang="zh-CN" sz="2000" b="0">
              <a:gradFill>
                <a:gsLst>
                  <a:gs pos="0">
                    <a:srgbClr val="FE4444"/>
                  </a:gs>
                  <a:gs pos="100000">
                    <a:srgbClr val="832B2B"/>
                  </a:gs>
                </a:gsLst>
                <a:lin scaled="0"/>
              </a:gradFill>
              <a:latin typeface="Times New Roman" panose="02020603050405020304" pitchFamily="18" charset="0"/>
            </a:endParaRPr>
          </a:p>
        </p:txBody>
      </p:sp>
      <p:sp>
        <p:nvSpPr>
          <p:cNvPr id="215051" name="文本框 215050"/>
          <p:cNvSpPr txBox="1"/>
          <p:nvPr>
            <p:custDataLst>
              <p:tags r:id="rId7"/>
            </p:custDataLst>
          </p:nvPr>
        </p:nvSpPr>
        <p:spPr>
          <a:xfrm>
            <a:off x="4944075" y="3213100"/>
            <a:ext cx="574675" cy="285750"/>
          </a:xfrm>
          <a:prstGeom prst="rect">
            <a:avLst/>
          </a:prstGeom>
          <a:noFill/>
          <a:ln w="9525">
            <a:noFill/>
          </a:ln>
        </p:spPr>
        <p:txBody>
          <a:bodyPr/>
          <a:p>
            <a:r>
              <a:rPr lang="en-US" altLang="zh-CN" sz="2000" b="0">
                <a:latin typeface="Times New Roman" panose="02020603050405020304" pitchFamily="18" charset="0"/>
              </a:rPr>
              <a:t>P1</a:t>
            </a:r>
            <a:endParaRPr lang="en-US" altLang="zh-CN" sz="2000" b="0">
              <a:latin typeface="Times New Roman" panose="02020603050405020304" pitchFamily="18" charset="0"/>
            </a:endParaRPr>
          </a:p>
        </p:txBody>
      </p:sp>
      <p:sp>
        <p:nvSpPr>
          <p:cNvPr id="215052" name="文本框 215051"/>
          <p:cNvSpPr txBox="1"/>
          <p:nvPr>
            <p:custDataLst>
              <p:tags r:id="rId8"/>
            </p:custDataLst>
          </p:nvPr>
        </p:nvSpPr>
        <p:spPr>
          <a:xfrm>
            <a:off x="4944075" y="1412875"/>
            <a:ext cx="534988" cy="649288"/>
          </a:xfrm>
          <a:prstGeom prst="rect">
            <a:avLst/>
          </a:prstGeom>
          <a:noFill/>
          <a:ln w="9525">
            <a:noFill/>
          </a:ln>
        </p:spPr>
        <p:txBody>
          <a:bodyPr/>
          <a:p>
            <a:r>
              <a:rPr lang="en-US" altLang="zh-CN" sz="2000" b="0">
                <a:latin typeface="Times New Roman" panose="02020603050405020304" pitchFamily="18" charset="0"/>
              </a:rPr>
              <a:t>P</a:t>
            </a:r>
            <a:endParaRPr lang="en-US" altLang="zh-CN" sz="2000" b="0">
              <a:latin typeface="Times New Roman" panose="02020603050405020304" pitchFamily="18" charset="0"/>
            </a:endParaRPr>
          </a:p>
        </p:txBody>
      </p:sp>
      <p:sp>
        <p:nvSpPr>
          <p:cNvPr id="215053" name="文本框 215052"/>
          <p:cNvSpPr txBox="1"/>
          <p:nvPr>
            <p:custDataLst>
              <p:tags r:id="rId9"/>
            </p:custDataLst>
          </p:nvPr>
        </p:nvSpPr>
        <p:spPr>
          <a:xfrm>
            <a:off x="6456963" y="1484313"/>
            <a:ext cx="647700" cy="288925"/>
          </a:xfrm>
          <a:prstGeom prst="rect">
            <a:avLst/>
          </a:prstGeom>
          <a:noFill/>
          <a:ln w="9525">
            <a:noFill/>
          </a:ln>
        </p:spPr>
        <p:txBody>
          <a:bodyPr/>
          <a:p>
            <a:r>
              <a:rPr lang="en-US" altLang="zh-CN" sz="2000" b="0">
                <a:latin typeface="Times New Roman" panose="02020603050405020304" pitchFamily="18" charset="0"/>
              </a:rPr>
              <a:t>D1</a:t>
            </a:r>
            <a:endParaRPr lang="en-US" altLang="zh-CN" sz="2000" b="0">
              <a:latin typeface="Times New Roman" panose="02020603050405020304" pitchFamily="18" charset="0"/>
            </a:endParaRPr>
          </a:p>
        </p:txBody>
      </p:sp>
      <p:sp>
        <p:nvSpPr>
          <p:cNvPr id="215054" name="直接连接符 215053"/>
          <p:cNvSpPr/>
          <p:nvPr>
            <p:custDataLst>
              <p:tags r:id="rId10"/>
            </p:custDataLst>
          </p:nvPr>
        </p:nvSpPr>
        <p:spPr>
          <a:xfrm>
            <a:off x="5375875" y="5516563"/>
            <a:ext cx="5041900" cy="1587"/>
          </a:xfrm>
          <a:prstGeom prst="line">
            <a:avLst/>
          </a:prstGeom>
          <a:ln w="28575" cap="flat" cmpd="sng">
            <a:solidFill>
              <a:srgbClr val="000000"/>
            </a:solidFill>
            <a:prstDash val="solid"/>
            <a:headEnd type="none" w="med" len="med"/>
            <a:tailEnd type="arrow" w="med" len="med"/>
          </a:ln>
        </p:spPr>
      </p:sp>
      <p:sp>
        <p:nvSpPr>
          <p:cNvPr id="215055" name="直接连接符 215054"/>
          <p:cNvSpPr/>
          <p:nvPr>
            <p:custDataLst>
              <p:tags r:id="rId11"/>
            </p:custDataLst>
          </p:nvPr>
        </p:nvSpPr>
        <p:spPr>
          <a:xfrm>
            <a:off x="6782400" y="1878013"/>
            <a:ext cx="1690688" cy="3135312"/>
          </a:xfrm>
          <a:prstGeom prst="line">
            <a:avLst/>
          </a:prstGeom>
          <a:ln w="57150" cap="flat" cmpd="sng">
            <a:solidFill>
              <a:srgbClr val="000000"/>
            </a:solidFill>
            <a:prstDash val="solid"/>
            <a:headEnd type="none" w="med" len="med"/>
            <a:tailEnd type="none" w="med" len="med"/>
          </a:ln>
        </p:spPr>
      </p:sp>
      <p:sp>
        <p:nvSpPr>
          <p:cNvPr id="215056" name="文本框 215055"/>
          <p:cNvSpPr txBox="1"/>
          <p:nvPr>
            <p:custDataLst>
              <p:tags r:id="rId12"/>
            </p:custDataLst>
          </p:nvPr>
        </p:nvSpPr>
        <p:spPr>
          <a:xfrm>
            <a:off x="7320563" y="5516563"/>
            <a:ext cx="708025" cy="309562"/>
          </a:xfrm>
          <a:prstGeom prst="rect">
            <a:avLst/>
          </a:prstGeom>
          <a:noFill/>
          <a:ln w="9525">
            <a:noFill/>
          </a:ln>
        </p:spPr>
        <p:txBody>
          <a:bodyPr/>
          <a:p>
            <a:r>
              <a:rPr lang="en-US" altLang="zh-CN" sz="2000" b="0">
                <a:latin typeface="Times New Roman" panose="02020603050405020304" pitchFamily="18" charset="0"/>
              </a:rPr>
              <a:t>Q1</a:t>
            </a:r>
            <a:endParaRPr lang="en-US" altLang="zh-CN" sz="2000" b="0">
              <a:latin typeface="Times New Roman" panose="02020603050405020304" pitchFamily="18" charset="0"/>
            </a:endParaRPr>
          </a:p>
        </p:txBody>
      </p:sp>
      <p:sp>
        <p:nvSpPr>
          <p:cNvPr id="215057" name="文本框 215056"/>
          <p:cNvSpPr txBox="1"/>
          <p:nvPr>
            <p:custDataLst>
              <p:tags r:id="rId13"/>
            </p:custDataLst>
          </p:nvPr>
        </p:nvSpPr>
        <p:spPr>
          <a:xfrm>
            <a:off x="8056210" y="5592128"/>
            <a:ext cx="614363" cy="354012"/>
          </a:xfrm>
          <a:prstGeom prst="rect">
            <a:avLst/>
          </a:prstGeom>
          <a:gradFill>
            <a:gsLst>
              <a:gs pos="0">
                <a:srgbClr val="FBFB11"/>
              </a:gs>
              <a:gs pos="100000">
                <a:srgbClr val="838309"/>
              </a:gs>
            </a:gsLst>
            <a:lin ang="5400000" scaled="0"/>
          </a:gradFill>
          <a:ln w="9525">
            <a:noFill/>
          </a:ln>
        </p:spPr>
        <p:txBody>
          <a:bodyPr/>
          <a:p>
            <a:r>
              <a:rPr lang="en-US" altLang="zh-CN" sz="2000" b="0">
                <a:solidFill>
                  <a:srgbClr val="FF0000"/>
                </a:solidFill>
                <a:latin typeface="Times New Roman" panose="02020603050405020304" pitchFamily="18" charset="0"/>
              </a:rPr>
              <a:t>Q2</a:t>
            </a:r>
            <a:endParaRPr lang="en-US" altLang="zh-CN" sz="2000" b="0">
              <a:solidFill>
                <a:srgbClr val="FF0000"/>
              </a:solidFill>
              <a:latin typeface="Times New Roman" panose="02020603050405020304" pitchFamily="18" charset="0"/>
            </a:endParaRPr>
          </a:p>
        </p:txBody>
      </p:sp>
      <p:sp>
        <p:nvSpPr>
          <p:cNvPr id="215058" name="文本框 215057"/>
          <p:cNvSpPr txBox="1"/>
          <p:nvPr>
            <p:custDataLst>
              <p:tags r:id="rId14"/>
            </p:custDataLst>
          </p:nvPr>
        </p:nvSpPr>
        <p:spPr>
          <a:xfrm>
            <a:off x="9768488" y="5516563"/>
            <a:ext cx="576262" cy="504825"/>
          </a:xfrm>
          <a:prstGeom prst="rect">
            <a:avLst/>
          </a:prstGeom>
          <a:noFill/>
          <a:ln w="9525">
            <a:noFill/>
          </a:ln>
        </p:spPr>
        <p:txBody>
          <a:bodyPr/>
          <a:p>
            <a:r>
              <a:rPr lang="en-US" altLang="zh-CN" sz="2000" b="0">
                <a:latin typeface="Times New Roman" panose="02020603050405020304" pitchFamily="18" charset="0"/>
              </a:rPr>
              <a:t>Q</a:t>
            </a:r>
            <a:endParaRPr lang="en-US" altLang="zh-CN" sz="2000" b="0">
              <a:latin typeface="Times New Roman" panose="02020603050405020304" pitchFamily="18" charset="0"/>
            </a:endParaRPr>
          </a:p>
        </p:txBody>
      </p:sp>
      <p:sp>
        <p:nvSpPr>
          <p:cNvPr id="215059" name="直接连接符 215058"/>
          <p:cNvSpPr/>
          <p:nvPr>
            <p:custDataLst>
              <p:tags r:id="rId15"/>
            </p:custDataLst>
          </p:nvPr>
        </p:nvSpPr>
        <p:spPr>
          <a:xfrm>
            <a:off x="5375875" y="1484313"/>
            <a:ext cx="3175" cy="4064000"/>
          </a:xfrm>
          <a:prstGeom prst="line">
            <a:avLst/>
          </a:prstGeom>
          <a:ln w="12700" cap="flat" cmpd="sng">
            <a:solidFill>
              <a:srgbClr val="000000"/>
            </a:solidFill>
            <a:prstDash val="solid"/>
            <a:headEnd type="arrow" w="med" len="med"/>
            <a:tailEnd type="none" w="med" len="med"/>
          </a:ln>
        </p:spPr>
      </p:sp>
      <p:sp>
        <p:nvSpPr>
          <p:cNvPr id="215061" name="直接连接符 215060"/>
          <p:cNvSpPr/>
          <p:nvPr>
            <p:custDataLst>
              <p:tags r:id="rId16"/>
            </p:custDataLst>
          </p:nvPr>
        </p:nvSpPr>
        <p:spPr>
          <a:xfrm flipH="1">
            <a:off x="6960200" y="2205038"/>
            <a:ext cx="1081088" cy="3175"/>
          </a:xfrm>
          <a:prstGeom prst="line">
            <a:avLst/>
          </a:prstGeom>
          <a:ln w="76200" cap="flat" cmpd="sng">
            <a:solidFill>
              <a:schemeClr val="bg1"/>
            </a:solidFill>
            <a:prstDash val="solid"/>
            <a:headEnd type="triangle" w="sm" len="sm"/>
            <a:tailEnd type="none" w="sm" len="sm"/>
          </a:ln>
        </p:spPr>
      </p:sp>
      <p:sp>
        <p:nvSpPr>
          <p:cNvPr id="215062" name="直接连接符 215061"/>
          <p:cNvSpPr/>
          <p:nvPr>
            <p:custDataLst>
              <p:tags r:id="rId17"/>
            </p:custDataLst>
          </p:nvPr>
        </p:nvSpPr>
        <p:spPr>
          <a:xfrm flipV="1">
            <a:off x="5952138" y="2320925"/>
            <a:ext cx="3524250" cy="2332038"/>
          </a:xfrm>
          <a:prstGeom prst="line">
            <a:avLst/>
          </a:prstGeom>
          <a:ln w="73025" cap="flat" cmpd="sng">
            <a:solidFill>
              <a:srgbClr val="000000"/>
            </a:solidFill>
            <a:prstDash val="solid"/>
            <a:headEnd type="none" w="med" len="med"/>
            <a:tailEnd type="none" w="med" len="med"/>
          </a:ln>
        </p:spPr>
      </p:sp>
      <p:sp>
        <p:nvSpPr>
          <p:cNvPr id="215063" name="直接连接符 215062"/>
          <p:cNvSpPr/>
          <p:nvPr>
            <p:custDataLst>
              <p:tags r:id="rId18"/>
            </p:custDataLst>
          </p:nvPr>
        </p:nvSpPr>
        <p:spPr>
          <a:xfrm>
            <a:off x="7680925" y="3573463"/>
            <a:ext cx="3175" cy="1901825"/>
          </a:xfrm>
          <a:prstGeom prst="line">
            <a:avLst/>
          </a:prstGeom>
          <a:ln w="9525" cap="rnd" cmpd="sng">
            <a:solidFill>
              <a:srgbClr val="000000"/>
            </a:solidFill>
            <a:prstDash val="sysDot"/>
            <a:headEnd type="none" w="med" len="med"/>
            <a:tailEnd type="none" w="med" len="med"/>
          </a:ln>
        </p:spPr>
      </p:sp>
      <p:sp>
        <p:nvSpPr>
          <p:cNvPr id="215064" name="直接连接符 215063"/>
          <p:cNvSpPr/>
          <p:nvPr>
            <p:custDataLst>
              <p:tags r:id="rId19"/>
            </p:custDataLst>
          </p:nvPr>
        </p:nvSpPr>
        <p:spPr>
          <a:xfrm>
            <a:off x="8476580" y="2955925"/>
            <a:ext cx="0" cy="2592388"/>
          </a:xfrm>
          <a:prstGeom prst="line">
            <a:avLst/>
          </a:prstGeom>
          <a:ln w="9525" cap="rnd" cmpd="sng">
            <a:solidFill>
              <a:srgbClr val="000000"/>
            </a:solidFill>
            <a:prstDash val="sysDot"/>
            <a:headEnd type="none" w="med" len="med"/>
            <a:tailEnd type="none" w="med" len="med"/>
          </a:ln>
        </p:spPr>
      </p:sp>
      <p:sp>
        <p:nvSpPr>
          <p:cNvPr id="215066" name="直接连接符 215065"/>
          <p:cNvSpPr/>
          <p:nvPr>
            <p:custDataLst>
              <p:tags r:id="rId20"/>
            </p:custDataLst>
          </p:nvPr>
        </p:nvSpPr>
        <p:spPr>
          <a:xfrm flipH="1">
            <a:off x="5375875" y="3500438"/>
            <a:ext cx="2233613" cy="0"/>
          </a:xfrm>
          <a:prstGeom prst="line">
            <a:avLst/>
          </a:prstGeom>
          <a:ln w="9525" cap="rnd" cmpd="sng">
            <a:solidFill>
              <a:srgbClr val="000000"/>
            </a:solidFill>
            <a:prstDash val="sysDot"/>
            <a:headEnd type="none" w="med" len="med"/>
            <a:tailEnd type="none" w="med" len="med"/>
          </a:ln>
        </p:spPr>
      </p:sp>
      <p:sp>
        <p:nvSpPr>
          <p:cNvPr id="215067" name="直接连接符 215066"/>
          <p:cNvSpPr/>
          <p:nvPr>
            <p:custDataLst>
              <p:tags r:id="rId21"/>
            </p:custDataLst>
          </p:nvPr>
        </p:nvSpPr>
        <p:spPr>
          <a:xfrm flipH="1">
            <a:off x="5379050" y="2997200"/>
            <a:ext cx="3097213" cy="0"/>
          </a:xfrm>
          <a:prstGeom prst="line">
            <a:avLst/>
          </a:prstGeom>
          <a:ln w="9525" cap="rnd" cmpd="sng">
            <a:solidFill>
              <a:srgbClr val="000000"/>
            </a:solidFill>
            <a:prstDash val="sysDot"/>
            <a:headEnd type="none" w="med" len="med"/>
            <a:tailEnd type="none" w="med" len="med"/>
          </a:ln>
        </p:spPr>
      </p:sp>
      <p:sp>
        <p:nvSpPr>
          <p:cNvPr id="215071" name="文本框 215070"/>
          <p:cNvSpPr txBox="1"/>
          <p:nvPr>
            <p:custDataLst>
              <p:tags r:id="rId22"/>
            </p:custDataLst>
          </p:nvPr>
        </p:nvSpPr>
        <p:spPr>
          <a:xfrm>
            <a:off x="5233000" y="5516563"/>
            <a:ext cx="576263" cy="360362"/>
          </a:xfrm>
          <a:prstGeom prst="rect">
            <a:avLst/>
          </a:prstGeom>
          <a:noFill/>
          <a:ln w="9525">
            <a:noFill/>
          </a:ln>
        </p:spPr>
        <p:txBody>
          <a:bodyPr/>
          <a:p>
            <a:r>
              <a:rPr lang="en-US" altLang="zh-CN" sz="2000" b="0">
                <a:latin typeface="Times New Roman" panose="02020603050405020304" pitchFamily="18" charset="0"/>
              </a:rPr>
              <a:t>O</a:t>
            </a:r>
            <a:endParaRPr lang="en-US" altLang="zh-CN" sz="2000" b="0">
              <a:latin typeface="Times New Roman" panose="02020603050405020304" pitchFamily="18" charset="0"/>
            </a:endParaRPr>
          </a:p>
        </p:txBody>
      </p:sp>
      <p:sp>
        <p:nvSpPr>
          <p:cNvPr id="215073" name="直接连接符 215072"/>
          <p:cNvSpPr/>
          <p:nvPr>
            <p:custDataLst>
              <p:tags r:id="rId23"/>
            </p:custDataLst>
          </p:nvPr>
        </p:nvSpPr>
        <p:spPr>
          <a:xfrm>
            <a:off x="7896825" y="1966913"/>
            <a:ext cx="1924050" cy="3292475"/>
          </a:xfrm>
          <a:prstGeom prst="line">
            <a:avLst/>
          </a:prstGeom>
          <a:ln w="57150" cap="flat" cmpd="sng">
            <a:solidFill>
              <a:srgbClr val="C00000"/>
            </a:solidFill>
            <a:prstDash val="solid"/>
            <a:headEnd type="none" w="med" len="med"/>
            <a:tailEnd type="none" w="med" len="med"/>
          </a:ln>
        </p:spPr>
      </p:sp>
      <p:sp>
        <p:nvSpPr>
          <p:cNvPr id="215074" name="文本框 215073"/>
          <p:cNvSpPr txBox="1"/>
          <p:nvPr>
            <p:custDataLst>
              <p:tags r:id="rId24"/>
            </p:custDataLst>
          </p:nvPr>
        </p:nvSpPr>
        <p:spPr>
          <a:xfrm>
            <a:off x="7753950" y="1414463"/>
            <a:ext cx="706438" cy="357187"/>
          </a:xfrm>
          <a:prstGeom prst="rect">
            <a:avLst/>
          </a:prstGeom>
          <a:noFill/>
          <a:ln w="9525">
            <a:noFill/>
          </a:ln>
        </p:spPr>
        <p:txBody>
          <a:bodyPr/>
          <a:p>
            <a:r>
              <a:rPr lang="en-US" altLang="zh-CN" sz="2000" b="0">
                <a:latin typeface="Times New Roman" panose="02020603050405020304" pitchFamily="18" charset="0"/>
              </a:rPr>
              <a:t>D2</a:t>
            </a:r>
            <a:endParaRPr lang="en-US" altLang="zh-CN" sz="2000" b="0">
              <a:latin typeface="Times New Roman" panose="02020603050405020304" pitchFamily="18" charset="0"/>
            </a:endParaRPr>
          </a:p>
        </p:txBody>
      </p:sp>
      <p:sp>
        <p:nvSpPr>
          <p:cNvPr id="215075" name="文本框 215074"/>
          <p:cNvSpPr txBox="1"/>
          <p:nvPr>
            <p:custDataLst>
              <p:tags r:id="rId25"/>
            </p:custDataLst>
          </p:nvPr>
        </p:nvSpPr>
        <p:spPr>
          <a:xfrm>
            <a:off x="7680925" y="3357563"/>
            <a:ext cx="576263" cy="360362"/>
          </a:xfrm>
          <a:prstGeom prst="rect">
            <a:avLst/>
          </a:prstGeom>
          <a:noFill/>
          <a:ln w="9525">
            <a:noFill/>
          </a:ln>
        </p:spPr>
        <p:txBody>
          <a:bodyPr/>
          <a:p>
            <a:r>
              <a:rPr lang="en-US" altLang="zh-CN" sz="2000">
                <a:solidFill>
                  <a:srgbClr val="111111"/>
                </a:solidFill>
                <a:latin typeface="Times New Roman" panose="02020603050405020304" pitchFamily="18" charset="0"/>
              </a:rPr>
              <a:t>E1</a:t>
            </a:r>
            <a:endParaRPr lang="en-US" altLang="zh-CN" sz="2000">
              <a:solidFill>
                <a:srgbClr val="111111"/>
              </a:solidFill>
              <a:latin typeface="Times New Roman" panose="02020603050405020304" pitchFamily="18" charset="0"/>
            </a:endParaRPr>
          </a:p>
        </p:txBody>
      </p:sp>
      <p:sp>
        <p:nvSpPr>
          <p:cNvPr id="215076" name="文本框 215075"/>
          <p:cNvSpPr txBox="1"/>
          <p:nvPr>
            <p:custDataLst>
              <p:tags r:id="rId26"/>
            </p:custDataLst>
          </p:nvPr>
        </p:nvSpPr>
        <p:spPr>
          <a:xfrm>
            <a:off x="8291160" y="2605088"/>
            <a:ext cx="517525" cy="465137"/>
          </a:xfrm>
          <a:prstGeom prst="rect">
            <a:avLst/>
          </a:prstGeom>
          <a:gradFill>
            <a:gsLst>
              <a:gs pos="0">
                <a:srgbClr val="FBFB11"/>
              </a:gs>
              <a:gs pos="100000">
                <a:srgbClr val="838309"/>
              </a:gs>
            </a:gsLst>
            <a:lin ang="5400000" scaled="0"/>
          </a:gradFill>
          <a:ln w="9525">
            <a:noFill/>
          </a:ln>
        </p:spPr>
        <p:txBody>
          <a:bodyPr/>
          <a:p>
            <a:r>
              <a:rPr lang="en-US" altLang="zh-CN" sz="2000" b="0">
                <a:solidFill>
                  <a:srgbClr val="FF0000"/>
                </a:solidFill>
                <a:latin typeface="Times New Roman" panose="02020603050405020304" pitchFamily="18" charset="0"/>
              </a:rPr>
              <a:t>E2</a:t>
            </a:r>
            <a:endParaRPr lang="en-US" altLang="zh-CN" sz="2000" b="0">
              <a:solidFill>
                <a:srgbClr val="FF0000"/>
              </a:solidFill>
              <a:latin typeface="Times New Roman" panose="02020603050405020304" pitchFamily="18" charset="0"/>
            </a:endParaRPr>
          </a:p>
        </p:txBody>
      </p:sp>
      <p:sp>
        <p:nvSpPr>
          <p:cNvPr id="215077" name="直接连接符 215076"/>
          <p:cNvSpPr/>
          <p:nvPr>
            <p:custDataLst>
              <p:tags r:id="rId27"/>
            </p:custDataLst>
          </p:nvPr>
        </p:nvSpPr>
        <p:spPr>
          <a:xfrm flipH="1">
            <a:off x="5329520" y="3565843"/>
            <a:ext cx="3529013" cy="0"/>
          </a:xfrm>
          <a:prstGeom prst="line">
            <a:avLst/>
          </a:prstGeom>
          <a:ln w="28575" cap="flat" cmpd="dbl">
            <a:solidFill>
              <a:srgbClr val="FF0000"/>
            </a:solidFill>
            <a:prstDash val="sysDash"/>
            <a:headEnd type="none" w="med" len="med"/>
            <a:tailEnd type="none" w="med" len="med"/>
          </a:ln>
        </p:spPr>
      </p:sp>
      <p:sp>
        <p:nvSpPr>
          <p:cNvPr id="215078" name="直接连接符 215077"/>
          <p:cNvSpPr/>
          <p:nvPr>
            <p:custDataLst>
              <p:tags r:id="rId28"/>
            </p:custDataLst>
          </p:nvPr>
        </p:nvSpPr>
        <p:spPr>
          <a:xfrm>
            <a:off x="8858850" y="3602673"/>
            <a:ext cx="0" cy="1800225"/>
          </a:xfrm>
          <a:prstGeom prst="line">
            <a:avLst/>
          </a:prstGeom>
          <a:ln w="28575" cap="flat" cmpd="dbl">
            <a:solidFill>
              <a:srgbClr val="FF0000"/>
            </a:solidFill>
            <a:prstDash val="sysDash"/>
            <a:headEnd type="none" w="med" len="med"/>
            <a:tailEnd type="none" w="med" len="med"/>
          </a:ln>
        </p:spPr>
      </p:sp>
      <p:sp>
        <p:nvSpPr>
          <p:cNvPr id="215081" name="文本框 215080"/>
          <p:cNvSpPr txBox="1"/>
          <p:nvPr>
            <p:custDataLst>
              <p:tags r:id="rId29"/>
            </p:custDataLst>
          </p:nvPr>
        </p:nvSpPr>
        <p:spPr>
          <a:xfrm>
            <a:off x="8760425" y="5516563"/>
            <a:ext cx="614363" cy="427037"/>
          </a:xfrm>
          <a:prstGeom prst="rect">
            <a:avLst/>
          </a:prstGeom>
          <a:gradFill>
            <a:gsLst>
              <a:gs pos="0">
                <a:srgbClr val="9EE256"/>
              </a:gs>
              <a:gs pos="100000">
                <a:srgbClr val="52762D"/>
              </a:gs>
            </a:gsLst>
            <a:lin ang="5400000" scaled="0"/>
          </a:gradFill>
          <a:ln w="38100" cap="flat" cmpd="dbl">
            <a:noFill/>
            <a:prstDash val="solid"/>
            <a:miter/>
            <a:headEnd type="none" w="med" len="med"/>
            <a:tailEnd type="none" w="med" len="med"/>
          </a:ln>
        </p:spPr>
        <p:txBody>
          <a:bodyPr/>
          <a:p>
            <a:r>
              <a:rPr lang="en-US" altLang="zh-CN" sz="2000" b="0">
                <a:solidFill>
                  <a:srgbClr val="FF0000"/>
                </a:solidFill>
                <a:latin typeface="Times New Roman" panose="02020603050405020304" pitchFamily="18" charset="0"/>
              </a:rPr>
              <a:t>Q3</a:t>
            </a:r>
            <a:endParaRPr lang="en-US" altLang="zh-CN" sz="2000" b="0">
              <a:solidFill>
                <a:srgbClr val="FF0000"/>
              </a:solidFill>
              <a:latin typeface="Times New Roman" panose="02020603050405020304" pitchFamily="18" charset="0"/>
            </a:endParaRPr>
          </a:p>
        </p:txBody>
      </p:sp>
      <p:sp>
        <p:nvSpPr>
          <p:cNvPr id="215082" name="文本框 215081"/>
          <p:cNvSpPr txBox="1"/>
          <p:nvPr>
            <p:custDataLst>
              <p:tags r:id="rId30"/>
            </p:custDataLst>
          </p:nvPr>
        </p:nvSpPr>
        <p:spPr>
          <a:xfrm>
            <a:off x="4727858" y="3573463"/>
            <a:ext cx="576262" cy="431800"/>
          </a:xfrm>
          <a:prstGeom prst="rect">
            <a:avLst/>
          </a:prstGeom>
          <a:gradFill>
            <a:gsLst>
              <a:gs pos="0">
                <a:srgbClr val="9EE256"/>
              </a:gs>
              <a:gs pos="100000">
                <a:srgbClr val="52762D"/>
              </a:gs>
            </a:gsLst>
            <a:lin ang="5400000" scaled="0"/>
          </a:gradFill>
          <a:ln w="38100" cap="flat" cmpd="dbl">
            <a:noFill/>
            <a:prstDash val="solid"/>
            <a:miter/>
            <a:headEnd type="none" w="med" len="med"/>
            <a:tailEnd type="none" w="med" len="med"/>
          </a:ln>
        </p:spPr>
        <p:txBody>
          <a:bodyPr/>
          <a:p>
            <a:r>
              <a:rPr lang="en-US" altLang="zh-CN" sz="2000" b="0">
                <a:solidFill>
                  <a:srgbClr val="FF0000"/>
                </a:solidFill>
                <a:latin typeface="Times New Roman" panose="02020603050405020304" pitchFamily="18" charset="0"/>
              </a:rPr>
              <a:t>P3</a:t>
            </a:r>
            <a:endParaRPr lang="en-US" altLang="zh-CN" sz="2000" b="0">
              <a:solidFill>
                <a:srgbClr val="FF0000"/>
              </a:solidFill>
              <a:latin typeface="Times New Roman" panose="02020603050405020304" pitchFamily="18" charset="0"/>
            </a:endParaRPr>
          </a:p>
        </p:txBody>
      </p:sp>
      <p:grpSp>
        <p:nvGrpSpPr>
          <p:cNvPr id="25" name="组合 24"/>
          <p:cNvGrpSpPr/>
          <p:nvPr/>
        </p:nvGrpSpPr>
        <p:grpSpPr>
          <a:xfrm>
            <a:off x="172050" y="5128260"/>
            <a:ext cx="4482465" cy="645160"/>
            <a:chOff x="270" y="8181"/>
            <a:chExt cx="7059" cy="1016"/>
          </a:xfrm>
        </p:grpSpPr>
        <p:sp>
          <p:nvSpPr>
            <p:cNvPr id="16" name="文本框 15"/>
            <p:cNvSpPr txBox="1"/>
            <p:nvPr>
              <p:custDataLst>
                <p:tags r:id="rId31"/>
              </p:custDataLst>
            </p:nvPr>
          </p:nvSpPr>
          <p:spPr>
            <a:xfrm>
              <a:off x="270" y="8181"/>
              <a:ext cx="7059" cy="1016"/>
            </a:xfrm>
            <a:prstGeom prst="rect">
              <a:avLst/>
            </a:prstGeom>
            <a:blipFill rotWithShape="1">
              <a:blip r:embed="rId2"/>
              <a:tile tx="0" ty="0" sx="100000" sy="100000" flip="none" algn="tl"/>
            </a:blipFill>
            <a:ln w="12700" cmpd="sng">
              <a:noFill/>
              <a:prstDash val="solid"/>
            </a:ln>
          </p:spPr>
          <p:txBody>
            <a:bodyPr wrap="square" rtlCol="0">
              <a:spAutoFit/>
            </a:bodyPr>
            <a:p>
              <a:r>
                <a:rPr lang="zh-CN" altLang="en-US">
                  <a:sym typeface="+mn-ea"/>
                </a:rPr>
                <a:t>科技进步（如杂交水稻的推广）  供给增加                                   </a:t>
              </a:r>
              <a:endParaRPr lang="zh-CN" altLang="en-US"/>
            </a:p>
            <a:p>
              <a:r>
                <a:rPr lang="zh-CN" altLang="en-US">
                  <a:sym typeface="+mn-ea"/>
                </a:rPr>
                <a:t>  </a:t>
              </a:r>
              <a:r>
                <a:rPr lang="en-US" altLang="zh-CN">
                  <a:sym typeface="+mn-ea"/>
                </a:rPr>
                <a:t>S</a:t>
              </a:r>
              <a:r>
                <a:rPr lang="zh-CN" altLang="en-US">
                  <a:sym typeface="+mn-ea"/>
                </a:rPr>
                <a:t>右移     均衡价格</a:t>
              </a:r>
              <a:r>
                <a:rPr lang="en-US" altLang="zh-CN">
                  <a:sym typeface="+mn-ea"/>
                </a:rPr>
                <a:t>P3</a:t>
              </a:r>
              <a:r>
                <a:rPr lang="zh-CN" altLang="en-US">
                  <a:sym typeface="+mn-ea"/>
                </a:rPr>
                <a:t>下降</a:t>
              </a:r>
              <a:endParaRPr lang="zh-CN" altLang="en-US"/>
            </a:p>
          </p:txBody>
        </p:sp>
        <p:sp>
          <p:nvSpPr>
            <p:cNvPr id="22" name="右箭头 21"/>
            <p:cNvSpPr/>
            <p:nvPr>
              <p:custDataLst>
                <p:tags r:id="rId32"/>
              </p:custDataLst>
            </p:nvPr>
          </p:nvSpPr>
          <p:spPr>
            <a:xfrm>
              <a:off x="270" y="8912"/>
              <a:ext cx="352"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右箭头 22"/>
            <p:cNvSpPr/>
            <p:nvPr>
              <p:custDataLst>
                <p:tags r:id="rId33"/>
              </p:custDataLst>
            </p:nvPr>
          </p:nvSpPr>
          <p:spPr>
            <a:xfrm>
              <a:off x="1690" y="8872"/>
              <a:ext cx="352"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右箭头 23"/>
            <p:cNvSpPr/>
            <p:nvPr>
              <p:custDataLst>
                <p:tags r:id="rId34"/>
              </p:custDataLst>
            </p:nvPr>
          </p:nvSpPr>
          <p:spPr>
            <a:xfrm>
              <a:off x="5278" y="8390"/>
              <a:ext cx="352"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9" name="组合 28"/>
          <p:cNvGrpSpPr/>
          <p:nvPr/>
        </p:nvGrpSpPr>
        <p:grpSpPr>
          <a:xfrm>
            <a:off x="172050" y="4005580"/>
            <a:ext cx="4481830" cy="1198880"/>
            <a:chOff x="270" y="5555"/>
            <a:chExt cx="7058" cy="1888"/>
          </a:xfrm>
        </p:grpSpPr>
        <p:grpSp>
          <p:nvGrpSpPr>
            <p:cNvPr id="26" name="组合 25"/>
            <p:cNvGrpSpPr/>
            <p:nvPr/>
          </p:nvGrpSpPr>
          <p:grpSpPr>
            <a:xfrm rot="0">
              <a:off x="270" y="5555"/>
              <a:ext cx="7059" cy="1888"/>
              <a:chOff x="3018" y="5555"/>
              <a:chExt cx="7059" cy="1888"/>
            </a:xfrm>
          </p:grpSpPr>
          <p:sp>
            <p:nvSpPr>
              <p:cNvPr id="4" name="文本框 3"/>
              <p:cNvSpPr txBox="1"/>
              <p:nvPr>
                <p:custDataLst>
                  <p:tags r:id="rId35"/>
                </p:custDataLst>
              </p:nvPr>
            </p:nvSpPr>
            <p:spPr>
              <a:xfrm>
                <a:off x="3018" y="5555"/>
                <a:ext cx="7059" cy="1888"/>
              </a:xfrm>
              <a:prstGeom prst="rect">
                <a:avLst/>
              </a:prstGeom>
              <a:blipFill rotWithShape="1">
                <a:blip r:embed="rId2"/>
                <a:tile tx="0" ty="0" sx="100000" sy="100000" flip="none" algn="tl"/>
              </a:blipFill>
              <a:ln>
                <a:noFill/>
              </a:ln>
            </p:spPr>
            <p:style>
              <a:lnRef idx="2">
                <a:schemeClr val="accent2"/>
              </a:lnRef>
              <a:fillRef idx="1">
                <a:schemeClr val="lt1"/>
              </a:fillRef>
              <a:effectRef idx="0">
                <a:schemeClr val="accent2"/>
              </a:effectRef>
              <a:fontRef idx="minor">
                <a:schemeClr val="dk1"/>
              </a:fontRef>
            </p:style>
            <p:txBody>
              <a:bodyPr wrap="square" rtlCol="0">
                <a:spAutoFit/>
              </a:bodyPr>
              <a:p>
                <a:r>
                  <a:rPr lang="zh-CN" altLang="en-US"/>
                  <a:t>以大米供需举例：</a:t>
                </a:r>
                <a:endParaRPr lang="zh-CN" altLang="en-US"/>
              </a:p>
              <a:p>
                <a:endParaRPr lang="zh-CN" altLang="en-US"/>
              </a:p>
              <a:p>
                <a:r>
                  <a:rPr lang="zh-CN" altLang="en-US"/>
                  <a:t>粮食需求提高    </a:t>
                </a:r>
                <a:r>
                  <a:rPr lang="en-US" altLang="zh-CN"/>
                  <a:t>D</a:t>
                </a:r>
                <a:r>
                  <a:rPr lang="zh-CN" altLang="en-US"/>
                  <a:t>右移    均衡价格</a:t>
                </a:r>
                <a:r>
                  <a:rPr lang="en-US" altLang="zh-CN"/>
                  <a:t>P2</a:t>
                </a:r>
                <a:r>
                  <a:rPr lang="zh-CN" altLang="en-US"/>
                  <a:t>提高</a:t>
                </a:r>
                <a:endParaRPr lang="zh-CN" altLang="en-US"/>
              </a:p>
              <a:p>
                <a:endParaRPr lang="zh-CN" altLang="en-US"/>
              </a:p>
            </p:txBody>
          </p:sp>
          <p:sp>
            <p:nvSpPr>
              <p:cNvPr id="6" name="右箭头 5"/>
              <p:cNvSpPr/>
              <p:nvPr>
                <p:custDataLst>
                  <p:tags r:id="rId36"/>
                </p:custDataLst>
              </p:nvPr>
            </p:nvSpPr>
            <p:spPr>
              <a:xfrm>
                <a:off x="5369" y="6636"/>
                <a:ext cx="352" cy="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右箭头 4"/>
            <p:cNvSpPr/>
            <p:nvPr>
              <p:custDataLst>
                <p:tags r:id="rId37"/>
              </p:custDataLst>
            </p:nvPr>
          </p:nvSpPr>
          <p:spPr>
            <a:xfrm>
              <a:off x="3977" y="6637"/>
              <a:ext cx="352" cy="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1" name="直接连接符 30"/>
          <p:cNvSpPr/>
          <p:nvPr>
            <p:custDataLst>
              <p:tags r:id="rId38"/>
            </p:custDataLst>
          </p:nvPr>
        </p:nvSpPr>
        <p:spPr>
          <a:xfrm rot="3420000" flipH="1">
            <a:off x="8743915" y="2994025"/>
            <a:ext cx="648335" cy="6350"/>
          </a:xfrm>
          <a:prstGeom prst="line">
            <a:avLst/>
          </a:prstGeom>
          <a:ln w="76200" cap="flat" cmpd="sng">
            <a:solidFill>
              <a:schemeClr val="bg1"/>
            </a:solidFill>
            <a:prstDash val="solid"/>
            <a:headEnd type="triangle" w="sm" len="sm"/>
            <a:tailEnd type="none" w="sm" len="sm"/>
          </a:ln>
        </p:spPr>
      </p:sp>
      <p:sp>
        <p:nvSpPr>
          <p:cNvPr id="215069" name="文本框 215068"/>
          <p:cNvSpPr txBox="1"/>
          <p:nvPr>
            <p:custDataLst>
              <p:tags r:id="rId39"/>
            </p:custDataLst>
          </p:nvPr>
        </p:nvSpPr>
        <p:spPr>
          <a:xfrm>
            <a:off x="8670890" y="3498533"/>
            <a:ext cx="517525" cy="465137"/>
          </a:xfrm>
          <a:prstGeom prst="rect">
            <a:avLst/>
          </a:prstGeom>
          <a:gradFill>
            <a:gsLst>
              <a:gs pos="0">
                <a:srgbClr val="9EE256"/>
              </a:gs>
              <a:gs pos="100000">
                <a:srgbClr val="52762D"/>
              </a:gs>
            </a:gsLst>
            <a:lin ang="5400000" scaled="0"/>
          </a:gradFill>
          <a:ln w="38100" cap="flat" cmpd="dbl">
            <a:solidFill>
              <a:srgbClr val="DDD309"/>
            </a:solidFill>
            <a:prstDash val="solid"/>
            <a:miter/>
            <a:headEnd type="none" w="med" len="med"/>
            <a:tailEnd type="none" w="med" len="med"/>
          </a:ln>
        </p:spPr>
        <p:txBody>
          <a:bodyPr/>
          <a:p>
            <a:r>
              <a:rPr lang="en-US" altLang="zh-CN" sz="2000" b="0">
                <a:solidFill>
                  <a:srgbClr val="FF0000"/>
                </a:solidFill>
                <a:latin typeface="Times New Roman" panose="02020603050405020304" pitchFamily="18" charset="0"/>
              </a:rPr>
              <a:t>E3</a:t>
            </a:r>
            <a:endParaRPr lang="en-US" altLang="zh-CN" sz="2000" b="0">
              <a:solidFill>
                <a:srgbClr val="FF0000"/>
              </a:solidFill>
              <a:latin typeface="Times New Roman" panose="02020603050405020304" pitchFamily="18" charset="0"/>
            </a:endParaRPr>
          </a:p>
        </p:txBody>
      </p:sp>
      <p:sp>
        <p:nvSpPr>
          <p:cNvPr id="3" name="文本框 2"/>
          <p:cNvSpPr txBox="1"/>
          <p:nvPr>
            <p:custDataLst>
              <p:tags r:id="rId40"/>
            </p:custDataLst>
          </p:nvPr>
        </p:nvSpPr>
        <p:spPr>
          <a:xfrm>
            <a:off x="350485" y="240665"/>
            <a:ext cx="7650480" cy="645160"/>
          </a:xfrm>
          <a:prstGeom prst="rect">
            <a:avLst/>
          </a:prstGeom>
          <a:noFill/>
        </p:spPr>
        <p:txBody>
          <a:bodyPr wrap="none" rtlCol="0" anchor="t">
            <a:spAutoFit/>
          </a:bodyPr>
          <a:p>
            <a:pPr indent="0">
              <a:buFont typeface="Wingdings" panose="05000000000000000000" charset="0"/>
              <a:buNone/>
            </a:pPr>
            <a:r>
              <a:rPr lang="zh-CN" altLang="en-US" sz="3600" b="1" spc="3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杂交水稻</a:t>
            </a:r>
            <a:r>
              <a:rPr lang="zh-CN" altLang="en-US" sz="3600" b="1" spc="3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稳定粮价之曲线动态图解</a:t>
            </a:r>
            <a:endParaRPr lang="zh-CN" altLang="en-US" sz="3600" b="1" spc="320" noProof="0">
              <a:ln w="3175">
                <a:noFill/>
                <a:prstDash val="dash"/>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1"/>
    </p:custDataLst>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59"/>
                                        </p:tgtEl>
                                        <p:attrNameLst>
                                          <p:attrName>style.visibility</p:attrName>
                                        </p:attrNameLst>
                                      </p:cBhvr>
                                      <p:to>
                                        <p:strVal val="visible"/>
                                      </p:to>
                                    </p:set>
                                    <p:animEffect transition="in" filter="blinds(horizontal)">
                                      <p:cBhvr>
                                        <p:cTn id="7" dur="500"/>
                                        <p:tgtEl>
                                          <p:spTgt spid="21505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52"/>
                                        </p:tgtEl>
                                        <p:attrNameLst>
                                          <p:attrName>style.visibility</p:attrName>
                                        </p:attrNameLst>
                                      </p:cBhvr>
                                      <p:to>
                                        <p:strVal val="visible"/>
                                      </p:to>
                                    </p:set>
                                    <p:animEffect transition="in" filter="blinds(horizontal)">
                                      <p:cBhvr>
                                        <p:cTn id="10" dur="500"/>
                                        <p:tgtEl>
                                          <p:spTgt spid="21505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5071"/>
                                        </p:tgtEl>
                                        <p:attrNameLst>
                                          <p:attrName>style.visibility</p:attrName>
                                        </p:attrNameLst>
                                      </p:cBhvr>
                                      <p:to>
                                        <p:strVal val="visible"/>
                                      </p:to>
                                    </p:set>
                                    <p:animEffect transition="in" filter="blinds(horizontal)">
                                      <p:cBhvr>
                                        <p:cTn id="13" dur="500"/>
                                        <p:tgtEl>
                                          <p:spTgt spid="215071"/>
                                        </p:tgtEl>
                                      </p:cBhvr>
                                    </p:animEffect>
                                  </p:childTnLst>
                                </p:cTn>
                              </p:par>
                              <p:par>
                                <p:cTn id="14" presetID="3" presetClass="entr" presetSubtype="10" fill="hold" nodeType="withEffect">
                                  <p:stCondLst>
                                    <p:cond delay="0"/>
                                  </p:stCondLst>
                                  <p:childTnLst>
                                    <p:set>
                                      <p:cBhvr>
                                        <p:cTn id="15" dur="1" fill="hold">
                                          <p:stCondLst>
                                            <p:cond delay="0"/>
                                          </p:stCondLst>
                                        </p:cTn>
                                        <p:tgtEl>
                                          <p:spTgt spid="215054"/>
                                        </p:tgtEl>
                                        <p:attrNameLst>
                                          <p:attrName>style.visibility</p:attrName>
                                        </p:attrNameLst>
                                      </p:cBhvr>
                                      <p:to>
                                        <p:strVal val="visible"/>
                                      </p:to>
                                    </p:set>
                                    <p:animEffect transition="in" filter="blinds(horizontal)">
                                      <p:cBhvr>
                                        <p:cTn id="16" dur="500"/>
                                        <p:tgtEl>
                                          <p:spTgt spid="21505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5058"/>
                                        </p:tgtEl>
                                        <p:attrNameLst>
                                          <p:attrName>style.visibility</p:attrName>
                                        </p:attrNameLst>
                                      </p:cBhvr>
                                      <p:to>
                                        <p:strVal val="visible"/>
                                      </p:to>
                                    </p:set>
                                    <p:animEffect transition="in" filter="blinds(horizontal)">
                                      <p:cBhvr>
                                        <p:cTn id="19" dur="500"/>
                                        <p:tgtEl>
                                          <p:spTgt spid="21505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15055"/>
                                        </p:tgtEl>
                                        <p:attrNameLst>
                                          <p:attrName>style.visibility</p:attrName>
                                        </p:attrNameLst>
                                      </p:cBhvr>
                                      <p:to>
                                        <p:strVal val="visible"/>
                                      </p:to>
                                    </p:set>
                                    <p:animEffect transition="in" filter="blinds(horizontal)">
                                      <p:cBhvr>
                                        <p:cTn id="24" dur="500"/>
                                        <p:tgtEl>
                                          <p:spTgt spid="21505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15053"/>
                                        </p:tgtEl>
                                        <p:attrNameLst>
                                          <p:attrName>style.visibility</p:attrName>
                                        </p:attrNameLst>
                                      </p:cBhvr>
                                      <p:to>
                                        <p:strVal val="visible"/>
                                      </p:to>
                                    </p:set>
                                    <p:animEffect transition="in" filter="blinds(horizontal)">
                                      <p:cBhvr>
                                        <p:cTn id="27" dur="500"/>
                                        <p:tgtEl>
                                          <p:spTgt spid="215053"/>
                                        </p:tgtEl>
                                      </p:cBhvr>
                                    </p:animEffect>
                                  </p:childTnLst>
                                </p:cTn>
                              </p:par>
                              <p:par>
                                <p:cTn id="28" presetID="3" presetClass="entr" presetSubtype="10" fill="hold" nodeType="withEffect">
                                  <p:stCondLst>
                                    <p:cond delay="0"/>
                                  </p:stCondLst>
                                  <p:childTnLst>
                                    <p:set>
                                      <p:cBhvr>
                                        <p:cTn id="29" dur="1" fill="hold">
                                          <p:stCondLst>
                                            <p:cond delay="0"/>
                                          </p:stCondLst>
                                        </p:cTn>
                                        <p:tgtEl>
                                          <p:spTgt spid="215062"/>
                                        </p:tgtEl>
                                        <p:attrNameLst>
                                          <p:attrName>style.visibility</p:attrName>
                                        </p:attrNameLst>
                                      </p:cBhvr>
                                      <p:to>
                                        <p:strVal val="visible"/>
                                      </p:to>
                                    </p:set>
                                    <p:animEffect transition="in" filter="blinds(horizontal)">
                                      <p:cBhvr>
                                        <p:cTn id="30" dur="500"/>
                                        <p:tgtEl>
                                          <p:spTgt spid="21506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15045"/>
                                        </p:tgtEl>
                                        <p:attrNameLst>
                                          <p:attrName>style.visibility</p:attrName>
                                        </p:attrNameLst>
                                      </p:cBhvr>
                                      <p:to>
                                        <p:strVal val="visible"/>
                                      </p:to>
                                    </p:set>
                                    <p:animEffect transition="in" filter="blinds(horizontal)">
                                      <p:cBhvr>
                                        <p:cTn id="33" dur="500"/>
                                        <p:tgtEl>
                                          <p:spTgt spid="21504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5075"/>
                                        </p:tgtEl>
                                        <p:attrNameLst>
                                          <p:attrName>style.visibility</p:attrName>
                                        </p:attrNameLst>
                                      </p:cBhvr>
                                      <p:to>
                                        <p:strVal val="visible"/>
                                      </p:to>
                                    </p:set>
                                    <p:animEffect transition="in" filter="blinds(horizontal)">
                                      <p:cBhvr>
                                        <p:cTn id="36" dur="500"/>
                                        <p:tgtEl>
                                          <p:spTgt spid="21507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15066"/>
                                        </p:tgtEl>
                                        <p:attrNameLst>
                                          <p:attrName>style.visibility</p:attrName>
                                        </p:attrNameLst>
                                      </p:cBhvr>
                                      <p:to>
                                        <p:strVal val="visible"/>
                                      </p:to>
                                    </p:set>
                                    <p:animEffect transition="in" filter="blinds(horizontal)">
                                      <p:cBhvr>
                                        <p:cTn id="41" dur="500"/>
                                        <p:tgtEl>
                                          <p:spTgt spid="21506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5051"/>
                                        </p:tgtEl>
                                        <p:attrNameLst>
                                          <p:attrName>style.visibility</p:attrName>
                                        </p:attrNameLst>
                                      </p:cBhvr>
                                      <p:to>
                                        <p:strVal val="visible"/>
                                      </p:to>
                                    </p:set>
                                    <p:animEffect transition="in" filter="blinds(horizontal)">
                                      <p:cBhvr>
                                        <p:cTn id="44" dur="500"/>
                                        <p:tgtEl>
                                          <p:spTgt spid="215051"/>
                                        </p:tgtEl>
                                      </p:cBhvr>
                                    </p:animEffect>
                                  </p:childTnLst>
                                </p:cTn>
                              </p:par>
                              <p:par>
                                <p:cTn id="45" presetID="3" presetClass="entr" presetSubtype="10" fill="hold" nodeType="withEffect">
                                  <p:stCondLst>
                                    <p:cond delay="0"/>
                                  </p:stCondLst>
                                  <p:childTnLst>
                                    <p:set>
                                      <p:cBhvr>
                                        <p:cTn id="46" dur="1" fill="hold">
                                          <p:stCondLst>
                                            <p:cond delay="0"/>
                                          </p:stCondLst>
                                        </p:cTn>
                                        <p:tgtEl>
                                          <p:spTgt spid="215063"/>
                                        </p:tgtEl>
                                        <p:attrNameLst>
                                          <p:attrName>style.visibility</p:attrName>
                                        </p:attrNameLst>
                                      </p:cBhvr>
                                      <p:to>
                                        <p:strVal val="visible"/>
                                      </p:to>
                                    </p:set>
                                    <p:animEffect transition="in" filter="blinds(horizontal)">
                                      <p:cBhvr>
                                        <p:cTn id="47" dur="500"/>
                                        <p:tgtEl>
                                          <p:spTgt spid="21506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15056"/>
                                        </p:tgtEl>
                                        <p:attrNameLst>
                                          <p:attrName>style.visibility</p:attrName>
                                        </p:attrNameLst>
                                      </p:cBhvr>
                                      <p:to>
                                        <p:strVal val="visible"/>
                                      </p:to>
                                    </p:set>
                                    <p:animEffect transition="in" filter="blinds(horizontal)">
                                      <p:cBhvr>
                                        <p:cTn id="50" dur="500"/>
                                        <p:tgtEl>
                                          <p:spTgt spid="2150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nodeType="clickEffect">
                                  <p:stCondLst>
                                    <p:cond delay="0"/>
                                  </p:stCondLst>
                                  <p:childTnLst>
                                    <p:set>
                                      <p:cBhvr>
                                        <p:cTn id="59" dur="1" fill="hold">
                                          <p:stCondLst>
                                            <p:cond delay="0"/>
                                          </p:stCondLst>
                                        </p:cTn>
                                        <p:tgtEl>
                                          <p:spTgt spid="215061"/>
                                        </p:tgtEl>
                                        <p:attrNameLst>
                                          <p:attrName>style.visibility</p:attrName>
                                        </p:attrNameLst>
                                      </p:cBhvr>
                                      <p:to>
                                        <p:strVal val="visible"/>
                                      </p:to>
                                    </p:set>
                                    <p:animEffect transition="in" filter="diamond(in)">
                                      <p:cBhvr>
                                        <p:cTn id="60" dur="2000"/>
                                        <p:tgtEl>
                                          <p:spTgt spid="215061"/>
                                        </p:tgtEl>
                                      </p:cBhvr>
                                    </p:animEffect>
                                  </p:childTnLst>
                                </p:cTn>
                              </p:par>
                              <p:par>
                                <p:cTn id="61" presetID="8" presetClass="entr" presetSubtype="16" fill="hold" nodeType="withEffect">
                                  <p:stCondLst>
                                    <p:cond delay="0"/>
                                  </p:stCondLst>
                                  <p:childTnLst>
                                    <p:set>
                                      <p:cBhvr>
                                        <p:cTn id="62" dur="1" fill="hold">
                                          <p:stCondLst>
                                            <p:cond delay="0"/>
                                          </p:stCondLst>
                                        </p:cTn>
                                        <p:tgtEl>
                                          <p:spTgt spid="215073"/>
                                        </p:tgtEl>
                                        <p:attrNameLst>
                                          <p:attrName>style.visibility</p:attrName>
                                        </p:attrNameLst>
                                      </p:cBhvr>
                                      <p:to>
                                        <p:strVal val="visible"/>
                                      </p:to>
                                    </p:set>
                                    <p:animEffect transition="in" filter="diamond(in)">
                                      <p:cBhvr>
                                        <p:cTn id="63" dur="2000"/>
                                        <p:tgtEl>
                                          <p:spTgt spid="215073"/>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215074"/>
                                        </p:tgtEl>
                                        <p:attrNameLst>
                                          <p:attrName>style.visibility</p:attrName>
                                        </p:attrNameLst>
                                      </p:cBhvr>
                                      <p:to>
                                        <p:strVal val="visible"/>
                                      </p:to>
                                    </p:set>
                                    <p:animEffect transition="in" filter="diamond(in)">
                                      <p:cBhvr>
                                        <p:cTn id="66" dur="2000"/>
                                        <p:tgtEl>
                                          <p:spTgt spid="215074"/>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15076"/>
                                        </p:tgtEl>
                                        <p:attrNameLst>
                                          <p:attrName>style.visibility</p:attrName>
                                        </p:attrNameLst>
                                      </p:cBhvr>
                                      <p:to>
                                        <p:strVal val="visible"/>
                                      </p:to>
                                    </p:set>
                                    <p:animEffect transition="in" filter="checkerboard(across)">
                                      <p:cBhvr>
                                        <p:cTn id="71" dur="500"/>
                                        <p:tgtEl>
                                          <p:spTgt spid="215076"/>
                                        </p:tgtEl>
                                      </p:cBhvr>
                                    </p:animEffect>
                                  </p:childTnLst>
                                </p:cTn>
                              </p:par>
                              <p:par>
                                <p:cTn id="72" presetID="5" presetClass="entr" presetSubtype="10" fill="hold" nodeType="withEffect">
                                  <p:stCondLst>
                                    <p:cond delay="0"/>
                                  </p:stCondLst>
                                  <p:childTnLst>
                                    <p:set>
                                      <p:cBhvr>
                                        <p:cTn id="73" dur="1" fill="hold">
                                          <p:stCondLst>
                                            <p:cond delay="0"/>
                                          </p:stCondLst>
                                        </p:cTn>
                                        <p:tgtEl>
                                          <p:spTgt spid="215067"/>
                                        </p:tgtEl>
                                        <p:attrNameLst>
                                          <p:attrName>style.visibility</p:attrName>
                                        </p:attrNameLst>
                                      </p:cBhvr>
                                      <p:to>
                                        <p:strVal val="visible"/>
                                      </p:to>
                                    </p:set>
                                    <p:animEffect transition="in" filter="checkerboard(across)">
                                      <p:cBhvr>
                                        <p:cTn id="74" dur="500"/>
                                        <p:tgtEl>
                                          <p:spTgt spid="215067"/>
                                        </p:tgtEl>
                                      </p:cBhvr>
                                    </p:animEffect>
                                  </p:childTnLst>
                                </p:cTn>
                              </p:par>
                              <p:par>
                                <p:cTn id="75" presetID="5" presetClass="entr" presetSubtype="10" fill="hold" nodeType="withEffect">
                                  <p:stCondLst>
                                    <p:cond delay="0"/>
                                  </p:stCondLst>
                                  <p:childTnLst>
                                    <p:set>
                                      <p:cBhvr>
                                        <p:cTn id="76" dur="1" fill="hold">
                                          <p:stCondLst>
                                            <p:cond delay="0"/>
                                          </p:stCondLst>
                                        </p:cTn>
                                        <p:tgtEl>
                                          <p:spTgt spid="215064"/>
                                        </p:tgtEl>
                                        <p:attrNameLst>
                                          <p:attrName>style.visibility</p:attrName>
                                        </p:attrNameLst>
                                      </p:cBhvr>
                                      <p:to>
                                        <p:strVal val="visible"/>
                                      </p:to>
                                    </p:set>
                                    <p:animEffect transition="in" filter="checkerboard(across)">
                                      <p:cBhvr>
                                        <p:cTn id="77" dur="500"/>
                                        <p:tgtEl>
                                          <p:spTgt spid="215064"/>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215050"/>
                                        </p:tgtEl>
                                        <p:attrNameLst>
                                          <p:attrName>style.visibility</p:attrName>
                                        </p:attrNameLst>
                                      </p:cBhvr>
                                      <p:to>
                                        <p:strVal val="visible"/>
                                      </p:to>
                                    </p:set>
                                    <p:animEffect transition="in" filter="checkerboard(across)">
                                      <p:cBhvr>
                                        <p:cTn id="80" dur="500"/>
                                        <p:tgtEl>
                                          <p:spTgt spid="215050"/>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215057"/>
                                        </p:tgtEl>
                                        <p:attrNameLst>
                                          <p:attrName>style.visibility</p:attrName>
                                        </p:attrNameLst>
                                      </p:cBhvr>
                                      <p:to>
                                        <p:strVal val="visible"/>
                                      </p:to>
                                    </p:set>
                                    <p:animEffect transition="in" filter="checkerboard(across)">
                                      <p:cBhvr>
                                        <p:cTn id="83" dur="500"/>
                                        <p:tgtEl>
                                          <p:spTgt spid="215057"/>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linds(horizontal)">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8" presetClass="entr" presetSubtype="16"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diamond(in)">
                                      <p:cBhvr>
                                        <p:cTn id="93" dur="20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215047"/>
                                        </p:tgtEl>
                                        <p:attrNameLst>
                                          <p:attrName>style.visibility</p:attrName>
                                        </p:attrNameLst>
                                      </p:cBhvr>
                                      <p:to>
                                        <p:strVal val="visible"/>
                                      </p:to>
                                    </p:set>
                                    <p:anim calcmode="lin" valueType="num">
                                      <p:cBhvr additive="base">
                                        <p:cTn id="98" dur="500" fill="hold"/>
                                        <p:tgtEl>
                                          <p:spTgt spid="215047"/>
                                        </p:tgtEl>
                                        <p:attrNameLst>
                                          <p:attrName>ppt_x</p:attrName>
                                        </p:attrNameLst>
                                      </p:cBhvr>
                                      <p:tavLst>
                                        <p:tav tm="0">
                                          <p:val>
                                            <p:strVal val="#ppt_x"/>
                                          </p:val>
                                        </p:tav>
                                        <p:tav tm="100000">
                                          <p:val>
                                            <p:strVal val="#ppt_x"/>
                                          </p:val>
                                        </p:tav>
                                      </p:tavLst>
                                    </p:anim>
                                    <p:anim calcmode="lin" valueType="num">
                                      <p:cBhvr additive="base">
                                        <p:cTn id="99" dur="500" fill="hold"/>
                                        <p:tgtEl>
                                          <p:spTgt spid="215047"/>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15046"/>
                                        </p:tgtEl>
                                        <p:attrNameLst>
                                          <p:attrName>style.visibility</p:attrName>
                                        </p:attrNameLst>
                                      </p:cBhvr>
                                      <p:to>
                                        <p:strVal val="visible"/>
                                      </p:to>
                                    </p:set>
                                    <p:anim calcmode="lin" valueType="num">
                                      <p:cBhvr additive="base">
                                        <p:cTn id="102" dur="500" fill="hold"/>
                                        <p:tgtEl>
                                          <p:spTgt spid="215046"/>
                                        </p:tgtEl>
                                        <p:attrNameLst>
                                          <p:attrName>ppt_x</p:attrName>
                                        </p:attrNameLst>
                                      </p:cBhvr>
                                      <p:tavLst>
                                        <p:tav tm="0">
                                          <p:val>
                                            <p:strVal val="#ppt_x"/>
                                          </p:val>
                                        </p:tav>
                                        <p:tav tm="100000">
                                          <p:val>
                                            <p:strVal val="#ppt_x"/>
                                          </p:val>
                                        </p:tav>
                                      </p:tavLst>
                                    </p:anim>
                                    <p:anim calcmode="lin" valueType="num">
                                      <p:cBhvr additive="base">
                                        <p:cTn id="103" dur="500" fill="hold"/>
                                        <p:tgtEl>
                                          <p:spTgt spid="215046"/>
                                        </p:tgtEl>
                                        <p:attrNameLst>
                                          <p:attrName>ppt_y</p:attrName>
                                        </p:attrNameLst>
                                      </p:cBhvr>
                                      <p:tavLst>
                                        <p:tav tm="0">
                                          <p:val>
                                            <p:strVal val="1+#ppt_h/2"/>
                                          </p:val>
                                        </p:tav>
                                        <p:tav tm="100000">
                                          <p:val>
                                            <p:strVal val="#ppt_y"/>
                                          </p:val>
                                        </p:tav>
                                      </p:tavLst>
                                    </p:anim>
                                  </p:childTnLst>
                                </p:cTn>
                              </p:par>
                            </p:childTnLst>
                          </p:cTn>
                        </p:par>
                        <p:par>
                          <p:cTn id="104" fill="hold">
                            <p:stCondLst>
                              <p:cond delay="500"/>
                            </p:stCondLst>
                            <p:childTnLst>
                              <p:par>
                                <p:cTn id="105" presetID="6" presetClass="emph" presetSubtype="0" fill="hold" nodeType="afterEffect">
                                  <p:stCondLst>
                                    <p:cond delay="0"/>
                                  </p:stCondLst>
                                  <p:childTnLst>
                                    <p:animScale>
                                      <p:cBhvr>
                                        <p:cTn id="106" dur="2000" fill="hold"/>
                                        <p:tgtEl>
                                          <p:spTgt spid="215073"/>
                                        </p:tgtEl>
                                      </p:cBhvr>
                                      <p:by x="150000" y="150000"/>
                                    </p:animScale>
                                  </p:childTnLst>
                                </p:cTn>
                              </p:par>
                            </p:childTnLst>
                          </p:cTn>
                        </p:par>
                        <p:par>
                          <p:cTn id="107" fill="hold">
                            <p:stCondLst>
                              <p:cond delay="2500"/>
                            </p:stCondLst>
                            <p:childTnLst>
                              <p:par>
                                <p:cTn id="108" presetID="6" presetClass="emph" presetSubtype="0" fill="hold" nodeType="afterEffect">
                                  <p:stCondLst>
                                    <p:cond delay="0"/>
                                  </p:stCondLst>
                                  <p:childTnLst>
                                    <p:animScale>
                                      <p:cBhvr>
                                        <p:cTn id="109" dur="2000" fill="hold"/>
                                        <p:tgtEl>
                                          <p:spTgt spid="215047"/>
                                        </p:tgtEl>
                                      </p:cBhvr>
                                      <p:by x="150000" y="150000"/>
                                    </p:animScale>
                                  </p:childTnLst>
                                </p:cTn>
                              </p:par>
                            </p:childTnLst>
                          </p:cTn>
                        </p:par>
                      </p:childTnLst>
                    </p:cTn>
                  </p:par>
                  <p:par>
                    <p:cTn id="110" fill="hold">
                      <p:stCondLst>
                        <p:cond delay="indefinite"/>
                      </p:stCondLst>
                      <p:childTnLst>
                        <p:par>
                          <p:cTn id="111" fill="hold">
                            <p:stCondLst>
                              <p:cond delay="0"/>
                            </p:stCondLst>
                            <p:childTnLst>
                              <p:par>
                                <p:cTn id="112" presetID="22" presetClass="exit" presetSubtype="4" fill="hold" grpId="1" nodeType="clickEffect">
                                  <p:stCondLst>
                                    <p:cond delay="0"/>
                                  </p:stCondLst>
                                  <p:childTnLst>
                                    <p:animEffect transition="out" filter="wipe(down)">
                                      <p:cBhvr>
                                        <p:cTn id="113" dur="500"/>
                                        <p:tgtEl>
                                          <p:spTgt spid="215051"/>
                                        </p:tgtEl>
                                      </p:cBhvr>
                                    </p:animEffect>
                                    <p:set>
                                      <p:cBhvr>
                                        <p:cTn id="114" dur="1" fill="hold">
                                          <p:stCondLst>
                                            <p:cond delay="499"/>
                                          </p:stCondLst>
                                        </p:cTn>
                                        <p:tgtEl>
                                          <p:spTgt spid="215051"/>
                                        </p:tgtEl>
                                        <p:attrNameLst>
                                          <p:attrName>style.visibility</p:attrName>
                                        </p:attrNameLst>
                                      </p:cBhvr>
                                      <p:to>
                                        <p:strVal val="hidden"/>
                                      </p:to>
                                    </p:set>
                                  </p:childTnLst>
                                </p:cTn>
                              </p:par>
                              <p:par>
                                <p:cTn id="115" presetID="22" presetClass="exit" presetSubtype="4" fill="hold" nodeType="withEffect">
                                  <p:stCondLst>
                                    <p:cond delay="0"/>
                                  </p:stCondLst>
                                  <p:childTnLst>
                                    <p:animEffect transition="out" filter="wipe(down)">
                                      <p:cBhvr>
                                        <p:cTn id="116" dur="500"/>
                                        <p:tgtEl>
                                          <p:spTgt spid="215066"/>
                                        </p:tgtEl>
                                      </p:cBhvr>
                                    </p:animEffect>
                                    <p:set>
                                      <p:cBhvr>
                                        <p:cTn id="117" dur="1" fill="hold">
                                          <p:stCondLst>
                                            <p:cond delay="499"/>
                                          </p:stCondLst>
                                        </p:cTn>
                                        <p:tgtEl>
                                          <p:spTgt spid="215066"/>
                                        </p:tgtEl>
                                        <p:attrNameLst>
                                          <p:attrName>style.visibility</p:attrName>
                                        </p:attrNameLst>
                                      </p:cBhvr>
                                      <p:to>
                                        <p:strVal val="hidden"/>
                                      </p:to>
                                    </p:set>
                                  </p:childTnLst>
                                </p:cTn>
                              </p:par>
                              <p:par>
                                <p:cTn id="118" presetID="22" presetClass="exit" presetSubtype="4" fill="hold" nodeType="withEffect">
                                  <p:stCondLst>
                                    <p:cond delay="0"/>
                                  </p:stCondLst>
                                  <p:childTnLst>
                                    <p:animEffect transition="out" filter="wipe(down)">
                                      <p:cBhvr>
                                        <p:cTn id="119" dur="500"/>
                                        <p:tgtEl>
                                          <p:spTgt spid="215063"/>
                                        </p:tgtEl>
                                      </p:cBhvr>
                                    </p:animEffect>
                                    <p:set>
                                      <p:cBhvr>
                                        <p:cTn id="120" dur="1" fill="hold">
                                          <p:stCondLst>
                                            <p:cond delay="499"/>
                                          </p:stCondLst>
                                        </p:cTn>
                                        <p:tgtEl>
                                          <p:spTgt spid="215063"/>
                                        </p:tgtEl>
                                        <p:attrNameLst>
                                          <p:attrName>style.visibility</p:attrName>
                                        </p:attrNameLst>
                                      </p:cBhvr>
                                      <p:to>
                                        <p:strVal val="hidden"/>
                                      </p:to>
                                    </p:set>
                                  </p:childTnLst>
                                </p:cTn>
                              </p:par>
                              <p:par>
                                <p:cTn id="121" presetID="22" presetClass="exit" presetSubtype="4" fill="hold" grpId="1" nodeType="withEffect">
                                  <p:stCondLst>
                                    <p:cond delay="0"/>
                                  </p:stCondLst>
                                  <p:childTnLst>
                                    <p:animEffect transition="out" filter="wipe(down)">
                                      <p:cBhvr>
                                        <p:cTn id="122" dur="500"/>
                                        <p:tgtEl>
                                          <p:spTgt spid="215056"/>
                                        </p:tgtEl>
                                      </p:cBhvr>
                                    </p:animEffect>
                                    <p:set>
                                      <p:cBhvr>
                                        <p:cTn id="123" dur="1" fill="hold">
                                          <p:stCondLst>
                                            <p:cond delay="499"/>
                                          </p:stCondLst>
                                        </p:cTn>
                                        <p:tgtEl>
                                          <p:spTgt spid="21505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4" presetClass="entr" presetSubtype="16" fill="hold" nodeType="clickEffect">
                                  <p:stCondLst>
                                    <p:cond delay="0"/>
                                  </p:stCondLst>
                                  <p:childTnLst>
                                    <p:set>
                                      <p:cBhvr>
                                        <p:cTn id="127" dur="1" fill="hold">
                                          <p:stCondLst>
                                            <p:cond delay="0"/>
                                          </p:stCondLst>
                                        </p:cTn>
                                        <p:tgtEl>
                                          <p:spTgt spid="215077"/>
                                        </p:tgtEl>
                                        <p:attrNameLst>
                                          <p:attrName>style.visibility</p:attrName>
                                        </p:attrNameLst>
                                      </p:cBhvr>
                                      <p:to>
                                        <p:strVal val="visible"/>
                                      </p:to>
                                    </p:set>
                                    <p:animEffect transition="in" filter="box(in)">
                                      <p:cBhvr>
                                        <p:cTn id="128" dur="500"/>
                                        <p:tgtEl>
                                          <p:spTgt spid="215077"/>
                                        </p:tgtEl>
                                      </p:cBhvr>
                                    </p:animEffect>
                                  </p:childTnLst>
                                </p:cTn>
                              </p:par>
                              <p:par>
                                <p:cTn id="129" presetID="4" presetClass="entr" presetSubtype="16" fill="hold" grpId="0" nodeType="withEffect">
                                  <p:stCondLst>
                                    <p:cond delay="0"/>
                                  </p:stCondLst>
                                  <p:childTnLst>
                                    <p:set>
                                      <p:cBhvr>
                                        <p:cTn id="130" dur="1" fill="hold">
                                          <p:stCondLst>
                                            <p:cond delay="0"/>
                                          </p:stCondLst>
                                        </p:cTn>
                                        <p:tgtEl>
                                          <p:spTgt spid="215082"/>
                                        </p:tgtEl>
                                        <p:attrNameLst>
                                          <p:attrName>style.visibility</p:attrName>
                                        </p:attrNameLst>
                                      </p:cBhvr>
                                      <p:to>
                                        <p:strVal val="visible"/>
                                      </p:to>
                                    </p:set>
                                    <p:animEffect transition="in" filter="box(in)">
                                      <p:cBhvr>
                                        <p:cTn id="131" dur="500"/>
                                        <p:tgtEl>
                                          <p:spTgt spid="215082"/>
                                        </p:tgtEl>
                                      </p:cBhvr>
                                    </p:animEffect>
                                  </p:childTnLst>
                                </p:cTn>
                              </p:par>
                              <p:par>
                                <p:cTn id="132" presetID="4" presetClass="entr" presetSubtype="16" fill="hold" nodeType="withEffect">
                                  <p:stCondLst>
                                    <p:cond delay="0"/>
                                  </p:stCondLst>
                                  <p:childTnLst>
                                    <p:set>
                                      <p:cBhvr>
                                        <p:cTn id="133" dur="1" fill="hold">
                                          <p:stCondLst>
                                            <p:cond delay="0"/>
                                          </p:stCondLst>
                                        </p:cTn>
                                        <p:tgtEl>
                                          <p:spTgt spid="215078"/>
                                        </p:tgtEl>
                                        <p:attrNameLst>
                                          <p:attrName>style.visibility</p:attrName>
                                        </p:attrNameLst>
                                      </p:cBhvr>
                                      <p:to>
                                        <p:strVal val="visible"/>
                                      </p:to>
                                    </p:set>
                                    <p:animEffect transition="in" filter="box(in)">
                                      <p:cBhvr>
                                        <p:cTn id="134" dur="500"/>
                                        <p:tgtEl>
                                          <p:spTgt spid="215078"/>
                                        </p:tgtEl>
                                      </p:cBhvr>
                                    </p:animEffect>
                                  </p:childTnLst>
                                </p:cTn>
                              </p:par>
                              <p:par>
                                <p:cTn id="135" presetID="4" presetClass="entr" presetSubtype="16" fill="hold" grpId="0" nodeType="withEffect">
                                  <p:stCondLst>
                                    <p:cond delay="0"/>
                                  </p:stCondLst>
                                  <p:childTnLst>
                                    <p:set>
                                      <p:cBhvr>
                                        <p:cTn id="136" dur="1" fill="hold">
                                          <p:stCondLst>
                                            <p:cond delay="0"/>
                                          </p:stCondLst>
                                        </p:cTn>
                                        <p:tgtEl>
                                          <p:spTgt spid="215069"/>
                                        </p:tgtEl>
                                        <p:attrNameLst>
                                          <p:attrName>style.visibility</p:attrName>
                                        </p:attrNameLst>
                                      </p:cBhvr>
                                      <p:to>
                                        <p:strVal val="visible"/>
                                      </p:to>
                                    </p:set>
                                    <p:animEffect transition="in" filter="box(in)">
                                      <p:cBhvr>
                                        <p:cTn id="137" dur="500"/>
                                        <p:tgtEl>
                                          <p:spTgt spid="215069"/>
                                        </p:tgtEl>
                                      </p:cBhvr>
                                    </p:animEffect>
                                  </p:childTnLst>
                                </p:cTn>
                              </p:par>
                              <p:par>
                                <p:cTn id="138" presetID="4" presetClass="entr" presetSubtype="16" fill="hold" grpId="0" nodeType="withEffect">
                                  <p:stCondLst>
                                    <p:cond delay="0"/>
                                  </p:stCondLst>
                                  <p:childTnLst>
                                    <p:set>
                                      <p:cBhvr>
                                        <p:cTn id="139" dur="1" fill="hold">
                                          <p:stCondLst>
                                            <p:cond delay="0"/>
                                          </p:stCondLst>
                                        </p:cTn>
                                        <p:tgtEl>
                                          <p:spTgt spid="215081"/>
                                        </p:tgtEl>
                                        <p:attrNameLst>
                                          <p:attrName>style.visibility</p:attrName>
                                        </p:attrNameLst>
                                      </p:cBhvr>
                                      <p:to>
                                        <p:strVal val="visible"/>
                                      </p:to>
                                    </p:set>
                                    <p:animEffect transition="in" filter="box(in)">
                                      <p:cBhvr>
                                        <p:cTn id="140" dur="500"/>
                                        <p:tgtEl>
                                          <p:spTgt spid="215081"/>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215043"/>
                                        </p:tgtEl>
                                        <p:attrNameLst>
                                          <p:attrName>style.visibility</p:attrName>
                                        </p:attrNameLst>
                                      </p:cBhvr>
                                      <p:to>
                                        <p:strVal val="visible"/>
                                      </p:to>
                                    </p:set>
                                    <p:animEffect transition="in" filter="blinds(horizontal)">
                                      <p:cBhvr>
                                        <p:cTn id="145" dur="500"/>
                                        <p:tgtEl>
                                          <p:spTgt spid="215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ldLvl="0" animBg="1"/>
      <p:bldP spid="215045" grpId="0" bldLvl="0" animBg="1"/>
      <p:bldP spid="215046" grpId="0" bldLvl="0" animBg="1"/>
      <p:bldP spid="215050" grpId="0" bldLvl="0" animBg="1"/>
      <p:bldP spid="215051" grpId="0"/>
      <p:bldP spid="215052" grpId="0"/>
      <p:bldP spid="215053" grpId="0"/>
      <p:bldP spid="215056" grpId="0"/>
      <p:bldP spid="215057" grpId="0" bldLvl="0" animBg="1"/>
      <p:bldP spid="215058" grpId="0"/>
      <p:bldP spid="215069" grpId="0" bldLvl="0" animBg="1"/>
      <p:bldP spid="215071" grpId="0"/>
      <p:bldP spid="215074" grpId="0"/>
      <p:bldP spid="215075" grpId="0"/>
      <p:bldP spid="215076" grpId="0" bldLvl="0" animBg="1"/>
      <p:bldP spid="215081" grpId="0" bldLvl="0" animBg="1"/>
      <p:bldP spid="215082" grpId="0" bldLvl="0" animBg="1"/>
      <p:bldP spid="215051" grpId="1"/>
      <p:bldP spid="21505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6" name="矩形 25"/>
          <p:cNvSpPr/>
          <p:nvPr>
            <p:custDataLst>
              <p:tags r:id="rId1"/>
            </p:custDataLst>
          </p:nvPr>
        </p:nvSpPr>
        <p:spPr>
          <a:xfrm>
            <a:off x="600" y="0"/>
            <a:ext cx="5810187" cy="68580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24" name="图片 23"/>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cxnSp>
        <p:nvCxnSpPr>
          <p:cNvPr id="20" name="直接连接符 19"/>
          <p:cNvCxnSpPr/>
          <p:nvPr>
            <p:custDataLst>
              <p:tags r:id="rId6"/>
            </p:custDataLst>
          </p:nvPr>
        </p:nvCxnSpPr>
        <p:spPr>
          <a:xfrm flipH="1">
            <a:off x="610205" y="457204"/>
            <a:ext cx="304802" cy="0"/>
          </a:xfrm>
          <a:prstGeom prst="line">
            <a:avLst/>
          </a:prstGeom>
          <a:ln w="25400">
            <a:solidFill>
              <a:schemeClr val="l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custDataLst>
              <p:tags r:id="rId7"/>
            </p:custDataLst>
          </p:nvPr>
        </p:nvSpPr>
        <p:spPr>
          <a:xfrm>
            <a:off x="686343" y="1828790"/>
            <a:ext cx="4362475" cy="702944"/>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3800" b="1" spc="220">
                <a:solidFill>
                  <a:schemeClr val="accent1">
                    <a:lumMod val="75000"/>
                  </a:schemeClr>
                </a:solidFill>
                <a:latin typeface="微软雅黑" panose="020B0503020204020204" pitchFamily="34" charset="-122"/>
                <a:ea typeface="微软雅黑" panose="020B0503020204020204" pitchFamily="34" charset="-122"/>
                <a:sym typeface="+mn-ea"/>
              </a:rPr>
              <a:t>点晴</a:t>
            </a:r>
            <a:endParaRPr lang="zh-CN" altLang="en-US" sz="3800" b="1" spc="22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22" name="Title 6"/>
          <p:cNvSpPr txBox="1"/>
          <p:nvPr>
            <p:custDataLst>
              <p:tags r:id="rId8"/>
            </p:custDataLst>
          </p:nvPr>
        </p:nvSpPr>
        <p:spPr>
          <a:xfrm>
            <a:off x="686400" y="2814955"/>
            <a:ext cx="4938395" cy="2061845"/>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400" b="1"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“中国人民的老朋友”基辛格在《论中国》中说：“中国人总是被他们最勇敢的人保护的很好”。</a:t>
            </a:r>
            <a:endParaRPr lang="zh-CN" altLang="en-US" sz="2400" b="1"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120000"/>
              </a:lnSpc>
              <a:spcBef>
                <a:spcPts val="0"/>
              </a:spcBef>
              <a:spcAft>
                <a:spcPts val="800"/>
              </a:spcAft>
              <a:buSzPct val="100000"/>
              <a:buNone/>
            </a:pPr>
            <a:endParaRPr lang="zh-CN" altLang="en-US" sz="2400" b="1"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120000"/>
              </a:lnSpc>
              <a:spcBef>
                <a:spcPts val="0"/>
              </a:spcBef>
              <a:spcAft>
                <a:spcPts val="800"/>
              </a:spcAft>
              <a:buSzPct val="100000"/>
              <a:buNone/>
            </a:pPr>
            <a:r>
              <a:rPr lang="zh-CN" altLang="en-US" sz="2400" b="1"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我们生活在幸运的时代幸运的国家，得益于英雄的保护与关心。</a:t>
            </a:r>
            <a:endParaRPr lang="zh-CN" altLang="en-US" sz="2400" b="1"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3" name="袁隆平进超市">
            <a:hlinkClick r:id="" action="ppaction://media"/>
          </p:cNvPr>
          <p:cNvPicPr/>
          <p:nvPr>
            <a:videoFile r:link="rId9"/>
            <p:extLst>
              <p:ext uri="{DAA4B4D4-6D71-4841-9C94-3DE7FCFB9230}">
                <p14:media xmlns:p14="http://schemas.microsoft.com/office/powerpoint/2010/main" r:embed="rId10"/>
              </p:ext>
            </p:extLst>
            <p:custDataLst>
              <p:tags r:id="rId11"/>
            </p:custDataLst>
          </p:nvPr>
        </p:nvPicPr>
        <p:blipFill>
          <a:blip r:embed="rId12"/>
          <a:srcRect/>
          <a:stretch>
            <a:fillRect/>
          </a:stretch>
        </p:blipFill>
        <p:spPr>
          <a:xfrm>
            <a:off x="6592535" y="97790"/>
            <a:ext cx="4329430" cy="6353175"/>
          </a:xfrm>
          <a:prstGeom prst="rect">
            <a:avLst/>
          </a:prstGeom>
        </p:spPr>
      </p:pic>
    </p:spTree>
    <p:custDataLst>
      <p:tags r:id="rId13"/>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3"/>
                </p:tgtEl>
              </p:cMediaNode>
            </p:video>
            <p:seq concurrent="1" nextAc="seek">
              <p:cTn id="3" restart="whenNotActive" fill="hold" evtFilter="cancelBubble" nodeType="interactiveSeq">
                <p:stCondLst>
                  <p:cond evt="onClick" delay="0">
                    <p:tgtEl>
                      <p:spTgt spid="2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矩形 19"/>
          <p:cNvSpPr/>
          <p:nvPr>
            <p:custDataLst>
              <p:tags r:id="rId1"/>
            </p:custDataLst>
          </p:nvPr>
        </p:nvSpPr>
        <p:spPr>
          <a:xfrm>
            <a:off x="600" y="0"/>
            <a:ext cx="12192000" cy="9326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6137910"/>
            <a:ext cx="720090" cy="720090"/>
          </a:xfrm>
          <a:prstGeom prst="rect">
            <a:avLst/>
          </a:prstGeom>
        </p:spPr>
      </p:pic>
      <p:pic>
        <p:nvPicPr>
          <p:cNvPr id="18" name="图片 1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3" name="矩形 13"/>
          <p:cNvSpPr/>
          <p:nvPr>
            <p:custDataLst>
              <p:tags r:id="rId6"/>
            </p:custDataLst>
          </p:nvPr>
        </p:nvSpPr>
        <p:spPr>
          <a:xfrm>
            <a:off x="7468200" y="2132965"/>
            <a:ext cx="3657600" cy="3200400"/>
          </a:xfrm>
          <a:prstGeom prst="rect">
            <a:avLst/>
          </a:prstGeom>
          <a:noFill/>
          <a:ln w="381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矩形 8"/>
          <p:cNvSpPr/>
          <p:nvPr>
            <p:custDataLst>
              <p:tags r:id="rId7"/>
            </p:custDataLst>
          </p:nvPr>
        </p:nvSpPr>
        <p:spPr>
          <a:xfrm>
            <a:off x="1194410" y="1345576"/>
            <a:ext cx="5181641" cy="4876839"/>
          </a:xfrm>
          <a:prstGeom prst="rect">
            <a:avLst/>
          </a:prstGeom>
          <a:solidFill>
            <a:schemeClr val="lt1"/>
          </a:solidFill>
          <a:ln w="38100">
            <a:noFill/>
          </a:ln>
          <a:effectLst>
            <a:outerShdw blurRad="177800" dir="5400000" sx="103000" sy="103000" algn="ctr" rotWithShape="0">
              <a:schemeClr val="dk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pitchFamily="34" charset="-122"/>
              <a:ea typeface="微软雅黑" panose="020B0503020204020204" pitchFamily="34" charset="-122"/>
              <a:sym typeface="+mn-ea"/>
            </a:endParaRPr>
          </a:p>
        </p:txBody>
      </p:sp>
      <p:sp>
        <p:nvSpPr>
          <p:cNvPr id="11" name="矩形 10"/>
          <p:cNvSpPr/>
          <p:nvPr>
            <p:custDataLst>
              <p:tags r:id="rId8"/>
            </p:custDataLst>
          </p:nvPr>
        </p:nvSpPr>
        <p:spPr>
          <a:xfrm>
            <a:off x="7315858" y="2285383"/>
            <a:ext cx="3657600" cy="3200400"/>
          </a:xfrm>
          <a:prstGeom prst="rect">
            <a:avLst/>
          </a:prstGeom>
          <a:solidFill>
            <a:schemeClr val="lt2"/>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9"/>
            </p:custDataLst>
          </p:nvPr>
        </p:nvSpPr>
        <p:spPr>
          <a:xfrm>
            <a:off x="305356" y="151766"/>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400" b="1" spc="180">
                <a:solidFill>
                  <a:schemeClr val="accent1">
                    <a:lumMod val="75000"/>
                  </a:schemeClr>
                </a:solidFill>
                <a:latin typeface="微软雅黑" panose="020B0503020204020204" pitchFamily="34" charset="-122"/>
                <a:ea typeface="微软雅黑" panose="020B0503020204020204" pitchFamily="34" charset="-122"/>
                <a:sym typeface="+mn-ea"/>
              </a:rPr>
              <a:t>思政元素融入设计</a:t>
            </a:r>
            <a:endParaRPr lang="zh-CN" altLang="en-US" sz="3400" b="1" spc="180">
              <a:solidFill>
                <a:schemeClr val="accent1">
                  <a:lumMod val="75000"/>
                </a:schemeClr>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custDataLst>
              <p:tags r:id="rId10"/>
            </p:custDataLst>
          </p:nvPr>
        </p:nvPicPr>
        <p:blipFill rotWithShape="1">
          <a:blip r:embed="rId11"/>
          <a:srcRect l="20559" r="20559"/>
          <a:stretch>
            <a:fillRect/>
          </a:stretch>
        </p:blipFill>
        <p:spPr>
          <a:xfrm>
            <a:off x="1572192" y="1694808"/>
            <a:ext cx="4476775" cy="4248785"/>
          </a:xfrm>
          <a:custGeom>
            <a:avLst/>
            <a:gdLst/>
            <a:ahLst/>
            <a:cxnLst>
              <a:cxn ang="3">
                <a:pos x="hc" y="t"/>
              </a:cxn>
              <a:cxn ang="cd2">
                <a:pos x="l" y="vc"/>
              </a:cxn>
              <a:cxn ang="cd4">
                <a:pos x="hc" y="b"/>
              </a:cxn>
              <a:cxn ang="0">
                <a:pos x="r" y="vc"/>
              </a:cxn>
            </a:cxnLst>
            <a:rect l="l" t="t" r="r" b="b"/>
            <a:pathLst>
              <a:path w="6720" h="6240">
                <a:moveTo>
                  <a:pt x="0" y="0"/>
                </a:moveTo>
                <a:lnTo>
                  <a:pt x="6720" y="0"/>
                </a:lnTo>
                <a:lnTo>
                  <a:pt x="6720" y="6240"/>
                </a:lnTo>
                <a:lnTo>
                  <a:pt x="0" y="6240"/>
                </a:lnTo>
                <a:lnTo>
                  <a:pt x="0" y="0"/>
                </a:lnTo>
                <a:close/>
              </a:path>
            </a:pathLst>
          </a:custGeom>
        </p:spPr>
      </p:pic>
      <p:sp>
        <p:nvSpPr>
          <p:cNvPr id="6" name="Title 6"/>
          <p:cNvSpPr txBox="1"/>
          <p:nvPr>
            <p:custDataLst>
              <p:tags r:id="rId12"/>
            </p:custDataLst>
          </p:nvPr>
        </p:nvSpPr>
        <p:spPr>
          <a:xfrm>
            <a:off x="7799051" y="3047389"/>
            <a:ext cx="2742565" cy="926452"/>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情</a:t>
            </a:r>
            <a:r>
              <a:rPr kumimoji="0" lang="zh-CN" altLang="en-US"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景</a:t>
            </a:r>
            <a:r>
              <a:rPr kumimoji="0" altLang="zh-CN"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2</a:t>
            </a:r>
            <a:endParaRPr kumimoji="0" altLang="zh-CN"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itle 6"/>
          <p:cNvSpPr txBox="1"/>
          <p:nvPr>
            <p:custDataLst>
              <p:tags r:id="rId13"/>
            </p:custDataLst>
          </p:nvPr>
        </p:nvSpPr>
        <p:spPr>
          <a:xfrm>
            <a:off x="7798416" y="4044326"/>
            <a:ext cx="2742546" cy="679463"/>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800"/>
              </a:spcAft>
              <a:buSzPct val="100000"/>
            </a:pPr>
            <a:r>
              <a:rPr lang="zh-CN" altLang="en-US" sz="28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从吃饱到吃好</a:t>
            </a:r>
            <a:endParaRPr lang="zh-CN" altLang="en-US" sz="28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200" advTm="924">
        <p14:doors dir="vert"/>
      </p:transition>
    </mc:Choice>
    <mc:Fallback>
      <p:transition spd="slow" advTm="924">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4" name="图片 1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13" name="图片 1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30" name="矩形 29"/>
          <p:cNvSpPr/>
          <p:nvPr>
            <p:custDataLst>
              <p:tags r:id="rId5"/>
            </p:custDataLst>
          </p:nvPr>
        </p:nvSpPr>
        <p:spPr>
          <a:xfrm>
            <a:off x="600" y="-1270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1" name="任意多边形: 形状 11"/>
          <p:cNvSpPr/>
          <p:nvPr>
            <p:custDataLst>
              <p:tags r:id="rId6"/>
            </p:custDataLst>
          </p:nvPr>
        </p:nvSpPr>
        <p:spPr>
          <a:xfrm>
            <a:off x="707990" y="-12700"/>
            <a:ext cx="11163300" cy="6858000"/>
          </a:xfrm>
          <a:custGeom>
            <a:avLst/>
            <a:gdLst>
              <a:gd name="connsiteX0" fmla="*/ 1391964 w 11162996"/>
              <a:gd name="connsiteY0" fmla="*/ 0 h 6841459"/>
              <a:gd name="connsiteX1" fmla="*/ 9771032 w 11162996"/>
              <a:gd name="connsiteY1" fmla="*/ 0 h 6841459"/>
              <a:gd name="connsiteX2" fmla="*/ 9888453 w 11162996"/>
              <a:gd name="connsiteY2" fmla="*/ 135555 h 6841459"/>
              <a:gd name="connsiteX3" fmla="*/ 11162996 w 11162996"/>
              <a:gd name="connsiteY3" fmla="*/ 3685906 h 6841459"/>
              <a:gd name="connsiteX4" fmla="*/ 10209764 w 11162996"/>
              <a:gd name="connsiteY4" fmla="*/ 6806575 h 6841459"/>
              <a:gd name="connsiteX5" fmla="*/ 10184957 w 11162996"/>
              <a:gd name="connsiteY5" fmla="*/ 6841459 h 6841459"/>
              <a:gd name="connsiteX6" fmla="*/ 978039 w 11162996"/>
              <a:gd name="connsiteY6" fmla="*/ 6841459 h 6841459"/>
              <a:gd name="connsiteX7" fmla="*/ 953232 w 11162996"/>
              <a:gd name="connsiteY7" fmla="*/ 6806575 h 6841459"/>
              <a:gd name="connsiteX8" fmla="*/ 0 w 11162996"/>
              <a:gd name="connsiteY8" fmla="*/ 3685906 h 6841459"/>
              <a:gd name="connsiteX9" fmla="*/ 1274543 w 11162996"/>
              <a:gd name="connsiteY9" fmla="*/ 135555 h 68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62996" h="6841459">
                <a:moveTo>
                  <a:pt x="1391964" y="0"/>
                </a:moveTo>
                <a:lnTo>
                  <a:pt x="9771032" y="0"/>
                </a:lnTo>
                <a:lnTo>
                  <a:pt x="9888453" y="135555"/>
                </a:lnTo>
                <a:cubicBezTo>
                  <a:pt x="10684687" y="1100367"/>
                  <a:pt x="11162996" y="2337279"/>
                  <a:pt x="11162996" y="3685906"/>
                </a:cubicBezTo>
                <a:cubicBezTo>
                  <a:pt x="11162996" y="4841872"/>
                  <a:pt x="10811585" y="5915762"/>
                  <a:pt x="10209764" y="6806575"/>
                </a:cubicBezTo>
                <a:lnTo>
                  <a:pt x="10184957" y="6841459"/>
                </a:lnTo>
                <a:lnTo>
                  <a:pt x="978039" y="6841459"/>
                </a:lnTo>
                <a:lnTo>
                  <a:pt x="953232" y="6806575"/>
                </a:lnTo>
                <a:cubicBezTo>
                  <a:pt x="351411" y="5915762"/>
                  <a:pt x="0" y="4841872"/>
                  <a:pt x="0" y="3685906"/>
                </a:cubicBezTo>
                <a:cubicBezTo>
                  <a:pt x="0" y="2337279"/>
                  <a:pt x="478309" y="1100367"/>
                  <a:pt x="1274543" y="135555"/>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2" name="椭圆 31"/>
          <p:cNvSpPr/>
          <p:nvPr>
            <p:custDataLst>
              <p:tags r:id="rId7"/>
            </p:custDataLst>
          </p:nvPr>
        </p:nvSpPr>
        <p:spPr>
          <a:xfrm>
            <a:off x="1096610" y="818515"/>
            <a:ext cx="776605" cy="777240"/>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3" name="椭圆 32"/>
          <p:cNvSpPr/>
          <p:nvPr>
            <p:custDataLst>
              <p:tags r:id="rId8"/>
            </p:custDataLst>
          </p:nvPr>
        </p:nvSpPr>
        <p:spPr>
          <a:xfrm>
            <a:off x="1341085" y="944245"/>
            <a:ext cx="776605" cy="77724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6" name="椭圆 35"/>
          <p:cNvSpPr/>
          <p:nvPr>
            <p:custDataLst>
              <p:tags r:id="rId9"/>
            </p:custDataLst>
          </p:nvPr>
        </p:nvSpPr>
        <p:spPr>
          <a:xfrm>
            <a:off x="1508725" y="5896610"/>
            <a:ext cx="765175" cy="765175"/>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7" name="组合 6"/>
          <p:cNvGrpSpPr/>
          <p:nvPr>
            <p:custDataLst>
              <p:tags r:id="rId10"/>
            </p:custDataLst>
          </p:nvPr>
        </p:nvGrpSpPr>
        <p:grpSpPr>
          <a:xfrm>
            <a:off x="10014550" y="4904105"/>
            <a:ext cx="1777365" cy="1687830"/>
            <a:chOff x="14021" y="6063"/>
            <a:chExt cx="4548" cy="4318"/>
          </a:xfrm>
        </p:grpSpPr>
        <p:sp>
          <p:nvSpPr>
            <p:cNvPr id="8" name="椭圆 7"/>
            <p:cNvSpPr/>
            <p:nvPr>
              <p:custDataLst>
                <p:tags r:id="rId11"/>
              </p:custDataLst>
            </p:nvPr>
          </p:nvSpPr>
          <p:spPr>
            <a:xfrm>
              <a:off x="14999" y="6811"/>
              <a:ext cx="3571" cy="3571"/>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椭圆 9"/>
            <p:cNvSpPr/>
            <p:nvPr>
              <p:custDataLst>
                <p:tags r:id="rId12"/>
              </p:custDataLst>
            </p:nvPr>
          </p:nvSpPr>
          <p:spPr>
            <a:xfrm>
              <a:off x="14021" y="6063"/>
              <a:ext cx="2650" cy="2650"/>
            </a:xfrm>
            <a:prstGeom prst="ellips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37" name="矩形 36"/>
          <p:cNvSpPr/>
          <p:nvPr>
            <p:custDataLst>
              <p:tags r:id="rId13"/>
            </p:custDataLst>
          </p:nvPr>
        </p:nvSpPr>
        <p:spPr>
          <a:xfrm>
            <a:off x="2690968" y="4683114"/>
            <a:ext cx="681127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4"/>
            </p:custDataLst>
          </p:nvPr>
        </p:nvSpPr>
        <p:spPr>
          <a:xfrm>
            <a:off x="1717608" y="4969495"/>
            <a:ext cx="9144064" cy="1195083"/>
          </a:xfrm>
          <a:prstGeom prst="rect">
            <a:avLst/>
          </a:prstGeom>
          <a:noFill/>
          <a:ln w="3175">
            <a:noFill/>
            <a:prstDash val="dash"/>
          </a:ln>
        </p:spPr>
        <p:txBody>
          <a:bodyPr wrap="square" lIns="63500" tIns="25400" rIns="63500" bIns="25400" anchor="b"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04800" lvl="0" indent="-304800" algn="l" fontAlgn="ctr">
              <a:lnSpc>
                <a:spcPct val="120000"/>
              </a:lnSpc>
              <a:spcBef>
                <a:spcPts val="0"/>
              </a:spcBef>
              <a:spcAft>
                <a:spcPts val="800"/>
              </a:spcAft>
              <a:buSzPct val="100000"/>
              <a:buFont typeface="Wingdings" panose="05000000000000000000" charset="0"/>
              <a:buChar char="l"/>
            </a:pPr>
            <a:r>
              <a:rPr lang="zh-CN" altLang="en-US" sz="20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要深入推进农业供给侧结构性改革，推动品种培优、品质提升、品牌打造和标准化生产。</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1" indent="0" algn="l" fontAlgn="auto">
              <a:lnSpc>
                <a:spcPct val="120000"/>
              </a:lnSpc>
              <a:spcBef>
                <a:spcPts val="0"/>
              </a:spcBef>
              <a:spcAft>
                <a:spcPts val="800"/>
              </a:spcAft>
              <a:buSzPct val="100000"/>
              <a:buFont typeface="Arial" panose="020B0604020202020204" pitchFamily="34" charset="0"/>
              <a:buNone/>
            </a:pPr>
            <a:r>
              <a:rPr lang="en-US" altLang="zh-CN"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-------习近平2020年12月28日至29日在中央农村工作会议上的讲话</a:t>
            </a:r>
            <a:endParaRPr lang="en-US" altLang="zh-CN"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itle 6"/>
          <p:cNvSpPr txBox="1"/>
          <p:nvPr>
            <p:custDataLst>
              <p:tags r:id="rId15"/>
            </p:custDataLst>
          </p:nvPr>
        </p:nvSpPr>
        <p:spPr>
          <a:xfrm>
            <a:off x="1508725" y="754380"/>
            <a:ext cx="9765665" cy="3974465"/>
          </a:xfrm>
          <a:prstGeom prst="rect">
            <a:avLst/>
          </a:prstGeom>
          <a:noFill/>
          <a:ln w="3175">
            <a:noFill/>
            <a:prstDash val="dash"/>
          </a:ln>
        </p:spPr>
        <p:txBody>
          <a:bodyPr wrap="square" lIns="63500" tIns="25400" rIns="63500" bIns="254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04800" lvl="0" indent="-304800" algn="l" fontAlgn="ctr">
              <a:lnSpc>
                <a:spcPct val="120000"/>
              </a:lnSpc>
              <a:spcBef>
                <a:spcPts val="0"/>
              </a:spcBef>
              <a:spcAft>
                <a:spcPts val="800"/>
              </a:spcAft>
              <a:buSzPct val="100000"/>
              <a:buFont typeface="Wingdings" panose="05000000000000000000" charset="0"/>
              <a:buChar char="l"/>
            </a:pPr>
            <a:r>
              <a:rPr lang="zh-CN" altLang="en-US" sz="22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构建新发展格局，要坚持扩大内需这个战略基点，使生产、分配、流通、消费更多依托国内市场，形成国民经济良性循环。要坚持供给侧结构性改革的战略方向，提升供给体系对国内需求的适配性，打通经济循环堵点，提升产业链、供应链的完整性，使国内市场成为最终需求的主要来源，形成需求牵引供给、供给创造需求的更高水平动态平衡。新发展格局决不是封闭的国内循环，而是开放的国内国际双循环。推动形成宏大顺畅的国内经济循环，就能更好吸引全球资源要素，既满足国内需求，又提升我国产业技术发展水平，形成参与国际经济合作和竞争新优势。</a:t>
            </a:r>
            <a:endParaRPr lang="zh-CN" altLang="en-US" sz="22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1" indent="0" algn="l" fontAlgn="auto">
              <a:lnSpc>
                <a:spcPct val="120000"/>
              </a:lnSpc>
              <a:spcBef>
                <a:spcPts val="0"/>
              </a:spcBef>
              <a:spcAft>
                <a:spcPts val="800"/>
              </a:spcAft>
              <a:buSzPct val="100000"/>
              <a:buFont typeface="Arial" panose="020B0604020202020204" pitchFamily="34" charset="0"/>
              <a:buNone/>
            </a:pPr>
            <a:r>
              <a:rPr lang="en-US" altLang="zh-CN"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--------习近平：关于《中共中央关于制定国民经济和社会发展第十四个五年规划和二〇三五年远景目标的建议》的说明，据新华社北京2020年11月3日电</a:t>
            </a:r>
            <a:endParaRPr lang="en-US" altLang="zh-CN" sz="20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7885"/>
          <a:stretch>
            <a:fillRect/>
          </a:stretch>
        </p:blipFill>
        <p:spPr>
          <a:xfrm>
            <a:off x="600" y="1209044"/>
            <a:ext cx="10058400" cy="4352141"/>
          </a:xfrm>
          <a:prstGeom prst="rect">
            <a:avLst/>
          </a:prstGeom>
        </p:spPr>
      </p:pic>
      <p:sp>
        <p:nvSpPr>
          <p:cNvPr id="4" name="矩形 3"/>
          <p:cNvSpPr/>
          <p:nvPr/>
        </p:nvSpPr>
        <p:spPr>
          <a:xfrm>
            <a:off x="7694942" y="2175926"/>
            <a:ext cx="4497658" cy="2665143"/>
          </a:xfrm>
          <a:prstGeom prst="rect">
            <a:avLst/>
          </a:prstGeom>
          <a:solidFill>
            <a:srgbClr val="306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340910" y="2331944"/>
            <a:ext cx="1205723" cy="1205723"/>
          </a:xfrm>
          <a:prstGeom prst="ellipse">
            <a:avLst/>
          </a:prstGeom>
          <a:solidFill>
            <a:srgbClr val="30681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9097942" y="3817408"/>
            <a:ext cx="1691640" cy="706120"/>
          </a:xfrm>
          <a:prstGeom prst="rect">
            <a:avLst/>
          </a:prstGeom>
          <a:noFill/>
        </p:spPr>
        <p:txBody>
          <a:bodyPr wrap="none" lIns="121926" tIns="60963" rIns="121926" bIns="60963" rtlCol="0">
            <a:spAutoFit/>
          </a:bodyPr>
          <a:lstStyle/>
          <a:p>
            <a:pPr algn="ctr"/>
            <a:r>
              <a:rPr lang="zh-CN" altLang="en-US" sz="3800" b="1" dirty="0" smtClean="0">
                <a:solidFill>
                  <a:schemeClr val="bg1"/>
                </a:solidFill>
                <a:latin typeface="微软雅黑" panose="020B0503020204020204" pitchFamily="34" charset="-122"/>
                <a:ea typeface="微软雅黑" panose="020B0503020204020204" pitchFamily="34" charset="-122"/>
              </a:rPr>
              <a:t>说教材</a:t>
            </a:r>
            <a:endParaRPr lang="zh-CN" altLang="en-US" sz="3800" b="1" dirty="0" smtClean="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9458424" y="2400390"/>
            <a:ext cx="1268608" cy="1090930"/>
          </a:xfrm>
          <a:prstGeom prst="rect">
            <a:avLst/>
          </a:prstGeom>
          <a:noFill/>
        </p:spPr>
        <p:txBody>
          <a:bodyPr wrap="square" lIns="121926" tIns="60963" rIns="121926" bIns="60963" rtlCol="0">
            <a:spAutoFit/>
          </a:bodyPr>
          <a:lstStyle/>
          <a:p>
            <a:r>
              <a:rPr lang="en-US" altLang="zh-CN" sz="6300" dirty="0" smtClean="0">
                <a:solidFill>
                  <a:schemeClr val="bg1"/>
                </a:solidFill>
                <a:latin typeface="Impact" panose="020B0806030902050204" pitchFamily="34" charset="0"/>
                <a:ea typeface="DFMincho-UB" panose="02010609010101010101" pitchFamily="1" charset="-128"/>
              </a:rPr>
              <a:t>01</a:t>
            </a:r>
            <a:endParaRPr lang="zh-CN" altLang="en-US" sz="6300" dirty="0">
              <a:solidFill>
                <a:schemeClr val="bg1"/>
              </a:solidFill>
              <a:latin typeface="Impact" panose="020B0806030902050204" pitchFamily="34" charset="0"/>
              <a:ea typeface="DFMincho-UB" panose="02010609010101010101" pitchFamily="1"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custDataLst>
              <p:tags r:id="rId1"/>
            </p:custDataLst>
          </p:nvPr>
        </p:nvSpPr>
        <p:spPr>
          <a:xfrm>
            <a:off x="887060" y="306070"/>
            <a:ext cx="3590290" cy="768350"/>
          </a:xfrm>
          <a:prstGeom prst="rect">
            <a:avLst/>
          </a:prstGeom>
          <a:noFill/>
        </p:spPr>
        <p:txBody>
          <a:bodyPr wrap="square" rtlCol="0">
            <a:spAutoFit/>
          </a:bodyPr>
          <a:lstStyle>
            <a:defPPr>
              <a:defRPr lang="zh-CN"/>
            </a:defPPr>
            <a:lvl1pPr>
              <a:defRPr sz="2200" b="1">
                <a:solidFill>
                  <a:schemeClr val="accent1"/>
                </a:solidFill>
                <a:latin typeface="微软雅黑" panose="020B0503020204020204" pitchFamily="34" charset="-122"/>
                <a:ea typeface="微软雅黑" panose="020B0503020204020204" pitchFamily="34" charset="-122"/>
              </a:defRPr>
            </a:lvl1pPr>
          </a:lstStyle>
          <a:p>
            <a:r>
              <a:rPr lang="zh-CN" altLang="en-US" dirty="0">
                <a:sym typeface="+mn-ea"/>
              </a:rPr>
              <a:t>什么是供给侧结构性改革</a:t>
            </a:r>
            <a:endParaRPr lang="zh-CN" altLang="en-US" dirty="0"/>
          </a:p>
          <a:p>
            <a:endParaRPr lang="zh-CN" altLang="en-US" dirty="0">
              <a:solidFill>
                <a:srgbClr val="30681D"/>
              </a:solidFill>
            </a:endParaRPr>
          </a:p>
        </p:txBody>
      </p:sp>
      <p:cxnSp>
        <p:nvCxnSpPr>
          <p:cNvPr id="39" name="直接连接符 38"/>
          <p:cNvCxnSpPr/>
          <p:nvPr>
            <p:custDataLst>
              <p:tags r:id="rId2"/>
            </p:custDataLst>
          </p:nvPr>
        </p:nvCxnSpPr>
        <p:spPr>
          <a:xfrm>
            <a:off x="943986" y="774997"/>
            <a:ext cx="10720793" cy="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3" name="供给侧改革">
            <a:hlinkClick r:id="" action="ppaction://media"/>
          </p:cNvPr>
          <p:cNvPicPr/>
          <p:nvPr>
            <a:videoFile r:link="rId3"/>
            <p:extLst>
              <p:ext uri="{DAA4B4D4-6D71-4841-9C94-3DE7FCFB9230}">
                <p14:media xmlns:p14="http://schemas.microsoft.com/office/powerpoint/2010/main" r:embed="rId4">
                  <p14:trim end="10640.000000"/>
                </p14:media>
              </p:ext>
            </p:extLst>
            <p:custDataLst>
              <p:tags r:id="rId5"/>
            </p:custDataLst>
          </p:nvPr>
        </p:nvPicPr>
        <p:blipFill>
          <a:blip r:embed="rId6"/>
          <a:stretch>
            <a:fillRect/>
          </a:stretch>
        </p:blipFill>
        <p:spPr>
          <a:xfrm>
            <a:off x="1851625" y="711200"/>
            <a:ext cx="9513570" cy="54356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8"/>
                                        </p:tgtEl>
                                        <p:attrNameLst>
                                          <p:attrName>style.visibility</p:attrName>
                                        </p:attrNameLst>
                                      </p:cBhvr>
                                      <p:to>
                                        <p:strVal val="visible"/>
                                      </p:to>
                                    </p:set>
                                    <p:anim by="(-#ppt_w*2)" calcmode="lin" valueType="num">
                                      <p:cBhvr rctx="PPT">
                                        <p:cTn id="11" dur="300" autoRev="1" fill="hold">
                                          <p:stCondLst>
                                            <p:cond delay="0"/>
                                          </p:stCondLst>
                                        </p:cTn>
                                        <p:tgtEl>
                                          <p:spTgt spid="38"/>
                                        </p:tgtEl>
                                        <p:attrNameLst>
                                          <p:attrName>ppt_w</p:attrName>
                                        </p:attrNameLst>
                                      </p:cBhvr>
                                    </p:anim>
                                    <p:anim by="(#ppt_w*0.50)" calcmode="lin" valueType="num">
                                      <p:cBhvr>
                                        <p:cTn id="12" dur="300" decel="50000" autoRev="1" fill="hold">
                                          <p:stCondLst>
                                            <p:cond delay="0"/>
                                          </p:stCondLst>
                                        </p:cTn>
                                        <p:tgtEl>
                                          <p:spTgt spid="38"/>
                                        </p:tgtEl>
                                        <p:attrNameLst>
                                          <p:attrName>ppt_x</p:attrName>
                                        </p:attrNameLst>
                                      </p:cBhvr>
                                    </p:anim>
                                    <p:anim from="(-#ppt_h/2)" to="(#ppt_y)" calcmode="lin" valueType="num">
                                      <p:cBhvr>
                                        <p:cTn id="13" dur="600" fill="hold">
                                          <p:stCondLst>
                                            <p:cond delay="0"/>
                                          </p:stCondLst>
                                        </p:cTn>
                                        <p:tgtEl>
                                          <p:spTgt spid="38"/>
                                        </p:tgtEl>
                                        <p:attrNameLst>
                                          <p:attrName>ppt_y</p:attrName>
                                        </p:attrNameLst>
                                      </p:cBhvr>
                                    </p:anim>
                                    <p:animRot by="21600000">
                                      <p:cBhvr>
                                        <p:cTn id="14" dur="600" fill="hold">
                                          <p:stCondLst>
                                            <p:cond delay="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fullScrn="0">
              <p:cMediaNode vol="99000">
                <p:cTn id="15" fill="hold" display="1">
                  <p:stCondLst>
                    <p:cond delay="indefinite"/>
                  </p:stCondLst>
                  <p:endCondLst>
                    <p:cond evt="onNext">
                      <p:tgtEl>
                        <p:sldTgt/>
                      </p:tgtEl>
                    </p:cond>
                    <p:cond evt="onPrev">
                      <p:tgtEl>
                        <p:sldTgt/>
                      </p:tgtEl>
                    </p:cond>
                  </p:end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占位符 4" descr="微信图片_20210613225331"/>
          <p:cNvPicPr>
            <a:picLocks noChangeAspect="1"/>
          </p:cNvPicPr>
          <p:nvPr>
            <p:ph type="pic" sz="quarter" idx="10"/>
          </p:nvPr>
        </p:nvPicPr>
        <p:blipFill>
          <a:blip r:embed="rId1"/>
          <a:stretch>
            <a:fillRect/>
          </a:stretch>
        </p:blipFill>
        <p:spPr>
          <a:xfrm>
            <a:off x="6952580" y="1162050"/>
            <a:ext cx="5191760" cy="4792345"/>
          </a:xfrm>
          <a:prstGeom prst="rect">
            <a:avLst/>
          </a:prstGeom>
          <a:ln>
            <a:noFill/>
          </a:ln>
        </p:spPr>
      </p:pic>
      <p:pic>
        <p:nvPicPr>
          <p:cNvPr id="6" name="图片占位符 5" descr="微信图片_20210613225428"/>
          <p:cNvPicPr>
            <a:picLocks noChangeAspect="1"/>
          </p:cNvPicPr>
          <p:nvPr>
            <p:ph type="pic" sz="quarter" idx="11"/>
          </p:nvPr>
        </p:nvPicPr>
        <p:blipFill>
          <a:blip r:embed="rId2"/>
          <a:stretch>
            <a:fillRect/>
          </a:stretch>
        </p:blipFill>
        <p:spPr>
          <a:xfrm>
            <a:off x="600" y="1710690"/>
            <a:ext cx="6951980" cy="3914775"/>
          </a:xfrm>
          <a:prstGeom prst="rect">
            <a:avLst/>
          </a:prstGeom>
        </p:spPr>
      </p:pic>
      <p:grpSp>
        <p:nvGrpSpPr>
          <p:cNvPr id="3" name="组合 2"/>
          <p:cNvGrpSpPr/>
          <p:nvPr>
            <p:custDataLst>
              <p:tags r:id="rId3"/>
            </p:custDataLst>
          </p:nvPr>
        </p:nvGrpSpPr>
        <p:grpSpPr>
          <a:xfrm>
            <a:off x="608295" y="1108075"/>
            <a:ext cx="4116705" cy="164465"/>
            <a:chOff x="445" y="981"/>
            <a:chExt cx="6483" cy="259"/>
          </a:xfrm>
        </p:grpSpPr>
        <p:sp>
          <p:nvSpPr>
            <p:cNvPr id="11" name="矩形 10"/>
            <p:cNvSpPr/>
            <p:nvPr>
              <p:custDataLst>
                <p:tags r:id="rId4"/>
              </p:custDataLst>
            </p:nvPr>
          </p:nvSpPr>
          <p:spPr>
            <a:xfrm>
              <a:off x="445" y="981"/>
              <a:ext cx="5358" cy="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矩形 20"/>
            <p:cNvSpPr/>
            <p:nvPr>
              <p:custDataLst>
                <p:tags r:id="rId5"/>
              </p:custDataLst>
            </p:nvPr>
          </p:nvSpPr>
          <p:spPr>
            <a:xfrm>
              <a:off x="1570" y="1156"/>
              <a:ext cx="5358" cy="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8" name="Title 6"/>
          <p:cNvSpPr txBox="1"/>
          <p:nvPr>
            <p:custDataLst>
              <p:tags r:id="rId6"/>
            </p:custDataLst>
          </p:nvPr>
        </p:nvSpPr>
        <p:spPr>
          <a:xfrm>
            <a:off x="739740" y="501650"/>
            <a:ext cx="4275455" cy="502920"/>
          </a:xfrm>
          <a:prstGeom prst="rect">
            <a:avLst/>
          </a:prstGeom>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6195" rIns="72000" bIns="36195" anchor="t" anchorCtr="0">
            <a:sp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lang="zh-CN" altLang="en-US" sz="2800" b="1" spc="159">
                <a:ln w="10160">
                  <a:solidFill>
                    <a:schemeClr val="accent5"/>
                  </a:solidFill>
                  <a:prstDash val="solid"/>
                </a:ln>
                <a:solidFill>
                  <a:schemeClr val="bg1"/>
                </a:solidFill>
                <a:effectLst>
                  <a:outerShdw blurRad="38100" dist="22860" dir="5400000" algn="tl" rotWithShape="0">
                    <a:srgbClr val="000000">
                      <a:alpha val="30000"/>
                    </a:srgb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吃饱到吃好，任重而道远</a:t>
            </a:r>
            <a:endParaRPr lang="zh-CN" altLang="en-US" sz="2800" b="1" spc="159">
              <a:ln w="10160">
                <a:solidFill>
                  <a:schemeClr val="accent5"/>
                </a:solidFill>
                <a:prstDash val="solid"/>
              </a:ln>
              <a:solidFill>
                <a:schemeClr val="bg1"/>
              </a:solidFill>
              <a:effectLst>
                <a:outerShdw blurRad="38100" dist="22860" dir="5400000" algn="tl" rotWithShape="0">
                  <a:srgbClr val="000000">
                    <a:alpha val="30000"/>
                  </a:srgb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右箭头 8"/>
          <p:cNvSpPr/>
          <p:nvPr/>
        </p:nvSpPr>
        <p:spPr>
          <a:xfrm>
            <a:off x="8108280" y="3320415"/>
            <a:ext cx="284480" cy="207645"/>
          </a:xfrm>
          <a:prstGeom prst="rightArrow">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右箭头 9"/>
          <p:cNvSpPr/>
          <p:nvPr/>
        </p:nvSpPr>
        <p:spPr>
          <a:xfrm>
            <a:off x="8108280" y="2421255"/>
            <a:ext cx="284480" cy="207645"/>
          </a:xfrm>
          <a:prstGeom prst="rightArrow">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图片占位符 2"/>
          <p:cNvSpPr>
            <a:spLocks noGrp="1"/>
          </p:cNvSpPr>
          <p:nvPr>
            <p:ph type="pic" sz="quarter" idx="11"/>
            <p:custDataLst>
              <p:tags r:id="rId1"/>
            </p:custDataLst>
          </p:nvPr>
        </p:nvSpPr>
        <p:spPr/>
      </p:sp>
      <p:sp>
        <p:nvSpPr>
          <p:cNvPr id="4" name="图片占位符 3"/>
          <p:cNvSpPr>
            <a:spLocks noGrp="1"/>
          </p:cNvSpPr>
          <p:nvPr>
            <p:ph type="pic" sz="quarter" idx="12"/>
            <p:custDataLst>
              <p:tags r:id="rId2"/>
            </p:custDataLst>
          </p:nvPr>
        </p:nvSpPr>
        <p:spPr/>
      </p:sp>
      <p:grpSp>
        <p:nvGrpSpPr>
          <p:cNvPr id="5121" name="组合 3"/>
          <p:cNvGrpSpPr/>
          <p:nvPr/>
        </p:nvGrpSpPr>
        <p:grpSpPr>
          <a:xfrm>
            <a:off x="600" y="-11747"/>
            <a:ext cx="12192000" cy="6859587"/>
            <a:chOff x="0" y="0"/>
            <a:chExt cx="12192001" cy="6837402"/>
          </a:xfrm>
        </p:grpSpPr>
        <p:sp>
          <p:nvSpPr>
            <p:cNvPr id="24" name="矩形 23"/>
            <p:cNvSpPr/>
            <p:nvPr>
              <p:custDataLst>
                <p:tags r:id="rId3"/>
              </p:custDataLst>
            </p:nvPr>
          </p:nvSpPr>
          <p:spPr>
            <a:xfrm>
              <a:off x="0" y="2987507"/>
              <a:ext cx="12192001" cy="38498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ea"/>
                <a:sym typeface="+mn-lt"/>
              </a:endParaRPr>
            </a:p>
          </p:txBody>
        </p:sp>
        <p:grpSp>
          <p:nvGrpSpPr>
            <p:cNvPr id="5123" name="组合 2"/>
            <p:cNvGrpSpPr/>
            <p:nvPr/>
          </p:nvGrpSpPr>
          <p:grpSpPr>
            <a:xfrm>
              <a:off x="0" y="0"/>
              <a:ext cx="12192001" cy="6545930"/>
              <a:chOff x="0" y="0"/>
              <a:chExt cx="12192001" cy="6545930"/>
            </a:xfrm>
          </p:grpSpPr>
          <p:sp>
            <p:nvSpPr>
              <p:cNvPr id="26" name="矩形 25"/>
              <p:cNvSpPr/>
              <p:nvPr>
                <p:custDataLst>
                  <p:tags r:id="rId4"/>
                </p:custDataLst>
              </p:nvPr>
            </p:nvSpPr>
            <p:spPr>
              <a:xfrm>
                <a:off x="0" y="0"/>
                <a:ext cx="12192001" cy="35365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ea"/>
                  <a:sym typeface="+mn-lt"/>
                </a:endParaRPr>
              </a:p>
            </p:txBody>
          </p:sp>
          <p:sp>
            <p:nvSpPr>
              <p:cNvPr id="28" name="圆角矩形 1"/>
              <p:cNvSpPr/>
              <p:nvPr>
                <p:custDataLst>
                  <p:tags r:id="rId5"/>
                </p:custDataLst>
              </p:nvPr>
            </p:nvSpPr>
            <p:spPr>
              <a:xfrm>
                <a:off x="328295" y="312675"/>
                <a:ext cx="11535411" cy="6233255"/>
              </a:xfrm>
              <a:prstGeom prst="roundRect">
                <a:avLst>
                  <a:gd name="adj" fmla="val 1474"/>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prstClr val="black"/>
                  </a:solidFill>
                  <a:effectLst/>
                  <a:uLnTx/>
                  <a:uFillTx/>
                  <a:latin typeface="+mn-lt"/>
                  <a:ea typeface="+mn-ea"/>
                  <a:cs typeface="+mn-ea"/>
                  <a:sym typeface="+mn-lt"/>
                </a:endParaRPr>
              </a:p>
            </p:txBody>
          </p:sp>
        </p:grpSp>
      </p:grpSp>
      <p:sp>
        <p:nvSpPr>
          <p:cNvPr id="8" name="Rectangle 2"/>
          <p:cNvSpPr>
            <a:spLocks noGrp="1" noChangeArrowheads="1"/>
          </p:cNvSpPr>
          <p:nvPr>
            <p:ph type="title"/>
            <p:custDataLst>
              <p:tags r:id="rId6"/>
            </p:custDataLst>
          </p:nvPr>
        </p:nvSpPr>
        <p:spPr>
          <a:xfrm>
            <a:off x="838800" y="203200"/>
            <a:ext cx="11287125" cy="1325563"/>
          </a:xfrm>
        </p:spPr>
        <p:txBody>
          <a:bodyPr/>
          <a:p>
            <a:pPr marL="0" marR="0" lvl="0" indent="0" algn="l" defTabSz="914400" rtl="0" eaLnBrk="1" fontAlgn="auto" latinLnBrk="0" hangingPunct="1">
              <a:lnSpc>
                <a:spcPct val="150000"/>
              </a:lnSpc>
              <a:spcBef>
                <a:spcPct val="0"/>
              </a:spcBef>
              <a:spcAft>
                <a:spcPts val="0"/>
              </a:spcAft>
              <a:buClrTx/>
              <a:buSzTx/>
              <a:buFontTx/>
              <a:buNone/>
              <a:defRPr/>
            </a:pPr>
            <a:r>
              <a:rPr kumimoji="0" lang="zh-CN" altLang="en-US" sz="3600" b="1" i="0" u="none" strike="noStrike" kern="1200" cap="none" spc="0" normalizeH="0" baseline="0" noProof="0">
                <a:ln>
                  <a:noFill/>
                </a:ln>
                <a:solidFill>
                  <a:schemeClr val="tx1"/>
                </a:solidFill>
                <a:effectLst/>
                <a:uLnTx/>
                <a:uFillTx/>
                <a:latin typeface="+mn-lt"/>
                <a:ea typeface="+mn-ea"/>
                <a:cs typeface="+mn-ea"/>
                <a:sym typeface="+mn-lt"/>
              </a:rPr>
              <a:t>供给侧结构性改革的贡献</a:t>
            </a:r>
            <a:endParaRPr kumimoji="0" lang="zh-CN" altLang="en-US" sz="3600" b="1" i="0" u="none" strike="noStrike" kern="1200" cap="none" spc="0" normalizeH="0" baseline="0" noProof="0">
              <a:ln>
                <a:noFill/>
              </a:ln>
              <a:solidFill>
                <a:schemeClr val="tx1"/>
              </a:solidFill>
              <a:effectLst/>
              <a:uLnTx/>
              <a:uFillTx/>
              <a:latin typeface="+mn-lt"/>
              <a:ea typeface="+mn-ea"/>
              <a:cs typeface="+mn-ea"/>
              <a:sym typeface="+mn-lt"/>
            </a:endParaRPr>
          </a:p>
        </p:txBody>
      </p:sp>
      <p:pic>
        <p:nvPicPr>
          <p:cNvPr id="10" name="图片占位符 6" descr="C:/Users/kj/AppData/Local/Temp/picturecompress_20210603112213/output_1.pngoutput_1"/>
          <p:cNvPicPr>
            <a:picLocks noChangeAspect="1"/>
          </p:cNvPicPr>
          <p:nvPr>
            <p:ph idx="1"/>
            <p:custDataLst>
              <p:tags r:id="rId7"/>
            </p:custDataLst>
          </p:nvPr>
        </p:nvPicPr>
        <p:blipFill>
          <a:blip r:embed="rId8"/>
          <a:srcRect r="1295" b="68790"/>
          <a:stretch>
            <a:fillRect/>
          </a:stretch>
        </p:blipFill>
        <p:spPr>
          <a:xfrm>
            <a:off x="838800" y="1529080"/>
            <a:ext cx="4114165" cy="4916170"/>
          </a:xfrm>
          <a:prstGeom prst="rect">
            <a:avLst/>
          </a:prstGeom>
          <a:ln w="12700" cmpd="sng">
            <a:solidFill>
              <a:srgbClr val="30681D"/>
            </a:solidFill>
            <a:prstDash val="solid"/>
          </a:ln>
        </p:spPr>
      </p:pic>
      <p:sp>
        <p:nvSpPr>
          <p:cNvPr id="12" name="Rectangle 3"/>
          <p:cNvSpPr>
            <a:spLocks noGrp="1" noChangeArrowheads="1"/>
          </p:cNvSpPr>
          <p:nvPr>
            <p:custDataLst>
              <p:tags r:id="rId9"/>
            </p:custDataLst>
          </p:nvPr>
        </p:nvSpPr>
        <p:spPr>
          <a:xfrm>
            <a:off x="5109175" y="1629410"/>
            <a:ext cx="5750560" cy="4497070"/>
          </a:xfrm>
          <a:prstGeom prst="rect">
            <a:avLst/>
          </a:prstGeom>
          <a:ln w="0">
            <a:solidFill>
              <a:schemeClr val="accent2">
                <a:alpha val="0"/>
              </a:schemeClr>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7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zh-CN" altLang="en-US" sz="29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mn-lt"/>
                <a:ea typeface="+mn-ea"/>
                <a:cs typeface="+mn-ea"/>
                <a:sym typeface="+mn-lt"/>
              </a:rPr>
              <a:t>习近平总书记提出的供给侧结构性改革，强调关注和解决结构性问题。这一论断既坚持了马克思的社会再生产理论，又创新了市场均衡理论。</a:t>
            </a:r>
            <a:endParaRPr kumimoji="0" lang="zh-CN" altLang="en-US" sz="29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mn-lt"/>
              <a:ea typeface="+mn-ea"/>
              <a:cs typeface="+mn-ea"/>
              <a:sym typeface="+mn-lt"/>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zh-CN" altLang="en-US" sz="240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mn-lt"/>
                <a:ea typeface="+mn-ea"/>
                <a:cs typeface="+mn-ea"/>
                <a:sym typeface="+mn-lt"/>
              </a:rPr>
              <a:t>何谓总量均衡与结构均衡？举个例子：假定一定时期总供给为1000万元，总需求也是1000万元，此时供求总量（价值补偿）是平衡的；但从实物补偿看，假定市场供给1000吨钢材、2500吨粮食，而市场需要的却是800吨钢材、3000吨粮食，于是钢材过剩200吨，粮食却短缺500吨，供求结构并不平衡。</a:t>
            </a:r>
            <a:r>
              <a:rPr kumimoji="0" lang="zh-CN" altLang="en-US" sz="2400" i="0" u="none" strike="noStrike" kern="1200" cap="none" spc="0" normalizeH="0" baseline="0" noProof="0">
                <a:ln w="6600">
                  <a:solidFill>
                    <a:schemeClr val="accent2"/>
                  </a:solidFill>
                  <a:prstDash val="solid"/>
                </a:ln>
                <a:solidFill>
                  <a:srgbClr val="FFFFFF"/>
                </a:solidFill>
                <a:effectLst>
                  <a:outerShdw dist="38100" dir="2700000" algn="tl" rotWithShape="0">
                    <a:schemeClr val="accent2"/>
                  </a:outerShdw>
                </a:effectLst>
                <a:uLnTx/>
                <a:uFillTx/>
                <a:latin typeface="+mn-lt"/>
                <a:ea typeface="+mn-ea"/>
                <a:cs typeface="+mn-ea"/>
                <a:sym typeface="+mn-lt"/>
              </a:rPr>
              <a:t> </a:t>
            </a:r>
            <a:endParaRPr kumimoji="0" lang="zh-CN" altLang="en-US" sz="2400" i="0" u="none" strike="noStrike" kern="1200" cap="none" spc="0" normalizeH="0" baseline="0" noProof="0">
              <a:ln w="6600">
                <a:solidFill>
                  <a:schemeClr val="accent2"/>
                </a:solidFill>
                <a:prstDash val="solid"/>
              </a:ln>
              <a:solidFill>
                <a:srgbClr val="FFFFFF"/>
              </a:solidFill>
              <a:effectLst>
                <a:outerShdw dist="38100" dir="2700000" algn="tl" rotWithShape="0">
                  <a:schemeClr val="accent2"/>
                </a:outerShdw>
              </a:effectLst>
              <a:uLnTx/>
              <a:uFillTx/>
              <a:latin typeface="+mn-lt"/>
              <a:ea typeface="+mn-ea"/>
              <a:cs typeface="+mn-ea"/>
              <a:sym typeface="+mn-lt"/>
            </a:endParaRPr>
          </a:p>
        </p:txBody>
      </p:sp>
    </p:spTree>
    <p:custDataLst>
      <p:tags r:id="rId10"/>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矩形 19"/>
          <p:cNvSpPr/>
          <p:nvPr>
            <p:custDataLst>
              <p:tags r:id="rId1"/>
            </p:custDataLst>
          </p:nvPr>
        </p:nvSpPr>
        <p:spPr>
          <a:xfrm>
            <a:off x="600" y="0"/>
            <a:ext cx="12192000" cy="9326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6137910"/>
            <a:ext cx="720090" cy="720090"/>
          </a:xfrm>
          <a:prstGeom prst="rect">
            <a:avLst/>
          </a:prstGeom>
        </p:spPr>
      </p:pic>
      <p:pic>
        <p:nvPicPr>
          <p:cNvPr id="18" name="图片 1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3" name="矩形 13"/>
          <p:cNvSpPr/>
          <p:nvPr>
            <p:custDataLst>
              <p:tags r:id="rId6"/>
            </p:custDataLst>
          </p:nvPr>
        </p:nvSpPr>
        <p:spPr>
          <a:xfrm>
            <a:off x="7468200" y="2132965"/>
            <a:ext cx="3657600" cy="3200400"/>
          </a:xfrm>
          <a:prstGeom prst="rect">
            <a:avLst/>
          </a:prstGeom>
          <a:noFill/>
          <a:ln w="381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矩形 8"/>
          <p:cNvSpPr/>
          <p:nvPr>
            <p:custDataLst>
              <p:tags r:id="rId7"/>
            </p:custDataLst>
          </p:nvPr>
        </p:nvSpPr>
        <p:spPr>
          <a:xfrm>
            <a:off x="1194410" y="1345576"/>
            <a:ext cx="5181641" cy="4876839"/>
          </a:xfrm>
          <a:prstGeom prst="rect">
            <a:avLst/>
          </a:prstGeom>
          <a:solidFill>
            <a:schemeClr val="lt1"/>
          </a:solidFill>
          <a:ln w="38100">
            <a:noFill/>
          </a:ln>
          <a:effectLst>
            <a:outerShdw blurRad="177800" dir="5400000" sx="103000" sy="103000" algn="ctr" rotWithShape="0">
              <a:schemeClr val="dk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pitchFamily="34" charset="-122"/>
              <a:ea typeface="微软雅黑" panose="020B0503020204020204" pitchFamily="34" charset="-122"/>
              <a:sym typeface="+mn-ea"/>
            </a:endParaRPr>
          </a:p>
        </p:txBody>
      </p:sp>
      <p:sp>
        <p:nvSpPr>
          <p:cNvPr id="11" name="矩形 10"/>
          <p:cNvSpPr/>
          <p:nvPr>
            <p:custDataLst>
              <p:tags r:id="rId8"/>
            </p:custDataLst>
          </p:nvPr>
        </p:nvSpPr>
        <p:spPr>
          <a:xfrm>
            <a:off x="7315858" y="2285383"/>
            <a:ext cx="3657600" cy="3200400"/>
          </a:xfrm>
          <a:prstGeom prst="rect">
            <a:avLst/>
          </a:prstGeom>
          <a:solidFill>
            <a:schemeClr val="lt2"/>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9"/>
            </p:custDataLst>
          </p:nvPr>
        </p:nvSpPr>
        <p:spPr>
          <a:xfrm>
            <a:off x="305356" y="151766"/>
            <a:ext cx="11582489" cy="6096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3400" b="1" spc="180">
                <a:solidFill>
                  <a:schemeClr val="accent1">
                    <a:lumMod val="75000"/>
                  </a:schemeClr>
                </a:solidFill>
                <a:latin typeface="微软雅黑" panose="020B0503020204020204" pitchFamily="34" charset="-122"/>
                <a:ea typeface="微软雅黑" panose="020B0503020204020204" pitchFamily="34" charset="-122"/>
                <a:sym typeface="+mn-ea"/>
              </a:rPr>
              <a:t>思政元素融入设计</a:t>
            </a:r>
            <a:endParaRPr lang="zh-CN" altLang="en-US" sz="3400" b="1" spc="180">
              <a:solidFill>
                <a:schemeClr val="accent1">
                  <a:lumMod val="75000"/>
                </a:schemeClr>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custDataLst>
              <p:tags r:id="rId10"/>
            </p:custDataLst>
          </p:nvPr>
        </p:nvPicPr>
        <p:blipFill rotWithShape="1">
          <a:blip r:embed="rId11"/>
          <a:srcRect l="20559" r="20559"/>
          <a:stretch>
            <a:fillRect/>
          </a:stretch>
        </p:blipFill>
        <p:spPr>
          <a:xfrm>
            <a:off x="1572192" y="1694808"/>
            <a:ext cx="4476775" cy="4248785"/>
          </a:xfrm>
          <a:custGeom>
            <a:avLst/>
            <a:gdLst/>
            <a:ahLst/>
            <a:cxnLst>
              <a:cxn ang="3">
                <a:pos x="hc" y="t"/>
              </a:cxn>
              <a:cxn ang="cd2">
                <a:pos x="l" y="vc"/>
              </a:cxn>
              <a:cxn ang="cd4">
                <a:pos x="hc" y="b"/>
              </a:cxn>
              <a:cxn ang="0">
                <a:pos x="r" y="vc"/>
              </a:cxn>
            </a:cxnLst>
            <a:rect l="l" t="t" r="r" b="b"/>
            <a:pathLst>
              <a:path w="6720" h="6240">
                <a:moveTo>
                  <a:pt x="0" y="0"/>
                </a:moveTo>
                <a:lnTo>
                  <a:pt x="6720" y="0"/>
                </a:lnTo>
                <a:lnTo>
                  <a:pt x="6720" y="6240"/>
                </a:lnTo>
                <a:lnTo>
                  <a:pt x="0" y="6240"/>
                </a:lnTo>
                <a:lnTo>
                  <a:pt x="0" y="0"/>
                </a:lnTo>
                <a:close/>
              </a:path>
            </a:pathLst>
          </a:custGeom>
        </p:spPr>
      </p:pic>
      <p:sp>
        <p:nvSpPr>
          <p:cNvPr id="6" name="Title 6"/>
          <p:cNvSpPr txBox="1"/>
          <p:nvPr>
            <p:custDataLst>
              <p:tags r:id="rId12"/>
            </p:custDataLst>
          </p:nvPr>
        </p:nvSpPr>
        <p:spPr>
          <a:xfrm>
            <a:off x="7799051" y="3047389"/>
            <a:ext cx="2742565" cy="926452"/>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情</a:t>
            </a:r>
            <a:r>
              <a:rPr kumimoji="0" lang="zh-CN" altLang="en-US"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景</a:t>
            </a:r>
            <a:r>
              <a:rPr kumimoji="0" altLang="zh-CN"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3</a:t>
            </a:r>
            <a:endParaRPr kumimoji="0" altLang="zh-CN" sz="36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itle 6"/>
          <p:cNvSpPr txBox="1"/>
          <p:nvPr>
            <p:custDataLst>
              <p:tags r:id="rId13"/>
            </p:custDataLst>
          </p:nvPr>
        </p:nvSpPr>
        <p:spPr>
          <a:xfrm>
            <a:off x="7798416" y="4044326"/>
            <a:ext cx="2742546" cy="679463"/>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800"/>
              </a:spcAft>
              <a:buSzPct val="100000"/>
            </a:pPr>
            <a:r>
              <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从吃饱到杜绝浪费</a:t>
            </a:r>
            <a:endPar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200" advTm="924">
        <p14:doors dir="vert"/>
      </p:transition>
    </mc:Choice>
    <mc:Fallback>
      <p:transition spd="slow" advTm="924">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8" name="图片 17"/>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17" name="图片 1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15" name="Title 6" descr="7b0a202020202262756c6c6574223a20227b5c2263617465676f727949645c223a31303031322c5c2274656d706c61746549645c223a32303233313239397d220a7d0a"/>
          <p:cNvSpPr txBox="1"/>
          <p:nvPr>
            <p:custDataLst>
              <p:tags r:id="rId5"/>
            </p:custDataLst>
          </p:nvPr>
        </p:nvSpPr>
        <p:spPr>
          <a:xfrm>
            <a:off x="720651" y="375920"/>
            <a:ext cx="3829075" cy="4419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42900" lvl="0" indent="-342900" algn="l" fontAlgn="ctr">
              <a:lnSpc>
                <a:spcPct val="120000"/>
              </a:lnSpc>
              <a:spcBef>
                <a:spcPts val="0"/>
              </a:spcBef>
              <a:spcAft>
                <a:spcPts val="800"/>
              </a:spcAft>
              <a:buSzPct val="100000"/>
              <a:buFont typeface="Wingdings" panose="05000000000000000000" charset="0"/>
              <a:buChar char="u"/>
            </a:pPr>
            <a:r>
              <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我们每人每天每顿，可以食用：365.3g/顿</a:t>
            </a:r>
            <a:endPar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fontAlgn="ctr">
              <a:lnSpc>
                <a:spcPct val="120000"/>
              </a:lnSpc>
              <a:spcBef>
                <a:spcPts val="0"/>
              </a:spcBef>
              <a:spcAft>
                <a:spcPts val="800"/>
              </a:spcAft>
              <a:buSzPct val="100000"/>
              <a:buFont typeface="Wingdings" panose="05000000000000000000" charset="0"/>
              <a:buChar char="u"/>
            </a:pPr>
            <a:r>
              <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人均食物浪费量约为每餐每人93克。</a:t>
            </a:r>
            <a:endPar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fontAlgn="ctr">
              <a:lnSpc>
                <a:spcPct val="120000"/>
              </a:lnSpc>
              <a:spcBef>
                <a:spcPts val="0"/>
              </a:spcBef>
              <a:spcAft>
                <a:spcPts val="800"/>
              </a:spcAft>
              <a:buSzPct val="100000"/>
              <a:buFont typeface="Wingdings" panose="05000000000000000000" charset="0"/>
              <a:buChar char="u"/>
            </a:pPr>
            <a:r>
              <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意味着袁隆平等科学家的成绩打了七折。</a:t>
            </a:r>
            <a:endPar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图片 15"/>
          <p:cNvPicPr preferRelativeResize="0">
            <a:picLocks noChangeAspect="1"/>
          </p:cNvPicPr>
          <p:nvPr>
            <p:custDataLst>
              <p:tags r:id="rId6"/>
            </p:custDataLst>
          </p:nvPr>
        </p:nvPicPr>
        <p:blipFill rotWithShape="1">
          <a:blip r:embed="rId7"/>
          <a:srcRect t="-796" b="-796"/>
          <a:stretch>
            <a:fillRect/>
          </a:stretch>
        </p:blipFill>
        <p:spPr>
          <a:xfrm>
            <a:off x="4744039" y="1219200"/>
            <a:ext cx="6839001" cy="4419600"/>
          </a:xfrm>
          <a:custGeom>
            <a:avLst/>
            <a:gdLst/>
            <a:ahLst/>
            <a:cxnLst>
              <a:cxn ang="3">
                <a:pos x="hc" y="t"/>
              </a:cxn>
              <a:cxn ang="cd2">
                <a:pos x="l" y="vc"/>
              </a:cxn>
              <a:cxn ang="cd4">
                <a:pos x="hc" y="b"/>
              </a:cxn>
              <a:cxn ang="0">
                <a:pos x="r" y="vc"/>
              </a:cxn>
            </a:cxnLst>
            <a:rect l="l" t="t" r="r" b="b"/>
            <a:pathLst>
              <a:path w="11760" h="6960">
                <a:moveTo>
                  <a:pt x="0" y="0"/>
                </a:moveTo>
                <a:lnTo>
                  <a:pt x="11760" y="0"/>
                </a:lnTo>
                <a:lnTo>
                  <a:pt x="11760" y="6960"/>
                </a:lnTo>
                <a:lnTo>
                  <a:pt x="0" y="6960"/>
                </a:lnTo>
                <a:lnTo>
                  <a:pt x="0" y="0"/>
                </a:lnTo>
                <a:close/>
              </a:path>
            </a:pathLst>
          </a:custGeom>
          <a:blipFill rotWithShape="1">
            <a:blip r:embed="rId8"/>
            <a:stretch>
              <a:fillRect/>
            </a:stretch>
          </a:blipFill>
        </p:spPr>
      </p:pic>
      <p:pic>
        <p:nvPicPr>
          <p:cNvPr id="4" name="图片 3" descr="109264445&amp;pky95109264445&amp;"/>
          <p:cNvPicPr>
            <a:picLocks noChangeAspect="1"/>
          </p:cNvPicPr>
          <p:nvPr/>
        </p:nvPicPr>
        <p:blipFill>
          <a:blip r:embed="rId9"/>
          <a:stretch>
            <a:fillRect/>
          </a:stretch>
        </p:blipFill>
        <p:spPr>
          <a:xfrm>
            <a:off x="707355" y="4384675"/>
            <a:ext cx="3762375" cy="2507615"/>
          </a:xfrm>
          <a:prstGeom prst="rect">
            <a:avLst/>
          </a:prstGeom>
        </p:spPr>
      </p:pic>
    </p:spTree>
    <p:custDataLst>
      <p:tags r:id="rId10"/>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7" name="图片 16"/>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16" name="图片 1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14" name="Title 6"/>
          <p:cNvSpPr txBox="1"/>
          <p:nvPr>
            <p:custDataLst>
              <p:tags r:id="rId5"/>
            </p:custDataLst>
          </p:nvPr>
        </p:nvSpPr>
        <p:spPr>
          <a:xfrm>
            <a:off x="610162" y="762127"/>
            <a:ext cx="9753676" cy="1525943"/>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4月29日，《中华人民共和国反食品浪费法》正式实施，其中规定：对可安全食用或者饮用的食品未能按照其功能目的利用的均构成“食品浪费”。</a:t>
            </a:r>
            <a:endParaRPr lang="zh-CN" altLang="en-US" sz="2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直角三角形 3"/>
          <p:cNvSpPr/>
          <p:nvPr>
            <p:custDataLst>
              <p:tags r:id="rId6"/>
            </p:custDataLst>
          </p:nvPr>
        </p:nvSpPr>
        <p:spPr>
          <a:xfrm flipH="1">
            <a:off x="539978" y="5270500"/>
            <a:ext cx="11652621" cy="15875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直角三角形 4"/>
          <p:cNvSpPr/>
          <p:nvPr>
            <p:custDataLst>
              <p:tags r:id="rId7"/>
            </p:custDataLst>
          </p:nvPr>
        </p:nvSpPr>
        <p:spPr>
          <a:xfrm>
            <a:off x="600" y="5523954"/>
            <a:ext cx="3390900" cy="1334045"/>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连接符 5"/>
          <p:cNvCxnSpPr/>
          <p:nvPr>
            <p:custDataLst>
              <p:tags r:id="rId8"/>
            </p:custDataLst>
          </p:nvPr>
        </p:nvCxnSpPr>
        <p:spPr>
          <a:xfrm flipH="1">
            <a:off x="638140" y="2574925"/>
            <a:ext cx="10919460" cy="10160"/>
          </a:xfrm>
          <a:prstGeom prst="line">
            <a:avLst/>
          </a:prstGeom>
          <a:ln w="127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13" name="组合 12"/>
          <p:cNvGrpSpPr/>
          <p:nvPr>
            <p:custDataLst>
              <p:tags r:id="rId9"/>
            </p:custDataLst>
          </p:nvPr>
        </p:nvGrpSpPr>
        <p:grpSpPr>
          <a:xfrm>
            <a:off x="10756230" y="1127125"/>
            <a:ext cx="824865" cy="716280"/>
            <a:chOff x="16938" y="1775"/>
            <a:chExt cx="1299" cy="1128"/>
          </a:xfrm>
        </p:grpSpPr>
        <p:grpSp>
          <p:nvGrpSpPr>
            <p:cNvPr id="7" name="组合 6"/>
            <p:cNvGrpSpPr>
              <a:grpSpLocks noChangeAspect="1"/>
            </p:cNvGrpSpPr>
            <p:nvPr>
              <p:custDataLst>
                <p:tags r:id="rId10"/>
              </p:custDataLst>
            </p:nvPr>
          </p:nvGrpSpPr>
          <p:grpSpPr>
            <a:xfrm rot="10800000">
              <a:off x="17057" y="1873"/>
              <a:ext cx="1180" cy="1030"/>
              <a:chOff x="1168400" y="1347856"/>
              <a:chExt cx="723913" cy="631688"/>
            </a:xfrm>
            <a:noFill/>
          </p:grpSpPr>
          <p:sp>
            <p:nvSpPr>
              <p:cNvPr id="11" name="任意多边形: 形状 10"/>
              <p:cNvSpPr>
                <a:spLocks noChangeAspect="1"/>
              </p:cNvSpPr>
              <p:nvPr>
                <p:custDataLst>
                  <p:tags r:id="rId11"/>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任意多边形: 形状 11"/>
              <p:cNvSpPr>
                <a:spLocks noChangeAspect="1"/>
              </p:cNvSpPr>
              <p:nvPr>
                <p:custDataLst>
                  <p:tags r:id="rId12"/>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8" name="组合 7"/>
            <p:cNvGrpSpPr>
              <a:grpSpLocks noChangeAspect="1"/>
            </p:cNvGrpSpPr>
            <p:nvPr>
              <p:custDataLst>
                <p:tags r:id="rId13"/>
              </p:custDataLst>
            </p:nvPr>
          </p:nvGrpSpPr>
          <p:grpSpPr>
            <a:xfrm rot="10800000">
              <a:off x="16938" y="1775"/>
              <a:ext cx="1221" cy="1086"/>
              <a:chOff x="1182937" y="1347856"/>
              <a:chExt cx="709957" cy="631688"/>
            </a:xfrm>
            <a:solidFill>
              <a:schemeClr val="accent1"/>
            </a:solidFill>
          </p:grpSpPr>
          <p:sp>
            <p:nvSpPr>
              <p:cNvPr id="9" name="任意多边形: 形状 8"/>
              <p:cNvSpPr>
                <a:spLocks noChangeAspect="1"/>
              </p:cNvSpPr>
              <p:nvPr>
                <p:custDataLst>
                  <p:tags r:id="rId14"/>
                </p:custDataLst>
              </p:nvPr>
            </p:nvSpPr>
            <p:spPr>
              <a:xfrm>
                <a:off x="1182937"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任意多边形: 形状 9"/>
              <p:cNvSpPr>
                <a:spLocks noChangeAspect="1"/>
              </p:cNvSpPr>
              <p:nvPr>
                <p:custDataLst>
                  <p:tags r:id="rId15"/>
                </p:custDataLst>
              </p:nvPr>
            </p:nvSpPr>
            <p:spPr>
              <a:xfrm>
                <a:off x="1581599"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pic>
        <p:nvPicPr>
          <p:cNvPr id="2" name="图片 1" descr="微信图片_20210613231723"/>
          <p:cNvPicPr>
            <a:picLocks noChangeAspect="1"/>
          </p:cNvPicPr>
          <p:nvPr/>
        </p:nvPicPr>
        <p:blipFill>
          <a:blip r:embed="rId16"/>
          <a:stretch>
            <a:fillRect/>
          </a:stretch>
        </p:blipFill>
        <p:spPr>
          <a:xfrm>
            <a:off x="1504280" y="2886075"/>
            <a:ext cx="9591675" cy="1786255"/>
          </a:xfrm>
          <a:prstGeom prst="rect">
            <a:avLst/>
          </a:prstGeom>
        </p:spPr>
      </p:pic>
    </p:spTree>
    <p:custDataLst>
      <p:tags r:id="rId17"/>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6" name="图片 1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720128" cy="720090"/>
          </a:xfrm>
          <a:prstGeom prst="rect">
            <a:avLst/>
          </a:prstGeom>
        </p:spPr>
      </p:pic>
      <p:pic>
        <p:nvPicPr>
          <p:cNvPr id="15" name="图片 14"/>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08" y="-5379"/>
            <a:ext cx="720128" cy="720090"/>
          </a:xfrm>
          <a:prstGeom prst="rect">
            <a:avLst/>
          </a:prstGeom>
        </p:spPr>
      </p:pic>
      <p:sp>
        <p:nvSpPr>
          <p:cNvPr id="2" name="矩形 1"/>
          <p:cNvSpPr/>
          <p:nvPr>
            <p:custDataLst>
              <p:tags r:id="rId5"/>
            </p:custDataLst>
          </p:nvPr>
        </p:nvSpPr>
        <p:spPr>
          <a:xfrm>
            <a:off x="0" y="1353735"/>
            <a:ext cx="12192635" cy="421767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 name="任意多边形: 形状 2"/>
          <p:cNvSpPr/>
          <p:nvPr>
            <p:custDataLst>
              <p:tags r:id="rId6"/>
            </p:custDataLst>
          </p:nvPr>
        </p:nvSpPr>
        <p:spPr>
          <a:xfrm>
            <a:off x="-1" y="5322926"/>
            <a:ext cx="12192636" cy="496598"/>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ea typeface="微软雅黑" panose="020B0503020204020204" pitchFamily="34" charset="-122"/>
            </a:endParaRPr>
          </a:p>
        </p:txBody>
      </p:sp>
      <p:sp>
        <p:nvSpPr>
          <p:cNvPr id="4" name="任意多边形: 形状 3"/>
          <p:cNvSpPr/>
          <p:nvPr>
            <p:custDataLst>
              <p:tags r:id="rId7"/>
            </p:custDataLst>
          </p:nvPr>
        </p:nvSpPr>
        <p:spPr>
          <a:xfrm rot="10800000" flipH="1">
            <a:off x="-1" y="5397544"/>
            <a:ext cx="12192638" cy="359621"/>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 name="connsiteX0-89" fmla="*/ 0 w 8762487"/>
              <a:gd name="connsiteY0-90" fmla="*/ 1373570 h 1373569"/>
              <a:gd name="connsiteX1-91" fmla="*/ 770641 w 8762487"/>
              <a:gd name="connsiteY1-92" fmla="*/ 1108053 h 1373569"/>
              <a:gd name="connsiteX2-93" fmla="*/ 2692245 w 8762487"/>
              <a:gd name="connsiteY2-94" fmla="*/ 250126 h 1373569"/>
              <a:gd name="connsiteX3-95" fmla="*/ 5740245 w 8762487"/>
              <a:gd name="connsiteY3-96" fmla="*/ 1164526 h 1373569"/>
              <a:gd name="connsiteX4-97" fmla="*/ 8762487 w 8762487"/>
              <a:gd name="connsiteY4-98" fmla="*/ 0 h 1373569"/>
              <a:gd name="connsiteX0-99" fmla="*/ 0 w 7991846"/>
              <a:gd name="connsiteY0-100" fmla="*/ 1108053 h 1165862"/>
              <a:gd name="connsiteX1-101" fmla="*/ 1921604 w 7991846"/>
              <a:gd name="connsiteY1-102" fmla="*/ 250126 h 1165862"/>
              <a:gd name="connsiteX2-103" fmla="*/ 4969604 w 7991846"/>
              <a:gd name="connsiteY2-104" fmla="*/ 1164526 h 1165862"/>
              <a:gd name="connsiteX3-105" fmla="*/ 7991846 w 7991846"/>
              <a:gd name="connsiteY3-106" fmla="*/ 0 h 1165862"/>
            </a:gdLst>
            <a:ahLst/>
            <a:cxnLst>
              <a:cxn ang="0">
                <a:pos x="connsiteX0-1" y="connsiteY0-2"/>
              </a:cxn>
              <a:cxn ang="0">
                <a:pos x="connsiteX1-3" y="connsiteY1-4"/>
              </a:cxn>
              <a:cxn ang="0">
                <a:pos x="connsiteX2-5" y="connsiteY2-6"/>
              </a:cxn>
              <a:cxn ang="0">
                <a:pos x="connsiteX3-7" y="connsiteY3-8"/>
              </a:cxn>
            </a:cxnLst>
            <a:rect l="l" t="t" r="r" b="b"/>
            <a:pathLst>
              <a:path w="7991846" h="1165862">
                <a:moveTo>
                  <a:pt x="0" y="1108053"/>
                </a:moveTo>
                <a:cubicBezTo>
                  <a:pt x="448708" y="920812"/>
                  <a:pt x="1093337" y="240714"/>
                  <a:pt x="1921604" y="250126"/>
                </a:cubicBezTo>
                <a:cubicBezTo>
                  <a:pt x="2749871" y="259538"/>
                  <a:pt x="3957897" y="1206214"/>
                  <a:pt x="4969604" y="1164526"/>
                </a:cubicBezTo>
                <a:cubicBezTo>
                  <a:pt x="5981311" y="1122838"/>
                  <a:pt x="6872815" y="696890"/>
                  <a:pt x="7991846" y="0"/>
                </a:cubicBezTo>
              </a:path>
            </a:pathLst>
          </a:custGeom>
          <a:noFill/>
          <a:ln w="0">
            <a:solidFill>
              <a:schemeClr val="dk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ea typeface="微软雅黑" panose="020B0503020204020204" pitchFamily="34" charset="-122"/>
            </a:endParaRPr>
          </a:p>
        </p:txBody>
      </p:sp>
      <p:sp>
        <p:nvSpPr>
          <p:cNvPr id="7" name="任意多边形: 形状 4"/>
          <p:cNvSpPr/>
          <p:nvPr>
            <p:custDataLst>
              <p:tags r:id="rId8"/>
            </p:custDataLst>
          </p:nvPr>
        </p:nvSpPr>
        <p:spPr>
          <a:xfrm flipH="1">
            <a:off x="0" y="894029"/>
            <a:ext cx="12192636" cy="539325"/>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ea typeface="微软雅黑" panose="020B0503020204020204" pitchFamily="34" charset="-122"/>
            </a:endParaRPr>
          </a:p>
        </p:txBody>
      </p:sp>
      <p:sp>
        <p:nvSpPr>
          <p:cNvPr id="8" name="任意多边形: 形状 5"/>
          <p:cNvSpPr/>
          <p:nvPr>
            <p:custDataLst>
              <p:tags r:id="rId9"/>
            </p:custDataLst>
          </p:nvPr>
        </p:nvSpPr>
        <p:spPr>
          <a:xfrm rot="10800000" flipH="1">
            <a:off x="-1" y="893706"/>
            <a:ext cx="12192636" cy="460144"/>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ea typeface="微软雅黑" panose="020B0503020204020204" pitchFamily="34" charset="-122"/>
            </a:endParaRPr>
          </a:p>
        </p:txBody>
      </p:sp>
      <p:sp>
        <p:nvSpPr>
          <p:cNvPr id="9" name="椭圆 8"/>
          <p:cNvSpPr/>
          <p:nvPr>
            <p:custDataLst>
              <p:tags r:id="rId10"/>
            </p:custDataLst>
          </p:nvPr>
        </p:nvSpPr>
        <p:spPr>
          <a:xfrm>
            <a:off x="1066081" y="5459902"/>
            <a:ext cx="196354" cy="196354"/>
          </a:xfrm>
          <a:prstGeom prst="ellipse">
            <a:avLst/>
          </a:prstGeom>
          <a:solidFill>
            <a:schemeClr val="dk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10" name="椭圆 9"/>
          <p:cNvSpPr/>
          <p:nvPr>
            <p:custDataLst>
              <p:tags r:id="rId11"/>
            </p:custDataLst>
          </p:nvPr>
        </p:nvSpPr>
        <p:spPr>
          <a:xfrm>
            <a:off x="3692531" y="5237718"/>
            <a:ext cx="371672" cy="371672"/>
          </a:xfrm>
          <a:prstGeom prst="ellipse">
            <a:avLst/>
          </a:pr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ea typeface="微软雅黑" panose="020B0503020204020204" pitchFamily="34" charset="-122"/>
            </a:endParaRPr>
          </a:p>
        </p:txBody>
      </p:sp>
      <p:sp>
        <p:nvSpPr>
          <p:cNvPr id="11" name="椭圆 10"/>
          <p:cNvSpPr/>
          <p:nvPr>
            <p:custDataLst>
              <p:tags r:id="rId12"/>
            </p:custDataLst>
          </p:nvPr>
        </p:nvSpPr>
        <p:spPr>
          <a:xfrm>
            <a:off x="8489787" y="5592623"/>
            <a:ext cx="371672" cy="371672"/>
          </a:xfrm>
          <a:prstGeom prst="ellipse">
            <a:avLst/>
          </a:prstGeom>
          <a:solidFill>
            <a:schemeClr val="dk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ea typeface="微软雅黑" panose="020B0503020204020204" pitchFamily="34" charset="-122"/>
            </a:endParaRPr>
          </a:p>
        </p:txBody>
      </p:sp>
      <p:sp>
        <p:nvSpPr>
          <p:cNvPr id="12" name="椭圆 11"/>
          <p:cNvSpPr/>
          <p:nvPr>
            <p:custDataLst>
              <p:tags r:id="rId13"/>
            </p:custDataLst>
          </p:nvPr>
        </p:nvSpPr>
        <p:spPr>
          <a:xfrm>
            <a:off x="11375911" y="5342739"/>
            <a:ext cx="207087" cy="207087"/>
          </a:xfrm>
          <a:prstGeom prst="ellipse">
            <a:avLst/>
          </a:pr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ea typeface="微软雅黑" panose="020B0503020204020204" pitchFamily="34" charset="-122"/>
            </a:endParaRPr>
          </a:p>
        </p:txBody>
      </p:sp>
      <p:sp>
        <p:nvSpPr>
          <p:cNvPr id="13" name="椭圆 12"/>
          <p:cNvSpPr/>
          <p:nvPr>
            <p:custDataLst>
              <p:tags r:id="rId14"/>
            </p:custDataLst>
          </p:nvPr>
        </p:nvSpPr>
        <p:spPr>
          <a:xfrm>
            <a:off x="4504434" y="4993377"/>
            <a:ext cx="654160" cy="654160"/>
          </a:xfrm>
          <a:prstGeom prst="ellipse">
            <a:avLst/>
          </a:prstGeom>
          <a:solidFill>
            <a:schemeClr val="dk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ea typeface="微软雅黑" panose="020B0503020204020204" pitchFamily="34" charset="-122"/>
            </a:endParaRPr>
          </a:p>
        </p:txBody>
      </p:sp>
      <p:sp>
        <p:nvSpPr>
          <p:cNvPr id="14" name="文本框 12"/>
          <p:cNvSpPr txBox="1"/>
          <p:nvPr>
            <p:custDataLst>
              <p:tags r:id="rId15"/>
            </p:custDataLst>
          </p:nvPr>
        </p:nvSpPr>
        <p:spPr>
          <a:xfrm>
            <a:off x="1714814" y="1723305"/>
            <a:ext cx="8610600" cy="2806065"/>
          </a:xfrm>
          <a:prstGeom prst="rect">
            <a:avLst/>
          </a:prstGeom>
          <a:noFill/>
        </p:spPr>
        <p:txBody>
          <a:bodyPr wrap="square" lIns="90000" tIns="46800" rIns="90000" bIns="4680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0"/>
              </a:spcAft>
              <a:buSzPct val="100000"/>
              <a:buFontTx/>
              <a:buNone/>
            </a:pPr>
            <a:r>
              <a:rPr lang="zh-CN" altLang="en-US" sz="5200" b="1" spc="360">
                <a:solidFill>
                  <a:schemeClr val="accent1">
                    <a:lumMod val="75000"/>
                  </a:schemeClr>
                </a:solidFill>
                <a:latin typeface="微软雅黑" panose="020B0503020204020204" pitchFamily="34" charset="-122"/>
                <a:ea typeface="微软雅黑" panose="020B0503020204020204" pitchFamily="34" charset="-122"/>
              </a:rPr>
              <a:t>以下为课堂部分课件展示</a:t>
            </a:r>
            <a:endParaRPr lang="zh-CN" altLang="en-US" sz="5200" b="1" spc="360">
              <a:solidFill>
                <a:schemeClr val="accent1">
                  <a:lumMod val="75000"/>
                </a:schemeClr>
              </a:solidFill>
              <a:latin typeface="微软雅黑" panose="020B0503020204020204" pitchFamily="34" charset="-122"/>
              <a:ea typeface="微软雅黑" panose="020B0503020204020204" pitchFamily="34" charset="-122"/>
            </a:endParaRPr>
          </a:p>
          <a:p>
            <a:pPr marL="0" lvl="0" indent="0" algn="ctr">
              <a:lnSpc>
                <a:spcPct val="100000"/>
              </a:lnSpc>
              <a:spcBef>
                <a:spcPts val="0"/>
              </a:spcBef>
              <a:spcAft>
                <a:spcPts val="0"/>
              </a:spcAft>
              <a:buSzPct val="100000"/>
              <a:buFontTx/>
              <a:buNone/>
            </a:pPr>
            <a:endParaRPr lang="zh-CN" altLang="en-US" sz="5200" b="1" spc="360">
              <a:solidFill>
                <a:schemeClr val="accent1">
                  <a:lumMod val="75000"/>
                </a:schemeClr>
              </a:solidFill>
              <a:latin typeface="微软雅黑" panose="020B0503020204020204" pitchFamily="34" charset="-122"/>
              <a:ea typeface="微软雅黑" panose="020B0503020204020204" pitchFamily="34" charset="-122"/>
            </a:endParaRPr>
          </a:p>
        </p:txBody>
      </p:sp>
    </p:spTree>
    <p:custDataLst>
      <p:tags r:id="rId1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1" name="矩形 20"/>
          <p:cNvSpPr/>
          <p:nvPr>
            <p:custDataLst>
              <p:tags r:id="rId1"/>
            </p:custDataLst>
          </p:nvPr>
        </p:nvSpPr>
        <p:spPr>
          <a:xfrm>
            <a:off x="600" y="0"/>
            <a:ext cx="5791200" cy="68580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15" name="图片 1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10" name="文本框 9"/>
          <p:cNvSpPr txBox="1"/>
          <p:nvPr>
            <p:custDataLst>
              <p:tags r:id="rId6"/>
            </p:custDataLst>
          </p:nvPr>
        </p:nvSpPr>
        <p:spPr>
          <a:xfrm>
            <a:off x="281275" y="92690"/>
            <a:ext cx="4572025" cy="883946"/>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en-US" altLang="zh-CN"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rPr>
              <a:t>1.需求</a:t>
            </a:r>
            <a:endParaRPr lang="en-US" altLang="zh-CN"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Title 6"/>
          <p:cNvSpPr txBox="1"/>
          <p:nvPr>
            <p:custDataLst>
              <p:tags r:id="rId7"/>
            </p:custDataLst>
          </p:nvPr>
        </p:nvSpPr>
        <p:spPr>
          <a:xfrm>
            <a:off x="1668115" y="1245878"/>
            <a:ext cx="4571390" cy="635603"/>
          </a:xfrm>
          <a:prstGeom prst="rect">
            <a:avLst/>
          </a:prstGeom>
          <a:noFill/>
          <a:ln w="3175">
            <a:noFill/>
            <a:prstDash val="dash"/>
          </a:ln>
        </p:spPr>
        <p:txBody>
          <a:bodyPr wrap="square" lIns="63500" tIns="25400" rIns="63500" bIns="25400" anchor="b"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800" b="1" i="0" spc="220" noProof="0" dirty="0">
                <a:ln w="3175">
                  <a:noFill/>
                  <a:prstDash val="dash"/>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需求的定义</a:t>
            </a:r>
            <a:endParaRPr kumimoji="0" lang="zh-CN" altLang="en-US" sz="3800" b="1" i="0" spc="220" noProof="0" dirty="0">
              <a:ln w="3175">
                <a:noFill/>
                <a:prstDash val="dash"/>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itle 6"/>
          <p:cNvSpPr txBox="1"/>
          <p:nvPr>
            <p:custDataLst>
              <p:tags r:id="rId8"/>
            </p:custDataLst>
          </p:nvPr>
        </p:nvSpPr>
        <p:spPr>
          <a:xfrm>
            <a:off x="224755" y="2218055"/>
            <a:ext cx="5501005" cy="3439160"/>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ln w="3175">
                  <a:noFill/>
                  <a:prstDash val="dash"/>
                </a:ln>
                <a:solidFill>
                  <a:srgbClr val="404040"/>
                </a:solidFill>
                <a:latin typeface="+mn-ea"/>
                <a:cs typeface="+mn-ea"/>
              </a:rPr>
              <a:t>需求：需求是指消费者在一定时间内，在各种可能价格条件下，愿意并且能够购买的某一商品数量。</a:t>
            </a:r>
            <a:endParaRPr lang="zh-CN" altLang="en-US"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endParaRPr lang="en-US" altLang="zh-CN"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altLang="zh-CN" sz="2400" spc="160" dirty="0">
                <a:ln w="3175">
                  <a:noFill/>
                  <a:prstDash val="dash"/>
                </a:ln>
                <a:solidFill>
                  <a:srgbClr val="404040"/>
                </a:solidFill>
                <a:latin typeface="+mn-ea"/>
                <a:cs typeface="+mn-ea"/>
              </a:rPr>
              <a:t>愿意——购买欲望 </a:t>
            </a:r>
            <a:endParaRPr lang="en-US" altLang="zh-CN"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altLang="zh-CN" sz="2400" spc="160" dirty="0">
                <a:ln w="3175">
                  <a:noFill/>
                  <a:prstDash val="dash"/>
                </a:ln>
                <a:solidFill>
                  <a:srgbClr val="404040"/>
                </a:solidFill>
                <a:latin typeface="+mn-ea"/>
                <a:cs typeface="+mn-ea"/>
              </a:rPr>
              <a:t>能够——支付能力 </a:t>
            </a:r>
            <a:endParaRPr lang="en-US" altLang="zh-CN"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ln w="3175">
                  <a:noFill/>
                  <a:prstDash val="dash"/>
                </a:ln>
                <a:solidFill>
                  <a:srgbClr val="404040"/>
                </a:solidFill>
                <a:latin typeface="+mn-ea"/>
                <a:cs typeface="+mn-ea"/>
              </a:rPr>
              <a:t>两个条件缺一不可</a:t>
            </a:r>
            <a:endParaRPr lang="zh-CN" altLang="en-US" sz="2400" spc="160" dirty="0">
              <a:ln w="3175">
                <a:noFill/>
                <a:prstDash val="dash"/>
              </a:ln>
              <a:solidFill>
                <a:srgbClr val="404040"/>
              </a:solidFill>
              <a:latin typeface="+mn-ea"/>
              <a:cs typeface="+mn-ea"/>
            </a:endParaRPr>
          </a:p>
        </p:txBody>
      </p:sp>
      <p:pic>
        <p:nvPicPr>
          <p:cNvPr id="2" name="图片 1" descr="108885286&amp;pky96108885286&amp;"/>
          <p:cNvPicPr>
            <a:picLocks noChangeAspect="1"/>
          </p:cNvPicPr>
          <p:nvPr>
            <p:custDataLst>
              <p:tags r:id="rId9"/>
            </p:custDataLst>
          </p:nvPr>
        </p:nvPicPr>
        <p:blipFill>
          <a:blip r:embed="rId10"/>
          <a:stretch>
            <a:fillRect/>
          </a:stretch>
        </p:blipFill>
        <p:spPr>
          <a:xfrm>
            <a:off x="6876380" y="1622425"/>
            <a:ext cx="4203700" cy="3613150"/>
          </a:xfrm>
          <a:prstGeom prst="rect">
            <a:avLst/>
          </a:prstGeom>
        </p:spPr>
      </p:pic>
    </p:spTree>
    <p:custDataLst>
      <p:tags r:id="rId11"/>
    </p:custDataLst>
  </p:cSld>
  <p:clrMapOvr>
    <a:masterClrMapping/>
  </p:clrMapOvr>
  <p:transition spd="med">
    <p:blind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p:custDataLst>
              <p:tags r:id="rId1"/>
            </p:custDataLst>
          </p:nvPr>
        </p:nvSpPr>
        <p:spPr>
          <a:xfrm>
            <a:off x="2952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graphicFrame>
        <p:nvGraphicFramePr>
          <p:cNvPr id="4" name="表格 3"/>
          <p:cNvGraphicFramePr/>
          <p:nvPr>
            <p:custDataLst>
              <p:tags r:id="rId6"/>
            </p:custDataLst>
          </p:nvPr>
        </p:nvGraphicFramePr>
        <p:xfrm>
          <a:off x="1085159" y="1242695"/>
          <a:ext cx="4851400" cy="4564380"/>
        </p:xfrm>
        <a:graphic>
          <a:graphicData uri="http://schemas.openxmlformats.org/drawingml/2006/table">
            <a:tbl>
              <a:tblPr/>
              <a:tblGrid>
                <a:gridCol w="2425700"/>
                <a:gridCol w="2425700"/>
              </a:tblGrid>
              <a:tr h="135191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zh-CN" altLang="en-US" sz="2100" b="1">
                          <a:solidFill>
                            <a:srgbClr val="FFFFFF"/>
                          </a:solidFill>
                          <a:latin typeface="微软雅黑" panose="020B0503020204020204" pitchFamily="34" charset="-122"/>
                          <a:ea typeface="微软雅黑" panose="020B0503020204020204" pitchFamily="34" charset="-122"/>
                        </a:rPr>
                        <a:t>价格（元）</a:t>
                      </a:r>
                      <a:endParaRPr lang="zh-CN" altLang="en-US" sz="2100" b="1">
                        <a:solidFill>
                          <a:srgbClr val="FFFFFF"/>
                        </a:solidFill>
                        <a:latin typeface="微软雅黑" panose="020B0503020204020204" pitchFamily="34" charset="-122"/>
                        <a:ea typeface="微软雅黑" panose="020B0503020204020204" pitchFamily="34" charset="-122"/>
                      </a:endParaRPr>
                    </a:p>
                  </a:txBody>
                  <a:tcPr marL="215900" marR="215900" marT="133350" marB="133350" anchor="ctr">
                    <a:lnL>
                      <a:noFill/>
                    </a:lnL>
                    <a:lnR w="19050">
                      <a:solidFill>
                        <a:srgbClr val="FFFFFF"/>
                      </a:solidFill>
                      <a:prstDash val="solid"/>
                    </a:lnR>
                    <a:lnT>
                      <a:noFill/>
                    </a:lnT>
                    <a:lnB>
                      <a:noFill/>
                    </a:lnB>
                    <a:lnTlToBr>
                      <a:noFill/>
                    </a:lnTlToBr>
                    <a:lnBlToTr>
                      <a:noFill/>
                    </a:lnBlToTr>
                    <a:solidFill>
                      <a:srgbClr val="404040"/>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zh-CN" altLang="en-US" sz="2100" b="1">
                          <a:solidFill>
                            <a:srgbClr val="FFFFFF"/>
                          </a:solidFill>
                          <a:latin typeface="微软雅黑" panose="020B0503020204020204" pitchFamily="34" charset="-122"/>
                          <a:ea typeface="微软雅黑" panose="020B0503020204020204" pitchFamily="34" charset="-122"/>
                        </a:rPr>
                        <a:t>需求量（斤）</a:t>
                      </a:r>
                      <a:endParaRPr lang="zh-CN" altLang="en-US" sz="2100" b="1">
                        <a:solidFill>
                          <a:srgbClr val="FFFFFF"/>
                        </a:solidFill>
                        <a:latin typeface="微软雅黑" panose="020B0503020204020204" pitchFamily="34" charset="-122"/>
                        <a:ea typeface="微软雅黑" panose="020B0503020204020204" pitchFamily="34" charset="-122"/>
                      </a:endParaRPr>
                    </a:p>
                  </a:txBody>
                  <a:tcPr marL="215900" marR="215900" marT="133350" marB="133350" anchor="ctr">
                    <a:lnL w="19050">
                      <a:solidFill>
                        <a:srgbClr val="FFFFFF"/>
                      </a:solidFill>
                      <a:prstDash val="solid"/>
                    </a:lnL>
                    <a:lnR>
                      <a:noFill/>
                    </a:lnR>
                    <a:lnT>
                      <a:noFill/>
                    </a:lnT>
                    <a:lnB>
                      <a:noFill/>
                    </a:lnB>
                    <a:lnTlToBr>
                      <a:noFill/>
                    </a:lnTlToBr>
                    <a:lnBlToTr>
                      <a:noFill/>
                    </a:lnBlToTr>
                    <a:solidFill>
                      <a:srgbClr val="40A28A"/>
                    </a:solidFill>
                  </a:tcPr>
                </a:tc>
              </a:tr>
              <a:tr h="80327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8</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a:noFill/>
                    </a:lnL>
                    <a:lnR w="19050">
                      <a:solidFill>
                        <a:srgbClr val="FFFFFF"/>
                      </a:solidFill>
                      <a:prstDash val="solid"/>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10</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w="19050">
                      <a:solidFill>
                        <a:srgbClr val="FFFFFF"/>
                      </a:solidFill>
                      <a:prstDash val="solid"/>
                    </a:lnL>
                    <a:lnR>
                      <a:noFill/>
                    </a:lnR>
                    <a:lnT>
                      <a:noFill/>
                    </a:lnT>
                    <a:lnB>
                      <a:noFill/>
                    </a:lnB>
                    <a:lnTlToBr>
                      <a:noFill/>
                    </a:lnTlToBr>
                    <a:lnBlToTr>
                      <a:noFill/>
                    </a:lnBlToTr>
                    <a:solidFill>
                      <a:srgbClr val="FFFFFF"/>
                    </a:solidFill>
                  </a:tcPr>
                </a:tc>
              </a:tr>
              <a:tr h="80327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6</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a:noFill/>
                    </a:lnL>
                    <a:lnR w="19050">
                      <a:solidFill>
                        <a:srgbClr val="FFFFFF"/>
                      </a:solidFill>
                      <a:prstDash val="solid"/>
                    </a:lnR>
                    <a:lnT>
                      <a:noFill/>
                    </a:lnT>
                    <a:lnB>
                      <a:noFill/>
                    </a:lnB>
                    <a:lnTlToBr>
                      <a:noFill/>
                    </a:lnTlToBr>
                    <a:lnBlToTr>
                      <a:noFill/>
                    </a:lnBlToTr>
                    <a:solidFill>
                      <a:srgbClr val="F2F2F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14</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w="19050">
                      <a:solidFill>
                        <a:srgbClr val="FFFFFF"/>
                      </a:solidFill>
                      <a:prstDash val="solid"/>
                    </a:lnL>
                    <a:lnR>
                      <a:noFill/>
                    </a:lnR>
                    <a:lnT>
                      <a:noFill/>
                    </a:lnT>
                    <a:lnB>
                      <a:noFill/>
                    </a:lnB>
                    <a:lnTlToBr>
                      <a:noFill/>
                    </a:lnTlToBr>
                    <a:lnBlToTr>
                      <a:noFill/>
                    </a:lnBlToTr>
                    <a:solidFill>
                      <a:srgbClr val="F2F2F2"/>
                    </a:solidFill>
                  </a:tcPr>
                </a:tc>
              </a:tr>
              <a:tr h="80264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4</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a:noFill/>
                    </a:lnL>
                    <a:lnR w="19050">
                      <a:solidFill>
                        <a:srgbClr val="FFFFFF"/>
                      </a:solidFill>
                      <a:prstDash val="solid"/>
                    </a:lnR>
                    <a:lnT>
                      <a:noFill/>
                    </a:lnT>
                    <a:lnB>
                      <a:noFill/>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20</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w="19050">
                      <a:solidFill>
                        <a:srgbClr val="FFFFFF"/>
                      </a:solidFill>
                      <a:prstDash val="solid"/>
                    </a:lnL>
                    <a:lnR>
                      <a:noFill/>
                    </a:lnR>
                    <a:lnT>
                      <a:noFill/>
                    </a:lnT>
                    <a:lnB>
                      <a:noFill/>
                    </a:lnB>
                    <a:lnTlToBr>
                      <a:noFill/>
                    </a:lnTlToBr>
                    <a:lnBlToTr>
                      <a:noFill/>
                    </a:lnBlToTr>
                    <a:solidFill>
                      <a:srgbClr val="FFFFFF"/>
                    </a:solidFill>
                  </a:tcPr>
                </a:tc>
              </a:tr>
              <a:tr h="80327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2</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a:noFill/>
                    </a:lnL>
                    <a:lnR w="19050">
                      <a:solidFill>
                        <a:srgbClr val="FFFFFF"/>
                      </a:solidFill>
                      <a:prstDash val="solid"/>
                    </a:lnR>
                    <a:lnT>
                      <a:noFill/>
                    </a:lnT>
                    <a:lnB w="19050">
                      <a:solidFill>
                        <a:srgbClr val="40A28A"/>
                      </a:solidFill>
                      <a:prstDash val="solid"/>
                    </a:lnB>
                    <a:lnTlToBr>
                      <a:noFill/>
                    </a:lnTlToBr>
                    <a:lnBlToTr>
                      <a:noFill/>
                    </a:lnBlToTr>
                    <a:solidFill>
                      <a:srgbClr val="F2F2F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srgbClr val="404040"/>
                          </a:solidFill>
                          <a:latin typeface="微软雅黑" panose="020B0503020204020204" pitchFamily="34" charset="-122"/>
                          <a:ea typeface="微软雅黑" panose="020B0503020204020204" pitchFamily="34" charset="-122"/>
                        </a:rPr>
                        <a:t>30</a:t>
                      </a:r>
                      <a:endParaRPr lang="en-US" altLang="zh-CN" sz="1900" b="0" spc="130">
                        <a:solidFill>
                          <a:srgbClr val="404040"/>
                        </a:solidFill>
                        <a:latin typeface="微软雅黑" panose="020B0503020204020204" pitchFamily="34" charset="-122"/>
                        <a:ea typeface="微软雅黑" panose="020B0503020204020204" pitchFamily="34" charset="-122"/>
                      </a:endParaRPr>
                    </a:p>
                  </a:txBody>
                  <a:tcPr marL="215900" marR="215900" marT="133350" marB="133350" anchor="ctr">
                    <a:lnL w="19050">
                      <a:solidFill>
                        <a:srgbClr val="FFFFFF"/>
                      </a:solidFill>
                      <a:prstDash val="solid"/>
                    </a:lnL>
                    <a:lnR>
                      <a:noFill/>
                    </a:lnR>
                    <a:lnT>
                      <a:noFill/>
                    </a:lnT>
                    <a:lnB w="19050">
                      <a:solidFill>
                        <a:srgbClr val="40A28A"/>
                      </a:solidFill>
                      <a:prstDash val="solid"/>
                    </a:lnB>
                    <a:lnTlToBr>
                      <a:noFill/>
                    </a:lnTlToBr>
                    <a:lnBlToTr>
                      <a:noFill/>
                    </a:lnBlToTr>
                    <a:solidFill>
                      <a:srgbClr val="F2F2F2"/>
                    </a:solidFill>
                  </a:tcPr>
                </a:tc>
              </a:tr>
            </a:tbl>
          </a:graphicData>
        </a:graphic>
      </p:graphicFrame>
      <p:sp>
        <p:nvSpPr>
          <p:cNvPr id="11" name="Title 6"/>
          <p:cNvSpPr txBox="1"/>
          <p:nvPr>
            <p:custDataLst>
              <p:tags r:id="rId7"/>
            </p:custDataLst>
          </p:nvPr>
        </p:nvSpPr>
        <p:spPr>
          <a:xfrm>
            <a:off x="7311355" y="609600"/>
            <a:ext cx="4319905" cy="152336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3000" spc="2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一个家庭对粮食的需求：</a:t>
            </a:r>
            <a:endParaRPr lang="zh-CN" altLang="en-US" sz="3000" spc="2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70884606&amp;pky8970884606&amp;"/>
          <p:cNvPicPr>
            <a:picLocks noChangeAspect="1"/>
          </p:cNvPicPr>
          <p:nvPr>
            <p:custDataLst>
              <p:tags r:id="rId8"/>
            </p:custDataLst>
          </p:nvPr>
        </p:nvPicPr>
        <p:blipFill>
          <a:blip r:embed="rId9"/>
          <a:stretch>
            <a:fillRect/>
          </a:stretch>
        </p:blipFill>
        <p:spPr>
          <a:xfrm>
            <a:off x="7175465" y="2423160"/>
            <a:ext cx="4455795" cy="2969260"/>
          </a:xfrm>
          <a:prstGeom prst="rect">
            <a:avLst/>
          </a:prstGeom>
        </p:spPr>
      </p:pic>
    </p:spTree>
    <p:custDataLst>
      <p:tags r:id="rId10"/>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sp>
        <p:nvSpPr>
          <p:cNvPr id="2" name="灯片编号占位符 1"/>
          <p:cNvSpPr/>
          <p:nvPr>
            <p:ph type="sldNum" sz="quarter" idx="12"/>
            <p:custDataLst>
              <p:tags r:id="rId1"/>
            </p:custDataLst>
          </p:nvPr>
        </p:nvSpPr>
        <p:spPr/>
        <p:txBody>
          <a:bodyPr/>
          <a:p>
            <a:pPr lvl="0" eaLnBrk="0" hangingPunct="0"/>
            <a:fld id="{9A0DB2DC-4C9A-4742-B13C-FB6460FD3503}" type="slidenum">
              <a:rPr lang="zh-CN" altLang="en-US" dirty="0"/>
            </a:fld>
            <a:endParaRPr lang="zh-CN" altLang="en-US" dirty="0">
              <a:latin typeface="Arial" panose="020B0604020202020204" pitchFamily="34" charset="0"/>
            </a:endParaRPr>
          </a:p>
        </p:txBody>
      </p:sp>
      <p:sp>
        <p:nvSpPr>
          <p:cNvPr id="61443" name="直接连接符 61442"/>
          <p:cNvSpPr/>
          <p:nvPr>
            <p:custDataLst>
              <p:tags r:id="rId2"/>
            </p:custDataLst>
          </p:nvPr>
        </p:nvSpPr>
        <p:spPr>
          <a:xfrm>
            <a:off x="2640613" y="1646238"/>
            <a:ext cx="0" cy="4343400"/>
          </a:xfrm>
          <a:prstGeom prst="line">
            <a:avLst/>
          </a:prstGeom>
          <a:ln w="38100" cap="flat" cmpd="sng">
            <a:solidFill>
              <a:schemeClr val="tx1"/>
            </a:solidFill>
            <a:prstDash val="solid"/>
            <a:headEnd type="stealth" w="lg" len="lg"/>
            <a:tailEnd type="none" w="med" len="med"/>
          </a:ln>
        </p:spPr>
      </p:sp>
      <p:sp>
        <p:nvSpPr>
          <p:cNvPr id="61444" name="直接连接符 61443"/>
          <p:cNvSpPr/>
          <p:nvPr>
            <p:custDataLst>
              <p:tags r:id="rId3"/>
            </p:custDataLst>
          </p:nvPr>
        </p:nvSpPr>
        <p:spPr>
          <a:xfrm>
            <a:off x="2640613" y="5989638"/>
            <a:ext cx="5257800" cy="0"/>
          </a:xfrm>
          <a:prstGeom prst="line">
            <a:avLst/>
          </a:prstGeom>
          <a:ln w="38100" cap="flat" cmpd="sng">
            <a:solidFill>
              <a:schemeClr val="tx1"/>
            </a:solidFill>
            <a:prstDash val="solid"/>
            <a:headEnd type="none" w="lg" len="lg"/>
            <a:tailEnd type="stealth" w="lg" len="lg"/>
          </a:ln>
        </p:spPr>
      </p:sp>
      <p:sp>
        <p:nvSpPr>
          <p:cNvPr id="61445" name="任意多边形 61444"/>
          <p:cNvSpPr/>
          <p:nvPr>
            <p:custDataLst>
              <p:tags r:id="rId4"/>
            </p:custDataLst>
          </p:nvPr>
        </p:nvSpPr>
        <p:spPr>
          <a:xfrm>
            <a:off x="3859813" y="2103438"/>
            <a:ext cx="3878262" cy="3290887"/>
          </a:xfrm>
          <a:custGeom>
            <a:avLst/>
            <a:gdLst/>
            <a:ahLst/>
            <a:cxnLst/>
            <a:pathLst>
              <a:path w="2443" h="2073">
                <a:moveTo>
                  <a:pt x="0" y="0"/>
                </a:moveTo>
                <a:cubicBezTo>
                  <a:pt x="164" y="244"/>
                  <a:pt x="328" y="488"/>
                  <a:pt x="528" y="720"/>
                </a:cubicBezTo>
                <a:cubicBezTo>
                  <a:pt x="728" y="952"/>
                  <a:pt x="957" y="1200"/>
                  <a:pt x="1200" y="1392"/>
                </a:cubicBezTo>
                <a:cubicBezTo>
                  <a:pt x="1443" y="1584"/>
                  <a:pt x="1778" y="1760"/>
                  <a:pt x="1985" y="1873"/>
                </a:cubicBezTo>
                <a:cubicBezTo>
                  <a:pt x="2192" y="1986"/>
                  <a:pt x="2348" y="2031"/>
                  <a:pt x="2443" y="2073"/>
                </a:cubicBezTo>
              </a:path>
            </a:pathLst>
          </a:custGeom>
          <a:ln w="28575" cmpd="sng">
            <a:solidFill>
              <a:schemeClr val="accent1">
                <a:shade val="50000"/>
              </a:schemeClr>
            </a:solidFill>
            <a:prstDash val="solid"/>
            <a:headEnd type="none" w="med" len="med"/>
            <a:tailEnd type="none" w="med" len="med"/>
          </a:ln>
        </p:spPr>
        <p:style>
          <a:lnRef idx="3">
            <a:schemeClr val="accent3"/>
          </a:lnRef>
          <a:fillRef idx="0">
            <a:schemeClr val="accent3"/>
          </a:fillRef>
          <a:effectRef idx="2">
            <a:schemeClr val="accent3"/>
          </a:effectRef>
          <a:fontRef idx="minor">
            <a:schemeClr val="tx1"/>
          </a:fontRef>
        </p:style>
        <p:txBody>
          <a:bodyPr>
            <a:scene3d>
              <a:camera prst="orthographicFront"/>
              <a:lightRig rig="threePt" dir="t"/>
            </a:scene3d>
          </a:bodyPr>
          <a:p>
            <a:endParaRPr lang="zh-CN" altLang="en-US">
              <a:solidFill>
                <a:schemeClr val="accent1"/>
              </a:solidFill>
              <a:effectLst>
                <a:outerShdw blurRad="38100" dist="25400" dir="5400000" algn="ctr" rotWithShape="0">
                  <a:srgbClr val="6E747A">
                    <a:alpha val="43000"/>
                  </a:srgbClr>
                </a:outerShdw>
              </a:effectLst>
            </a:endParaRPr>
          </a:p>
        </p:txBody>
      </p:sp>
      <p:sp>
        <p:nvSpPr>
          <p:cNvPr id="61446" name="文本框 61445"/>
          <p:cNvSpPr txBox="1"/>
          <p:nvPr>
            <p:custDataLst>
              <p:tags r:id="rId5"/>
            </p:custDataLst>
          </p:nvPr>
        </p:nvSpPr>
        <p:spPr>
          <a:xfrm>
            <a:off x="2243738" y="1133475"/>
            <a:ext cx="881062" cy="460375"/>
          </a:xfrm>
          <a:prstGeom prst="rect">
            <a:avLst/>
          </a:prstGeom>
          <a:noFill/>
          <a:ln w="9525">
            <a:noFill/>
          </a:ln>
        </p:spPr>
        <p:txBody>
          <a:bodyPr>
            <a:spAutoFit/>
          </a:bodyPr>
          <a:p>
            <a:r>
              <a:rPr lang="zh-CN" altLang="en-US" sz="2400" b="1" dirty="0">
                <a:latin typeface="Times New Roman" panose="02020603050405020304" pitchFamily="18" charset="0"/>
              </a:rPr>
              <a:t>价格</a:t>
            </a:r>
            <a:endParaRPr lang="zh-CN" altLang="en-US" sz="2400" b="1" dirty="0">
              <a:latin typeface="Times New Roman" panose="02020603050405020304" pitchFamily="18" charset="0"/>
            </a:endParaRPr>
          </a:p>
        </p:txBody>
      </p:sp>
      <p:sp>
        <p:nvSpPr>
          <p:cNvPr id="61447" name="文本框 61446"/>
          <p:cNvSpPr txBox="1"/>
          <p:nvPr>
            <p:custDataLst>
              <p:tags r:id="rId6"/>
            </p:custDataLst>
          </p:nvPr>
        </p:nvSpPr>
        <p:spPr>
          <a:xfrm>
            <a:off x="8001600" y="5867400"/>
            <a:ext cx="1200150" cy="460375"/>
          </a:xfrm>
          <a:prstGeom prst="rect">
            <a:avLst/>
          </a:prstGeom>
          <a:noFill/>
          <a:ln w="9525">
            <a:noFill/>
          </a:ln>
        </p:spPr>
        <p:txBody>
          <a:bodyPr>
            <a:spAutoFit/>
          </a:bodyPr>
          <a:p>
            <a:r>
              <a:rPr lang="zh-CN" altLang="en-US" sz="2400" b="1" dirty="0">
                <a:latin typeface="Times New Roman" panose="02020603050405020304" pitchFamily="18" charset="0"/>
              </a:rPr>
              <a:t>需求量</a:t>
            </a:r>
            <a:endParaRPr lang="zh-CN" altLang="en-US" sz="2400" b="1" dirty="0">
              <a:latin typeface="Times New Roman" panose="02020603050405020304" pitchFamily="18" charset="0"/>
            </a:endParaRPr>
          </a:p>
        </p:txBody>
      </p:sp>
      <p:sp>
        <p:nvSpPr>
          <p:cNvPr id="61448" name="文本框 61447"/>
          <p:cNvSpPr txBox="1"/>
          <p:nvPr>
            <p:custDataLst>
              <p:tags r:id="rId7"/>
            </p:custDataLst>
          </p:nvPr>
        </p:nvSpPr>
        <p:spPr>
          <a:xfrm>
            <a:off x="2167538" y="5878513"/>
            <a:ext cx="419735" cy="460375"/>
          </a:xfrm>
          <a:prstGeom prst="rect">
            <a:avLst/>
          </a:prstGeom>
          <a:noFill/>
          <a:ln w="9525">
            <a:noFill/>
          </a:ln>
        </p:spPr>
        <p:txBody>
          <a:bodyPr wrap="none" anchor="t">
            <a:spAutoFit/>
          </a:bodyPr>
          <a:p>
            <a:r>
              <a:rPr lang="en-US" altLang="zh-CN" sz="2400" b="1">
                <a:latin typeface="Times New Roman" panose="02020603050405020304" pitchFamily="18" charset="0"/>
              </a:rPr>
              <a:t>O</a:t>
            </a:r>
            <a:endParaRPr lang="en-US" altLang="zh-CN" sz="2400" b="1">
              <a:latin typeface="Times New Roman" panose="02020603050405020304" pitchFamily="18" charset="0"/>
            </a:endParaRPr>
          </a:p>
        </p:txBody>
      </p:sp>
      <p:sp>
        <p:nvSpPr>
          <p:cNvPr id="61449" name="直接连接符 61448"/>
          <p:cNvSpPr/>
          <p:nvPr>
            <p:custDataLst>
              <p:tags r:id="rId8"/>
            </p:custDataLst>
          </p:nvPr>
        </p:nvSpPr>
        <p:spPr>
          <a:xfrm>
            <a:off x="2640613" y="2332038"/>
            <a:ext cx="1371600" cy="0"/>
          </a:xfrm>
          <a:prstGeom prst="line">
            <a:avLst/>
          </a:prstGeom>
          <a:ln w="9525" cap="flat" cmpd="sng">
            <a:solidFill>
              <a:schemeClr val="tx1"/>
            </a:solidFill>
            <a:prstDash val="lgDash"/>
            <a:headEnd type="none" w="med" len="med"/>
            <a:tailEnd type="none" w="med" len="med"/>
          </a:ln>
        </p:spPr>
      </p:sp>
      <p:sp>
        <p:nvSpPr>
          <p:cNvPr id="61450" name="直接连接符 61449"/>
          <p:cNvSpPr/>
          <p:nvPr>
            <p:custDataLst>
              <p:tags r:id="rId9"/>
            </p:custDataLst>
          </p:nvPr>
        </p:nvSpPr>
        <p:spPr>
          <a:xfrm>
            <a:off x="2640613" y="3246438"/>
            <a:ext cx="2057400" cy="0"/>
          </a:xfrm>
          <a:prstGeom prst="line">
            <a:avLst/>
          </a:prstGeom>
          <a:ln w="9525" cap="flat" cmpd="sng">
            <a:solidFill>
              <a:schemeClr val="tx1"/>
            </a:solidFill>
            <a:prstDash val="lgDash"/>
            <a:headEnd type="none" w="med" len="med"/>
            <a:tailEnd type="none" w="med" len="med"/>
          </a:ln>
        </p:spPr>
      </p:sp>
      <p:sp>
        <p:nvSpPr>
          <p:cNvPr id="61451" name="直接连接符 61450"/>
          <p:cNvSpPr/>
          <p:nvPr>
            <p:custDataLst>
              <p:tags r:id="rId10"/>
            </p:custDataLst>
          </p:nvPr>
        </p:nvSpPr>
        <p:spPr>
          <a:xfrm>
            <a:off x="2640613" y="5075238"/>
            <a:ext cx="4343400" cy="0"/>
          </a:xfrm>
          <a:prstGeom prst="line">
            <a:avLst/>
          </a:prstGeom>
          <a:ln w="9525" cap="flat" cmpd="sng">
            <a:solidFill>
              <a:schemeClr val="tx1"/>
            </a:solidFill>
            <a:prstDash val="lgDash"/>
            <a:headEnd type="none" w="med" len="med"/>
            <a:tailEnd type="none" w="med" len="med"/>
          </a:ln>
        </p:spPr>
      </p:sp>
      <p:sp>
        <p:nvSpPr>
          <p:cNvPr id="61452" name="直接连接符 61451"/>
          <p:cNvSpPr/>
          <p:nvPr>
            <p:custDataLst>
              <p:tags r:id="rId11"/>
            </p:custDataLst>
          </p:nvPr>
        </p:nvSpPr>
        <p:spPr>
          <a:xfrm>
            <a:off x="2640613" y="4160838"/>
            <a:ext cx="2895600" cy="0"/>
          </a:xfrm>
          <a:prstGeom prst="line">
            <a:avLst/>
          </a:prstGeom>
          <a:ln w="9525" cap="flat" cmpd="sng">
            <a:solidFill>
              <a:schemeClr val="tx1"/>
            </a:solidFill>
            <a:prstDash val="lgDash"/>
            <a:headEnd type="none" w="med" len="med"/>
            <a:tailEnd type="none" w="med" len="med"/>
          </a:ln>
        </p:spPr>
      </p:sp>
      <p:sp>
        <p:nvSpPr>
          <p:cNvPr id="61453" name="直接连接符 61452"/>
          <p:cNvSpPr/>
          <p:nvPr>
            <p:custDataLst>
              <p:tags r:id="rId12"/>
            </p:custDataLst>
          </p:nvPr>
        </p:nvSpPr>
        <p:spPr>
          <a:xfrm>
            <a:off x="4012213" y="2332038"/>
            <a:ext cx="0" cy="3657600"/>
          </a:xfrm>
          <a:prstGeom prst="line">
            <a:avLst/>
          </a:prstGeom>
          <a:ln w="9525" cap="flat" cmpd="sng">
            <a:solidFill>
              <a:schemeClr val="tx1"/>
            </a:solidFill>
            <a:prstDash val="lgDash"/>
            <a:headEnd type="none" w="med" len="med"/>
            <a:tailEnd type="none" w="med" len="med"/>
          </a:ln>
        </p:spPr>
      </p:sp>
      <p:sp>
        <p:nvSpPr>
          <p:cNvPr id="61454" name="直接连接符 61453"/>
          <p:cNvSpPr/>
          <p:nvPr>
            <p:custDataLst>
              <p:tags r:id="rId13"/>
            </p:custDataLst>
          </p:nvPr>
        </p:nvSpPr>
        <p:spPr>
          <a:xfrm>
            <a:off x="4698013" y="3246438"/>
            <a:ext cx="0" cy="2743200"/>
          </a:xfrm>
          <a:prstGeom prst="line">
            <a:avLst/>
          </a:prstGeom>
          <a:ln w="9525" cap="flat" cmpd="sng">
            <a:solidFill>
              <a:schemeClr val="tx1"/>
            </a:solidFill>
            <a:prstDash val="lgDash"/>
            <a:headEnd type="none" w="med" len="med"/>
            <a:tailEnd type="none" w="med" len="med"/>
          </a:ln>
        </p:spPr>
      </p:sp>
      <p:sp>
        <p:nvSpPr>
          <p:cNvPr id="61455" name="直接连接符 61454"/>
          <p:cNvSpPr/>
          <p:nvPr>
            <p:custDataLst>
              <p:tags r:id="rId14"/>
            </p:custDataLst>
          </p:nvPr>
        </p:nvSpPr>
        <p:spPr>
          <a:xfrm>
            <a:off x="5561613" y="4160838"/>
            <a:ext cx="0" cy="1828800"/>
          </a:xfrm>
          <a:prstGeom prst="line">
            <a:avLst/>
          </a:prstGeom>
          <a:ln w="9525" cap="flat" cmpd="sng">
            <a:solidFill>
              <a:schemeClr val="tx1"/>
            </a:solidFill>
            <a:prstDash val="lgDash"/>
            <a:headEnd type="none" w="med" len="med"/>
            <a:tailEnd type="none" w="med" len="med"/>
          </a:ln>
        </p:spPr>
      </p:sp>
      <p:sp>
        <p:nvSpPr>
          <p:cNvPr id="61456" name="直接连接符 61455"/>
          <p:cNvSpPr/>
          <p:nvPr>
            <p:custDataLst>
              <p:tags r:id="rId15"/>
            </p:custDataLst>
          </p:nvPr>
        </p:nvSpPr>
        <p:spPr>
          <a:xfrm>
            <a:off x="6984013" y="5075238"/>
            <a:ext cx="0" cy="914400"/>
          </a:xfrm>
          <a:prstGeom prst="line">
            <a:avLst/>
          </a:prstGeom>
          <a:ln w="9525" cap="flat" cmpd="sng">
            <a:solidFill>
              <a:schemeClr val="tx1"/>
            </a:solidFill>
            <a:prstDash val="lgDash"/>
            <a:headEnd type="none" w="med" len="med"/>
            <a:tailEnd type="none" w="med" len="med"/>
          </a:ln>
        </p:spPr>
      </p:sp>
      <p:sp>
        <p:nvSpPr>
          <p:cNvPr id="61457" name="文本框 61456"/>
          <p:cNvSpPr txBox="1"/>
          <p:nvPr>
            <p:custDataLst>
              <p:tags r:id="rId16"/>
            </p:custDataLst>
          </p:nvPr>
        </p:nvSpPr>
        <p:spPr>
          <a:xfrm>
            <a:off x="1884963" y="2117725"/>
            <a:ext cx="819150" cy="460375"/>
          </a:xfrm>
          <a:prstGeom prst="rect">
            <a:avLst/>
          </a:prstGeom>
          <a:noFill/>
          <a:ln w="9525">
            <a:noFill/>
          </a:ln>
        </p:spPr>
        <p:txBody>
          <a:bodyPr>
            <a:spAutoFit/>
          </a:bodyPr>
          <a:p>
            <a:r>
              <a:rPr lang="en-US" altLang="zh-CN" sz="2400" b="1">
                <a:latin typeface="Times New Roman" panose="02020603050405020304" pitchFamily="18" charset="0"/>
                <a:ea typeface="仿宋_GB2312" pitchFamily="49" charset="-122"/>
              </a:rPr>
              <a:t>8</a:t>
            </a:r>
            <a:r>
              <a:rPr lang="zh-CN" altLang="en-US" sz="2400" b="1">
                <a:latin typeface="Times New Roman" panose="02020603050405020304" pitchFamily="18" charset="0"/>
                <a:ea typeface="仿宋_GB2312" pitchFamily="49" charset="-122"/>
              </a:rPr>
              <a:t>元</a:t>
            </a:r>
            <a:endParaRPr lang="zh-CN" altLang="en-US" sz="2400" b="1">
              <a:latin typeface="Times New Roman" panose="02020603050405020304" pitchFamily="18" charset="0"/>
              <a:ea typeface="仿宋_GB2312" pitchFamily="49" charset="-122"/>
            </a:endParaRPr>
          </a:p>
        </p:txBody>
      </p:sp>
      <p:sp>
        <p:nvSpPr>
          <p:cNvPr id="61458" name="文本框 61457"/>
          <p:cNvSpPr txBox="1"/>
          <p:nvPr>
            <p:custDataLst>
              <p:tags r:id="rId17"/>
            </p:custDataLst>
          </p:nvPr>
        </p:nvSpPr>
        <p:spPr>
          <a:xfrm>
            <a:off x="1884963" y="2986088"/>
            <a:ext cx="847725" cy="460375"/>
          </a:xfrm>
          <a:prstGeom prst="rect">
            <a:avLst/>
          </a:prstGeom>
          <a:noFill/>
          <a:ln w="9525">
            <a:noFill/>
          </a:ln>
        </p:spPr>
        <p:txBody>
          <a:bodyPr>
            <a:spAutoFit/>
          </a:bodyPr>
          <a:p>
            <a:r>
              <a:rPr lang="en-US" altLang="zh-CN" sz="2400" b="1" dirty="0">
                <a:latin typeface="Times New Roman" panose="02020603050405020304" pitchFamily="18" charset="0"/>
                <a:ea typeface="仿宋_GB2312" pitchFamily="49" charset="-122"/>
              </a:rPr>
              <a:t>6</a:t>
            </a:r>
            <a:r>
              <a:rPr lang="zh-CN" altLang="en-US" sz="2400" b="1" dirty="0">
                <a:latin typeface="Times New Roman" panose="02020603050405020304" pitchFamily="18" charset="0"/>
                <a:ea typeface="仿宋_GB2312" pitchFamily="49" charset="-122"/>
              </a:rPr>
              <a:t>元</a:t>
            </a:r>
            <a:endParaRPr lang="zh-CN" altLang="en-US" sz="2400" b="1">
              <a:latin typeface="Times New Roman" panose="02020603050405020304" pitchFamily="18" charset="0"/>
              <a:ea typeface="仿宋_GB2312" pitchFamily="49" charset="-122"/>
            </a:endParaRPr>
          </a:p>
        </p:txBody>
      </p:sp>
      <p:sp>
        <p:nvSpPr>
          <p:cNvPr id="61459" name="文本框 61458"/>
          <p:cNvSpPr txBox="1"/>
          <p:nvPr>
            <p:custDataLst>
              <p:tags r:id="rId18"/>
            </p:custDataLst>
          </p:nvPr>
        </p:nvSpPr>
        <p:spPr>
          <a:xfrm>
            <a:off x="1884963" y="3946525"/>
            <a:ext cx="862012" cy="460375"/>
          </a:xfrm>
          <a:prstGeom prst="rect">
            <a:avLst/>
          </a:prstGeom>
          <a:noFill/>
          <a:ln w="9525">
            <a:noFill/>
          </a:ln>
        </p:spPr>
        <p:txBody>
          <a:bodyPr>
            <a:spAutoFit/>
          </a:bodyPr>
          <a:p>
            <a:r>
              <a:rPr lang="en-US" altLang="zh-CN" sz="2400" b="1" dirty="0">
                <a:latin typeface="Times New Roman" panose="02020603050405020304" pitchFamily="18" charset="0"/>
                <a:ea typeface="仿宋_GB2312" pitchFamily="49" charset="-122"/>
              </a:rPr>
              <a:t>4</a:t>
            </a:r>
            <a:r>
              <a:rPr lang="zh-CN" altLang="en-US" sz="2400" b="1" dirty="0">
                <a:latin typeface="Times New Roman" panose="02020603050405020304" pitchFamily="18" charset="0"/>
                <a:ea typeface="仿宋_GB2312" pitchFamily="49" charset="-122"/>
              </a:rPr>
              <a:t>元</a:t>
            </a:r>
            <a:endParaRPr lang="zh-CN" altLang="en-US" sz="2400" b="1">
              <a:latin typeface="Times New Roman" panose="02020603050405020304" pitchFamily="18" charset="0"/>
              <a:ea typeface="仿宋_GB2312" pitchFamily="49" charset="-122"/>
            </a:endParaRPr>
          </a:p>
        </p:txBody>
      </p:sp>
      <p:sp>
        <p:nvSpPr>
          <p:cNvPr id="61460" name="文本框 61459"/>
          <p:cNvSpPr txBox="1"/>
          <p:nvPr>
            <p:custDataLst>
              <p:tags r:id="rId19"/>
            </p:custDataLst>
          </p:nvPr>
        </p:nvSpPr>
        <p:spPr>
          <a:xfrm>
            <a:off x="1884963" y="4860925"/>
            <a:ext cx="788987" cy="460375"/>
          </a:xfrm>
          <a:prstGeom prst="rect">
            <a:avLst/>
          </a:prstGeom>
          <a:noFill/>
          <a:ln w="9525">
            <a:noFill/>
          </a:ln>
        </p:spPr>
        <p:txBody>
          <a:bodyPr>
            <a:spAutoFit/>
          </a:bodyPr>
          <a:p>
            <a:r>
              <a:rPr lang="en-US" altLang="zh-CN" sz="2400" b="1" dirty="0">
                <a:latin typeface="Times New Roman" panose="02020603050405020304" pitchFamily="18" charset="0"/>
                <a:ea typeface="仿宋_GB2312" pitchFamily="49" charset="-122"/>
              </a:rPr>
              <a:t>2</a:t>
            </a:r>
            <a:r>
              <a:rPr lang="zh-CN" altLang="en-US" sz="2400" b="1" dirty="0">
                <a:latin typeface="Times New Roman" panose="02020603050405020304" pitchFamily="18" charset="0"/>
                <a:ea typeface="仿宋_GB2312" pitchFamily="49" charset="-122"/>
              </a:rPr>
              <a:t>元</a:t>
            </a:r>
            <a:endParaRPr lang="zh-CN" altLang="en-US" sz="2400" b="1">
              <a:latin typeface="Times New Roman" panose="02020603050405020304" pitchFamily="18" charset="0"/>
              <a:ea typeface="仿宋_GB2312" pitchFamily="49" charset="-122"/>
            </a:endParaRPr>
          </a:p>
        </p:txBody>
      </p:sp>
      <p:sp>
        <p:nvSpPr>
          <p:cNvPr id="61461" name="文本框 61460"/>
          <p:cNvSpPr txBox="1"/>
          <p:nvPr>
            <p:custDataLst>
              <p:tags r:id="rId20"/>
            </p:custDataLst>
          </p:nvPr>
        </p:nvSpPr>
        <p:spPr>
          <a:xfrm>
            <a:off x="3707413" y="6065838"/>
            <a:ext cx="941387" cy="460375"/>
          </a:xfrm>
          <a:prstGeom prst="rect">
            <a:avLst/>
          </a:prstGeom>
          <a:noFill/>
          <a:ln w="9525">
            <a:noFill/>
          </a:ln>
        </p:spPr>
        <p:txBody>
          <a:bodyPr>
            <a:spAutoFit/>
          </a:bodyPr>
          <a:p>
            <a:r>
              <a:rPr lang="en-US" altLang="zh-CN" sz="2400" b="1" dirty="0">
                <a:latin typeface="Times New Roman" panose="02020603050405020304" pitchFamily="18" charset="0"/>
                <a:ea typeface="仿宋_GB2312" pitchFamily="49" charset="-122"/>
              </a:rPr>
              <a:t>10</a:t>
            </a:r>
            <a:r>
              <a:rPr lang="zh-CN" altLang="en-US" sz="2400" b="1" dirty="0">
                <a:latin typeface="Times New Roman" panose="02020603050405020304" pitchFamily="18" charset="0"/>
                <a:ea typeface="仿宋_GB2312" pitchFamily="49" charset="-122"/>
              </a:rPr>
              <a:t>斤</a:t>
            </a:r>
            <a:endParaRPr lang="zh-CN" altLang="en-US" sz="2400" b="1">
              <a:latin typeface="Times New Roman" panose="02020603050405020304" pitchFamily="18" charset="0"/>
              <a:ea typeface="仿宋_GB2312" pitchFamily="49" charset="-122"/>
            </a:endParaRPr>
          </a:p>
        </p:txBody>
      </p:sp>
      <p:sp>
        <p:nvSpPr>
          <p:cNvPr id="61462" name="文本框 61461"/>
          <p:cNvSpPr txBox="1"/>
          <p:nvPr>
            <p:custDataLst>
              <p:tags r:id="rId21"/>
            </p:custDataLst>
          </p:nvPr>
        </p:nvSpPr>
        <p:spPr>
          <a:xfrm>
            <a:off x="4393213" y="6065838"/>
            <a:ext cx="941387" cy="460375"/>
          </a:xfrm>
          <a:prstGeom prst="rect">
            <a:avLst/>
          </a:prstGeom>
          <a:noFill/>
          <a:ln w="9525">
            <a:noFill/>
          </a:ln>
        </p:spPr>
        <p:txBody>
          <a:bodyPr>
            <a:spAutoFit/>
          </a:bodyPr>
          <a:p>
            <a:r>
              <a:rPr lang="en-US" altLang="zh-CN" sz="2400" b="1" dirty="0">
                <a:latin typeface="Times New Roman" panose="02020603050405020304" pitchFamily="18" charset="0"/>
                <a:ea typeface="仿宋_GB2312" pitchFamily="49" charset="-122"/>
              </a:rPr>
              <a:t>14</a:t>
            </a:r>
            <a:r>
              <a:rPr lang="zh-CN" altLang="en-US" sz="2400" b="1" dirty="0">
                <a:latin typeface="Times New Roman" panose="02020603050405020304" pitchFamily="18" charset="0"/>
                <a:ea typeface="仿宋_GB2312" pitchFamily="49" charset="-122"/>
              </a:rPr>
              <a:t>斤</a:t>
            </a:r>
            <a:endParaRPr lang="zh-CN" altLang="en-US" sz="2400" b="1">
              <a:latin typeface="Times New Roman" panose="02020603050405020304" pitchFamily="18" charset="0"/>
              <a:ea typeface="仿宋_GB2312" pitchFamily="49" charset="-122"/>
            </a:endParaRPr>
          </a:p>
        </p:txBody>
      </p:sp>
      <p:sp>
        <p:nvSpPr>
          <p:cNvPr id="61463" name="文本框 61462"/>
          <p:cNvSpPr txBox="1"/>
          <p:nvPr>
            <p:custDataLst>
              <p:tags r:id="rId22"/>
            </p:custDataLst>
          </p:nvPr>
        </p:nvSpPr>
        <p:spPr>
          <a:xfrm>
            <a:off x="5155213" y="6065838"/>
            <a:ext cx="942975" cy="460375"/>
          </a:xfrm>
          <a:prstGeom prst="rect">
            <a:avLst/>
          </a:prstGeom>
          <a:noFill/>
          <a:ln w="9525">
            <a:noFill/>
          </a:ln>
        </p:spPr>
        <p:txBody>
          <a:bodyPr>
            <a:spAutoFit/>
          </a:bodyPr>
          <a:p>
            <a:r>
              <a:rPr lang="en-US" altLang="zh-CN" sz="2400" b="1" dirty="0">
                <a:latin typeface="Times New Roman" panose="02020603050405020304" pitchFamily="18" charset="0"/>
                <a:ea typeface="仿宋_GB2312" pitchFamily="49" charset="-122"/>
              </a:rPr>
              <a:t>20</a:t>
            </a:r>
            <a:r>
              <a:rPr lang="zh-CN" altLang="en-US" sz="2400" b="1" dirty="0">
                <a:latin typeface="Times New Roman" panose="02020603050405020304" pitchFamily="18" charset="0"/>
                <a:ea typeface="仿宋_GB2312" pitchFamily="49" charset="-122"/>
              </a:rPr>
              <a:t>斤</a:t>
            </a:r>
            <a:endParaRPr lang="zh-CN" altLang="en-US" sz="2400" b="1">
              <a:latin typeface="Times New Roman" panose="02020603050405020304" pitchFamily="18" charset="0"/>
              <a:ea typeface="仿宋_GB2312" pitchFamily="49" charset="-122"/>
            </a:endParaRPr>
          </a:p>
        </p:txBody>
      </p:sp>
      <p:sp>
        <p:nvSpPr>
          <p:cNvPr id="61464" name="文本框 61463"/>
          <p:cNvSpPr txBox="1"/>
          <p:nvPr>
            <p:custDataLst>
              <p:tags r:id="rId23"/>
            </p:custDataLst>
          </p:nvPr>
        </p:nvSpPr>
        <p:spPr>
          <a:xfrm>
            <a:off x="6603013" y="6065838"/>
            <a:ext cx="912812" cy="460375"/>
          </a:xfrm>
          <a:prstGeom prst="rect">
            <a:avLst/>
          </a:prstGeom>
          <a:noFill/>
          <a:ln w="9525">
            <a:noFill/>
          </a:ln>
        </p:spPr>
        <p:txBody>
          <a:bodyPr>
            <a:spAutoFit/>
          </a:bodyPr>
          <a:p>
            <a:r>
              <a:rPr lang="en-US" altLang="zh-CN" sz="2400" b="1" dirty="0">
                <a:latin typeface="Times New Roman" panose="02020603050405020304" pitchFamily="18" charset="0"/>
                <a:ea typeface="仿宋_GB2312" pitchFamily="49" charset="-122"/>
              </a:rPr>
              <a:t>30</a:t>
            </a:r>
            <a:r>
              <a:rPr lang="zh-CN" altLang="en-US" sz="2400" b="1" dirty="0">
                <a:latin typeface="Times New Roman" panose="02020603050405020304" pitchFamily="18" charset="0"/>
                <a:ea typeface="仿宋_GB2312" pitchFamily="49" charset="-122"/>
              </a:rPr>
              <a:t>斤</a:t>
            </a:r>
            <a:endParaRPr lang="zh-CN" altLang="en-US" sz="2400" b="1">
              <a:latin typeface="Times New Roman" panose="02020603050405020304" pitchFamily="18" charset="0"/>
              <a:ea typeface="仿宋_GB2312" pitchFamily="49" charset="-122"/>
            </a:endParaRPr>
          </a:p>
        </p:txBody>
      </p:sp>
      <p:sp>
        <p:nvSpPr>
          <p:cNvPr id="61465" name="椭圆 61464"/>
          <p:cNvSpPr/>
          <p:nvPr>
            <p:custDataLst>
              <p:tags r:id="rId24"/>
            </p:custDataLst>
          </p:nvPr>
        </p:nvSpPr>
        <p:spPr>
          <a:xfrm>
            <a:off x="3969350" y="2289175"/>
            <a:ext cx="76200" cy="76200"/>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61466" name="椭圆 61465"/>
          <p:cNvSpPr/>
          <p:nvPr>
            <p:custDataLst>
              <p:tags r:id="rId25"/>
            </p:custDataLst>
          </p:nvPr>
        </p:nvSpPr>
        <p:spPr>
          <a:xfrm>
            <a:off x="4655150" y="3203575"/>
            <a:ext cx="76200" cy="76200"/>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61467" name="椭圆 61466"/>
          <p:cNvSpPr/>
          <p:nvPr>
            <p:custDataLst>
              <p:tags r:id="rId26"/>
            </p:custDataLst>
          </p:nvPr>
        </p:nvSpPr>
        <p:spPr>
          <a:xfrm>
            <a:off x="5533038" y="4113213"/>
            <a:ext cx="76200" cy="76200"/>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61468" name="椭圆 61467"/>
          <p:cNvSpPr/>
          <p:nvPr>
            <p:custDataLst>
              <p:tags r:id="rId27"/>
            </p:custDataLst>
          </p:nvPr>
        </p:nvSpPr>
        <p:spPr>
          <a:xfrm>
            <a:off x="6945913" y="5027613"/>
            <a:ext cx="76200" cy="76200"/>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61469" name="文本框 61468"/>
          <p:cNvSpPr txBox="1"/>
          <p:nvPr>
            <p:custDataLst>
              <p:tags r:id="rId28"/>
            </p:custDataLst>
          </p:nvPr>
        </p:nvSpPr>
        <p:spPr>
          <a:xfrm>
            <a:off x="4725000" y="1905000"/>
            <a:ext cx="3027680" cy="583565"/>
          </a:xfrm>
          <a:prstGeom prst="rect">
            <a:avLst/>
          </a:prstGeom>
          <a:noFill/>
          <a:ln w="9525">
            <a:noFill/>
          </a:ln>
        </p:spPr>
        <p:txBody>
          <a:bodyPr wrap="none" anchor="t">
            <a:spAutoFit/>
          </a:bodyPr>
          <a:p>
            <a:r>
              <a:rPr lang="zh-CN" altLang="en-US" sz="3200" b="1" dirty="0">
                <a:latin typeface="微软雅黑" panose="020B0503020204020204" pitchFamily="34" charset="-122"/>
                <a:ea typeface="微软雅黑" panose="020B0503020204020204" pitchFamily="34" charset="-122"/>
              </a:rPr>
              <a:t>粮食的需求曲线</a:t>
            </a:r>
            <a:endParaRPr lang="zh-CN" altLang="en-US" sz="3200" b="1">
              <a:latin typeface="微软雅黑" panose="020B0503020204020204" pitchFamily="34" charset="-122"/>
              <a:ea typeface="微软雅黑" panose="020B0503020204020204" pitchFamily="34" charset="-122"/>
            </a:endParaRPr>
          </a:p>
        </p:txBody>
      </p:sp>
      <p:sp>
        <p:nvSpPr>
          <p:cNvPr id="61470" name="直接连接符 61469"/>
          <p:cNvSpPr/>
          <p:nvPr>
            <p:custDataLst>
              <p:tags r:id="rId29"/>
            </p:custDataLst>
          </p:nvPr>
        </p:nvSpPr>
        <p:spPr>
          <a:xfrm flipH="1">
            <a:off x="5088538" y="2514600"/>
            <a:ext cx="1008062" cy="1125538"/>
          </a:xfrm>
          <a:prstGeom prst="line">
            <a:avLst/>
          </a:prstGeom>
          <a:ln w="19050" cap="flat" cmpd="sng">
            <a:solidFill>
              <a:schemeClr val="tx1"/>
            </a:solidFill>
            <a:prstDash val="solid"/>
            <a:headEnd type="none" w="med" len="med"/>
            <a:tailEnd type="triangle" w="med" len="med"/>
          </a:ln>
        </p:spPr>
      </p:sp>
      <p:graphicFrame>
        <p:nvGraphicFramePr>
          <p:cNvPr id="61471" name="表格 61470"/>
          <p:cNvGraphicFramePr/>
          <p:nvPr>
            <p:custDataLst>
              <p:tags r:id="rId30"/>
            </p:custDataLst>
          </p:nvPr>
        </p:nvGraphicFramePr>
        <p:xfrm>
          <a:off x="8148505" y="1634173"/>
          <a:ext cx="3212465" cy="3863975"/>
        </p:xfrm>
        <a:graphic>
          <a:graphicData uri="http://schemas.openxmlformats.org/drawingml/2006/table">
            <a:tbl>
              <a:tblPr/>
              <a:tblGrid>
                <a:gridCol w="1432560"/>
                <a:gridCol w="1779905"/>
              </a:tblGrid>
              <a:tr h="80899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zh-CN" altLang="en-US" sz="2100" b="1">
                          <a:solidFill>
                            <a:schemeClr val="bg1"/>
                          </a:solidFill>
                          <a:latin typeface="微软雅黑" panose="020B0503020204020204" pitchFamily="34" charset="-122"/>
                          <a:ea typeface="微软雅黑" panose="020B0503020204020204" pitchFamily="34" charset="-122"/>
                        </a:rPr>
                        <a:t>价格</a:t>
                      </a:r>
                      <a:endParaRPr lang="zh-CN" altLang="en-US" sz="2100" b="1">
                        <a:solidFill>
                          <a:schemeClr val="bg1"/>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solidFill>
                      <a:schemeClr val="accent1"/>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zh-CN" altLang="en-US" sz="2100" b="1">
                          <a:solidFill>
                            <a:schemeClr val="bg1"/>
                          </a:solidFill>
                          <a:latin typeface="微软雅黑" panose="020B0503020204020204" pitchFamily="34" charset="-122"/>
                          <a:ea typeface="微软雅黑" panose="020B0503020204020204" pitchFamily="34" charset="-122"/>
                        </a:rPr>
                        <a:t>需求量</a:t>
                      </a:r>
                      <a:endParaRPr lang="zh-CN" altLang="en-US" sz="2100" b="1">
                        <a:solidFill>
                          <a:schemeClr val="bg1"/>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solidFill>
                      <a:schemeClr val="accent1"/>
                    </a:solidFill>
                  </a:tcPr>
                </a:tc>
              </a:tr>
              <a:tr h="76390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8</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10</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r>
              <a:tr h="76327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6</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14</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r>
              <a:tr h="76390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4</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20</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r>
              <a:tr h="76390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2</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lnSpc>
                          <a:spcPct val="120000"/>
                        </a:lnSpc>
                        <a:spcBef>
                          <a:spcPts val="0"/>
                        </a:spcBef>
                        <a:spcAft>
                          <a:spcPts val="0"/>
                        </a:spcAft>
                        <a:buClrTx/>
                        <a:buNone/>
                      </a:pPr>
                      <a:r>
                        <a:rPr lang="en-US" altLang="zh-CN" sz="1900" b="0" spc="130">
                          <a:solidFill>
                            <a:prstClr val="black"/>
                          </a:solidFill>
                          <a:latin typeface="微软雅黑" panose="020B0503020204020204" pitchFamily="34" charset="-122"/>
                          <a:ea typeface="微软雅黑" panose="020B0503020204020204" pitchFamily="34" charset="-122"/>
                        </a:rPr>
                        <a:t>30</a:t>
                      </a:r>
                      <a:endParaRPr lang="en-US" altLang="zh-CN" sz="1900" b="0" spc="130">
                        <a:solidFill>
                          <a:prstClr val="black"/>
                        </a:solidFill>
                        <a:latin typeface="微软雅黑" panose="020B0503020204020204" pitchFamily="34" charset="-122"/>
                        <a:ea typeface="微软雅黑" panose="020B0503020204020204" pitchFamily="34" charset="-122"/>
                      </a:endParaRPr>
                    </a:p>
                  </a:txBody>
                  <a:tcPr marL="215900" marR="215900" marT="133350" marB="133350" anchor="ctr">
                    <a:lnL w="9525">
                      <a:solidFill>
                        <a:srgbClr val="93C5E1"/>
                      </a:solidFill>
                      <a:prstDash val="dash"/>
                    </a:lnL>
                    <a:lnR w="9525">
                      <a:solidFill>
                        <a:srgbClr val="93C5E1"/>
                      </a:solidFill>
                      <a:prstDash val="dash"/>
                    </a:lnR>
                    <a:lnT w="9525">
                      <a:solidFill>
                        <a:srgbClr val="93C5E1"/>
                      </a:solidFill>
                      <a:prstDash val="dash"/>
                    </a:lnT>
                    <a:lnB w="9525">
                      <a:solidFill>
                        <a:srgbClr val="93C5E1"/>
                      </a:solidFill>
                      <a:prstDash val="dash"/>
                    </a:lnB>
                    <a:lnTlToBr>
                      <a:noFill/>
                    </a:lnTlToBr>
                    <a:lnBlToTr>
                      <a:noFill/>
                    </a:lnBlToTr>
                    <a:gradFill>
                      <a:gsLst>
                        <a:gs pos="50000">
                          <a:srgbClr val="C0D2BC"/>
                        </a:gs>
                        <a:gs pos="0">
                          <a:srgbClr val="D5E1D2"/>
                        </a:gs>
                        <a:gs pos="100000">
                          <a:srgbClr val="AAC2A5"/>
                        </a:gs>
                      </a:gsLst>
                      <a:lin scaled="1"/>
                    </a:gradFill>
                  </a:tcPr>
                </a:tc>
              </a:tr>
            </a:tbl>
          </a:graphicData>
        </a:graphic>
      </p:graphicFrame>
      <p:sp>
        <p:nvSpPr>
          <p:cNvPr id="61492" name="直接连接符 61491"/>
          <p:cNvSpPr/>
          <p:nvPr>
            <p:custDataLst>
              <p:tags r:id="rId31"/>
            </p:custDataLst>
          </p:nvPr>
        </p:nvSpPr>
        <p:spPr>
          <a:xfrm>
            <a:off x="2648550" y="3246438"/>
            <a:ext cx="76200" cy="0"/>
          </a:xfrm>
          <a:prstGeom prst="line">
            <a:avLst/>
          </a:prstGeom>
          <a:ln w="9525" cap="flat" cmpd="sng">
            <a:solidFill>
              <a:schemeClr val="tx1"/>
            </a:solidFill>
            <a:prstDash val="solid"/>
            <a:headEnd type="none" w="med" len="med"/>
            <a:tailEnd type="none" w="med" len="med"/>
          </a:ln>
        </p:spPr>
      </p:sp>
      <p:sp>
        <p:nvSpPr>
          <p:cNvPr id="61493" name="直接连接符 61492"/>
          <p:cNvSpPr/>
          <p:nvPr>
            <p:custDataLst>
              <p:tags r:id="rId32"/>
            </p:custDataLst>
          </p:nvPr>
        </p:nvSpPr>
        <p:spPr>
          <a:xfrm>
            <a:off x="2658075" y="2335213"/>
            <a:ext cx="76200" cy="0"/>
          </a:xfrm>
          <a:prstGeom prst="line">
            <a:avLst/>
          </a:prstGeom>
          <a:ln w="9525" cap="flat" cmpd="sng">
            <a:solidFill>
              <a:schemeClr val="tx1"/>
            </a:solidFill>
            <a:prstDash val="solid"/>
            <a:headEnd type="none" w="med" len="med"/>
            <a:tailEnd type="none" w="med" len="med"/>
          </a:ln>
        </p:spPr>
      </p:sp>
      <p:sp>
        <p:nvSpPr>
          <p:cNvPr id="61494" name="直接连接符 61493"/>
          <p:cNvSpPr/>
          <p:nvPr>
            <p:custDataLst>
              <p:tags r:id="rId33"/>
            </p:custDataLst>
          </p:nvPr>
        </p:nvSpPr>
        <p:spPr>
          <a:xfrm>
            <a:off x="2640613" y="5076825"/>
            <a:ext cx="76200" cy="0"/>
          </a:xfrm>
          <a:prstGeom prst="line">
            <a:avLst/>
          </a:prstGeom>
          <a:ln w="9525" cap="flat" cmpd="sng">
            <a:solidFill>
              <a:schemeClr val="tx1"/>
            </a:solidFill>
            <a:prstDash val="solid"/>
            <a:headEnd type="none" w="med" len="med"/>
            <a:tailEnd type="none" w="med" len="med"/>
          </a:ln>
        </p:spPr>
      </p:sp>
      <p:sp>
        <p:nvSpPr>
          <p:cNvPr id="61495" name="直接连接符 61494"/>
          <p:cNvSpPr/>
          <p:nvPr>
            <p:custDataLst>
              <p:tags r:id="rId34"/>
            </p:custDataLst>
          </p:nvPr>
        </p:nvSpPr>
        <p:spPr>
          <a:xfrm>
            <a:off x="2654900" y="4168775"/>
            <a:ext cx="76200" cy="0"/>
          </a:xfrm>
          <a:prstGeom prst="line">
            <a:avLst/>
          </a:prstGeom>
          <a:ln w="9525" cap="flat" cmpd="sng">
            <a:solidFill>
              <a:schemeClr val="tx1"/>
            </a:solidFill>
            <a:prstDash val="solid"/>
            <a:headEnd type="none" w="med" len="med"/>
            <a:tailEnd type="none" w="med" len="med"/>
          </a:ln>
        </p:spPr>
      </p:sp>
      <p:sp>
        <p:nvSpPr>
          <p:cNvPr id="61496" name="直接连接符 61495"/>
          <p:cNvSpPr/>
          <p:nvPr>
            <p:custDataLst>
              <p:tags r:id="rId35"/>
            </p:custDataLst>
          </p:nvPr>
        </p:nvSpPr>
        <p:spPr>
          <a:xfrm>
            <a:off x="4009038" y="5902325"/>
            <a:ext cx="0" cy="76200"/>
          </a:xfrm>
          <a:prstGeom prst="line">
            <a:avLst/>
          </a:prstGeom>
          <a:ln w="9525" cap="flat" cmpd="sng">
            <a:solidFill>
              <a:schemeClr val="tx1"/>
            </a:solidFill>
            <a:prstDash val="solid"/>
            <a:headEnd type="none" w="med" len="med"/>
            <a:tailEnd type="none" w="med" len="med"/>
          </a:ln>
        </p:spPr>
      </p:sp>
      <p:sp>
        <p:nvSpPr>
          <p:cNvPr id="61497" name="直接连接符 61496"/>
          <p:cNvSpPr/>
          <p:nvPr>
            <p:custDataLst>
              <p:tags r:id="rId36"/>
            </p:custDataLst>
          </p:nvPr>
        </p:nvSpPr>
        <p:spPr>
          <a:xfrm>
            <a:off x="5560025" y="5902325"/>
            <a:ext cx="0" cy="76200"/>
          </a:xfrm>
          <a:prstGeom prst="line">
            <a:avLst/>
          </a:prstGeom>
          <a:ln w="9525" cap="flat" cmpd="sng">
            <a:solidFill>
              <a:schemeClr val="tx1"/>
            </a:solidFill>
            <a:prstDash val="solid"/>
            <a:headEnd type="none" w="med" len="med"/>
            <a:tailEnd type="none" w="med" len="med"/>
          </a:ln>
        </p:spPr>
      </p:sp>
      <p:sp>
        <p:nvSpPr>
          <p:cNvPr id="61498" name="直接连接符 61497"/>
          <p:cNvSpPr/>
          <p:nvPr>
            <p:custDataLst>
              <p:tags r:id="rId37"/>
            </p:custDataLst>
          </p:nvPr>
        </p:nvSpPr>
        <p:spPr>
          <a:xfrm>
            <a:off x="6984013" y="5902325"/>
            <a:ext cx="0" cy="76200"/>
          </a:xfrm>
          <a:prstGeom prst="line">
            <a:avLst/>
          </a:prstGeom>
          <a:ln w="9525" cap="flat" cmpd="sng">
            <a:solidFill>
              <a:schemeClr val="tx1"/>
            </a:solidFill>
            <a:prstDash val="solid"/>
            <a:headEnd type="none" w="med" len="med"/>
            <a:tailEnd type="none" w="med" len="med"/>
          </a:ln>
        </p:spPr>
      </p:sp>
    </p:spTree>
    <p:custDataLst>
      <p:tags r:id="rId3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49"/>
                                        </p:tgtEl>
                                        <p:attrNameLst>
                                          <p:attrName>style.visibility</p:attrName>
                                        </p:attrNameLst>
                                      </p:cBhvr>
                                      <p:to>
                                        <p:strVal val="visible"/>
                                      </p:to>
                                    </p:set>
                                    <p:animEffect transition="in" filter="barn(outVertical)">
                                      <p:cBhvr>
                                        <p:cTn id="7" dur="500"/>
                                        <p:tgtEl>
                                          <p:spTgt spid="61449"/>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61465"/>
                                        </p:tgtEl>
                                        <p:attrNameLst>
                                          <p:attrName>style.visibility</p:attrName>
                                        </p:attrNameLst>
                                      </p:cBhvr>
                                      <p:to>
                                        <p:strVal val="visible"/>
                                      </p:to>
                                    </p:set>
                                    <p:animEffect transition="in" filter="barn(outHorizontal)">
                                      <p:cBhvr>
                                        <p:cTn id="11" dur="500"/>
                                        <p:tgtEl>
                                          <p:spTgt spid="61465"/>
                                        </p:tgtEl>
                                      </p:cBhvr>
                                    </p:animEffect>
                                  </p:childTnLst>
                                </p:cTn>
                              </p:par>
                            </p:childTnLst>
                          </p:cTn>
                        </p:par>
                        <p:par>
                          <p:cTn id="12" fill="hold">
                            <p:stCondLst>
                              <p:cond delay="1000"/>
                            </p:stCondLst>
                            <p:childTnLst>
                              <p:par>
                                <p:cTn id="13" presetID="16" presetClass="entr" presetSubtype="42" fill="hold" nodeType="afterEffect">
                                  <p:stCondLst>
                                    <p:cond delay="0"/>
                                  </p:stCondLst>
                                  <p:childTnLst>
                                    <p:set>
                                      <p:cBhvr>
                                        <p:cTn id="14" dur="1" fill="hold">
                                          <p:stCondLst>
                                            <p:cond delay="0"/>
                                          </p:stCondLst>
                                        </p:cTn>
                                        <p:tgtEl>
                                          <p:spTgt spid="61453"/>
                                        </p:tgtEl>
                                        <p:attrNameLst>
                                          <p:attrName>style.visibility</p:attrName>
                                        </p:attrNameLst>
                                      </p:cBhvr>
                                      <p:to>
                                        <p:strVal val="visible"/>
                                      </p:to>
                                    </p:set>
                                    <p:animEffect transition="in" filter="barn(outHorizontal)">
                                      <p:cBhvr>
                                        <p:cTn id="15" dur="500"/>
                                        <p:tgtEl>
                                          <p:spTgt spid="6145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1461"/>
                                        </p:tgtEl>
                                        <p:attrNameLst>
                                          <p:attrName>style.visibility</p:attrName>
                                        </p:attrNameLst>
                                      </p:cBhvr>
                                      <p:to>
                                        <p:strVal val="visible"/>
                                      </p:to>
                                    </p:set>
                                    <p:animEffect transition="in" filter="blinds(horizontal)">
                                      <p:cBhvr>
                                        <p:cTn id="20" dur="500"/>
                                        <p:tgtEl>
                                          <p:spTgt spid="6146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61450"/>
                                        </p:tgtEl>
                                        <p:attrNameLst>
                                          <p:attrName>style.visibility</p:attrName>
                                        </p:attrNameLst>
                                      </p:cBhvr>
                                      <p:to>
                                        <p:strVal val="visible"/>
                                      </p:to>
                                    </p:set>
                                    <p:animEffect transition="in" filter="barn(outVertical)">
                                      <p:cBhvr>
                                        <p:cTn id="25" dur="500"/>
                                        <p:tgtEl>
                                          <p:spTgt spid="61450"/>
                                        </p:tgtEl>
                                      </p:cBhvr>
                                    </p:animEffect>
                                  </p:childTnLst>
                                </p:cTn>
                              </p:par>
                            </p:childTnLst>
                          </p:cTn>
                        </p:par>
                        <p:par>
                          <p:cTn id="26" fill="hold">
                            <p:stCondLst>
                              <p:cond delay="500"/>
                            </p:stCondLst>
                            <p:childTnLst>
                              <p:par>
                                <p:cTn id="27" presetID="16" presetClass="entr" presetSubtype="42" fill="hold" nodeType="afterEffect">
                                  <p:stCondLst>
                                    <p:cond delay="0"/>
                                  </p:stCondLst>
                                  <p:childTnLst>
                                    <p:set>
                                      <p:cBhvr>
                                        <p:cTn id="28" dur="1" fill="hold">
                                          <p:stCondLst>
                                            <p:cond delay="0"/>
                                          </p:stCondLst>
                                        </p:cTn>
                                        <p:tgtEl>
                                          <p:spTgt spid="61466"/>
                                        </p:tgtEl>
                                        <p:attrNameLst>
                                          <p:attrName>style.visibility</p:attrName>
                                        </p:attrNameLst>
                                      </p:cBhvr>
                                      <p:to>
                                        <p:strVal val="visible"/>
                                      </p:to>
                                    </p:set>
                                    <p:animEffect transition="in" filter="barn(outHorizontal)">
                                      <p:cBhvr>
                                        <p:cTn id="29" dur="500"/>
                                        <p:tgtEl>
                                          <p:spTgt spid="61466"/>
                                        </p:tgtEl>
                                      </p:cBhvr>
                                    </p:animEffect>
                                  </p:childTnLst>
                                </p:cTn>
                              </p:par>
                            </p:childTnLst>
                          </p:cTn>
                        </p:par>
                        <p:par>
                          <p:cTn id="30" fill="hold">
                            <p:stCondLst>
                              <p:cond delay="1000"/>
                            </p:stCondLst>
                            <p:childTnLst>
                              <p:par>
                                <p:cTn id="31" presetID="16" presetClass="entr" presetSubtype="42" fill="hold" nodeType="afterEffect">
                                  <p:stCondLst>
                                    <p:cond delay="0"/>
                                  </p:stCondLst>
                                  <p:childTnLst>
                                    <p:set>
                                      <p:cBhvr>
                                        <p:cTn id="32" dur="1" fill="hold">
                                          <p:stCondLst>
                                            <p:cond delay="0"/>
                                          </p:stCondLst>
                                        </p:cTn>
                                        <p:tgtEl>
                                          <p:spTgt spid="61454"/>
                                        </p:tgtEl>
                                        <p:attrNameLst>
                                          <p:attrName>style.visibility</p:attrName>
                                        </p:attrNameLst>
                                      </p:cBhvr>
                                      <p:to>
                                        <p:strVal val="visible"/>
                                      </p:to>
                                    </p:set>
                                    <p:animEffect transition="in" filter="barn(outHorizontal)">
                                      <p:cBhvr>
                                        <p:cTn id="33" dur="500"/>
                                        <p:tgtEl>
                                          <p:spTgt spid="61454"/>
                                        </p:tgtEl>
                                      </p:cBhvr>
                                    </p:animEffect>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61462"/>
                                        </p:tgtEl>
                                        <p:attrNameLst>
                                          <p:attrName>style.visibility</p:attrName>
                                        </p:attrNameLst>
                                      </p:cBhvr>
                                      <p:to>
                                        <p:strVal val="visible"/>
                                      </p:to>
                                    </p:set>
                                    <p:anim calcmode="lin" valueType="num">
                                      <p:cBhvr additive="base">
                                        <p:cTn id="37" dur="500" fill="hold"/>
                                        <p:tgtEl>
                                          <p:spTgt spid="61462"/>
                                        </p:tgtEl>
                                        <p:attrNameLst>
                                          <p:attrName>ppt_x</p:attrName>
                                        </p:attrNameLst>
                                      </p:cBhvr>
                                      <p:tavLst>
                                        <p:tav tm="0">
                                          <p:val>
                                            <p:strVal val="#ppt_x"/>
                                          </p:val>
                                        </p:tav>
                                        <p:tav tm="100000">
                                          <p:val>
                                            <p:strVal val="#ppt_x"/>
                                          </p:val>
                                        </p:tav>
                                      </p:tavLst>
                                    </p:anim>
                                    <p:anim calcmode="lin" valueType="num">
                                      <p:cBhvr additive="base">
                                        <p:cTn id="38" dur="500" fill="hold"/>
                                        <p:tgtEl>
                                          <p:spTgt spid="614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61452"/>
                                        </p:tgtEl>
                                        <p:attrNameLst>
                                          <p:attrName>style.visibility</p:attrName>
                                        </p:attrNameLst>
                                      </p:cBhvr>
                                      <p:to>
                                        <p:strVal val="visible"/>
                                      </p:to>
                                    </p:set>
                                    <p:animEffect transition="in" filter="barn(outVertical)">
                                      <p:cBhvr>
                                        <p:cTn id="43" dur="500"/>
                                        <p:tgtEl>
                                          <p:spTgt spid="61452"/>
                                        </p:tgtEl>
                                      </p:cBhvr>
                                    </p:animEffect>
                                  </p:childTnLst>
                                </p:cTn>
                              </p:par>
                            </p:childTnLst>
                          </p:cTn>
                        </p:par>
                        <p:par>
                          <p:cTn id="44" fill="hold">
                            <p:stCondLst>
                              <p:cond delay="500"/>
                            </p:stCondLst>
                            <p:childTnLst>
                              <p:par>
                                <p:cTn id="45" presetID="16" presetClass="entr" presetSubtype="42" fill="hold" nodeType="afterEffect">
                                  <p:stCondLst>
                                    <p:cond delay="0"/>
                                  </p:stCondLst>
                                  <p:childTnLst>
                                    <p:set>
                                      <p:cBhvr>
                                        <p:cTn id="46" dur="1" fill="hold">
                                          <p:stCondLst>
                                            <p:cond delay="0"/>
                                          </p:stCondLst>
                                        </p:cTn>
                                        <p:tgtEl>
                                          <p:spTgt spid="61467"/>
                                        </p:tgtEl>
                                        <p:attrNameLst>
                                          <p:attrName>style.visibility</p:attrName>
                                        </p:attrNameLst>
                                      </p:cBhvr>
                                      <p:to>
                                        <p:strVal val="visible"/>
                                      </p:to>
                                    </p:set>
                                    <p:animEffect transition="in" filter="barn(outHorizontal)">
                                      <p:cBhvr>
                                        <p:cTn id="47" dur="500"/>
                                        <p:tgtEl>
                                          <p:spTgt spid="61467"/>
                                        </p:tgtEl>
                                      </p:cBhvr>
                                    </p:animEffect>
                                  </p:childTnLst>
                                </p:cTn>
                              </p:par>
                            </p:childTnLst>
                          </p:cTn>
                        </p:par>
                        <p:par>
                          <p:cTn id="48" fill="hold">
                            <p:stCondLst>
                              <p:cond delay="1000"/>
                            </p:stCondLst>
                            <p:childTnLst>
                              <p:par>
                                <p:cTn id="49" presetID="16" presetClass="entr" presetSubtype="42" fill="hold" nodeType="afterEffect">
                                  <p:stCondLst>
                                    <p:cond delay="0"/>
                                  </p:stCondLst>
                                  <p:childTnLst>
                                    <p:set>
                                      <p:cBhvr>
                                        <p:cTn id="50" dur="1" fill="hold">
                                          <p:stCondLst>
                                            <p:cond delay="0"/>
                                          </p:stCondLst>
                                        </p:cTn>
                                        <p:tgtEl>
                                          <p:spTgt spid="61455"/>
                                        </p:tgtEl>
                                        <p:attrNameLst>
                                          <p:attrName>style.visibility</p:attrName>
                                        </p:attrNameLst>
                                      </p:cBhvr>
                                      <p:to>
                                        <p:strVal val="visible"/>
                                      </p:to>
                                    </p:set>
                                    <p:animEffect transition="in" filter="barn(outHorizontal)">
                                      <p:cBhvr>
                                        <p:cTn id="51" dur="500"/>
                                        <p:tgtEl>
                                          <p:spTgt spid="6145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463"/>
                                        </p:tgtEl>
                                        <p:attrNameLst>
                                          <p:attrName>style.visibility</p:attrName>
                                        </p:attrNameLst>
                                      </p:cBhvr>
                                      <p:to>
                                        <p:strVal val="visible"/>
                                      </p:to>
                                    </p:set>
                                    <p:animEffect transition="in" filter="blinds(horizontal)">
                                      <p:cBhvr>
                                        <p:cTn id="56" dur="500"/>
                                        <p:tgtEl>
                                          <p:spTgt spid="6146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37" fill="hold" nodeType="clickEffect">
                                  <p:stCondLst>
                                    <p:cond delay="0"/>
                                  </p:stCondLst>
                                  <p:childTnLst>
                                    <p:set>
                                      <p:cBhvr>
                                        <p:cTn id="60" dur="1" fill="hold">
                                          <p:stCondLst>
                                            <p:cond delay="0"/>
                                          </p:stCondLst>
                                        </p:cTn>
                                        <p:tgtEl>
                                          <p:spTgt spid="61451"/>
                                        </p:tgtEl>
                                        <p:attrNameLst>
                                          <p:attrName>style.visibility</p:attrName>
                                        </p:attrNameLst>
                                      </p:cBhvr>
                                      <p:to>
                                        <p:strVal val="visible"/>
                                      </p:to>
                                    </p:set>
                                    <p:animEffect transition="in" filter="barn(outVertical)">
                                      <p:cBhvr>
                                        <p:cTn id="61" dur="500"/>
                                        <p:tgtEl>
                                          <p:spTgt spid="61451"/>
                                        </p:tgtEl>
                                      </p:cBhvr>
                                    </p:animEffect>
                                  </p:childTnLst>
                                </p:cTn>
                              </p:par>
                            </p:childTnLst>
                          </p:cTn>
                        </p:par>
                        <p:par>
                          <p:cTn id="62" fill="hold">
                            <p:stCondLst>
                              <p:cond delay="500"/>
                            </p:stCondLst>
                            <p:childTnLst>
                              <p:par>
                                <p:cTn id="63" presetID="16" presetClass="entr" presetSubtype="42" fill="hold" nodeType="afterEffect">
                                  <p:stCondLst>
                                    <p:cond delay="0"/>
                                  </p:stCondLst>
                                  <p:childTnLst>
                                    <p:set>
                                      <p:cBhvr>
                                        <p:cTn id="64" dur="1" fill="hold">
                                          <p:stCondLst>
                                            <p:cond delay="0"/>
                                          </p:stCondLst>
                                        </p:cTn>
                                        <p:tgtEl>
                                          <p:spTgt spid="61468"/>
                                        </p:tgtEl>
                                        <p:attrNameLst>
                                          <p:attrName>style.visibility</p:attrName>
                                        </p:attrNameLst>
                                      </p:cBhvr>
                                      <p:to>
                                        <p:strVal val="visible"/>
                                      </p:to>
                                    </p:set>
                                    <p:animEffect transition="in" filter="barn(outHorizontal)">
                                      <p:cBhvr>
                                        <p:cTn id="65" dur="500"/>
                                        <p:tgtEl>
                                          <p:spTgt spid="61468"/>
                                        </p:tgtEl>
                                      </p:cBhvr>
                                    </p:animEffect>
                                  </p:childTnLst>
                                </p:cTn>
                              </p:par>
                            </p:childTnLst>
                          </p:cTn>
                        </p:par>
                        <p:par>
                          <p:cTn id="66" fill="hold">
                            <p:stCondLst>
                              <p:cond delay="1000"/>
                            </p:stCondLst>
                            <p:childTnLst>
                              <p:par>
                                <p:cTn id="67" presetID="16" presetClass="entr" presetSubtype="42" fill="hold" nodeType="afterEffect">
                                  <p:stCondLst>
                                    <p:cond delay="0"/>
                                  </p:stCondLst>
                                  <p:childTnLst>
                                    <p:set>
                                      <p:cBhvr>
                                        <p:cTn id="68" dur="1" fill="hold">
                                          <p:stCondLst>
                                            <p:cond delay="0"/>
                                          </p:stCondLst>
                                        </p:cTn>
                                        <p:tgtEl>
                                          <p:spTgt spid="61456"/>
                                        </p:tgtEl>
                                        <p:attrNameLst>
                                          <p:attrName>style.visibility</p:attrName>
                                        </p:attrNameLst>
                                      </p:cBhvr>
                                      <p:to>
                                        <p:strVal val="visible"/>
                                      </p:to>
                                    </p:set>
                                    <p:animEffect transition="in" filter="barn(outHorizontal)">
                                      <p:cBhvr>
                                        <p:cTn id="69" dur="500"/>
                                        <p:tgtEl>
                                          <p:spTgt spid="61456"/>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61464"/>
                                        </p:tgtEl>
                                        <p:attrNameLst>
                                          <p:attrName>style.visibility</p:attrName>
                                        </p:attrNameLst>
                                      </p:cBhvr>
                                      <p:to>
                                        <p:strVal val="visible"/>
                                      </p:to>
                                    </p:set>
                                    <p:animEffect transition="in" filter="blinds(horizontal)">
                                      <p:cBhvr>
                                        <p:cTn id="74" dur="500"/>
                                        <p:tgtEl>
                                          <p:spTgt spid="6146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42" fill="hold" nodeType="clickEffect">
                                  <p:stCondLst>
                                    <p:cond delay="0"/>
                                  </p:stCondLst>
                                  <p:childTnLst>
                                    <p:set>
                                      <p:cBhvr>
                                        <p:cTn id="78" dur="1" fill="hold">
                                          <p:stCondLst>
                                            <p:cond delay="0"/>
                                          </p:stCondLst>
                                        </p:cTn>
                                        <p:tgtEl>
                                          <p:spTgt spid="61445"/>
                                        </p:tgtEl>
                                        <p:attrNameLst>
                                          <p:attrName>style.visibility</p:attrName>
                                        </p:attrNameLst>
                                      </p:cBhvr>
                                      <p:to>
                                        <p:strVal val="visible"/>
                                      </p:to>
                                    </p:set>
                                    <p:animEffect transition="in" filter="barn(outHorizontal)">
                                      <p:cBhvr>
                                        <p:cTn id="79" dur="500"/>
                                        <p:tgtEl>
                                          <p:spTgt spid="61445"/>
                                        </p:tgtEl>
                                      </p:cBhvr>
                                    </p:animEffect>
                                  </p:childTnLst>
                                </p:cTn>
                              </p:par>
                            </p:childTnLst>
                          </p:cTn>
                        </p:par>
                        <p:par>
                          <p:cTn id="80" fill="hold">
                            <p:stCondLst>
                              <p:cond delay="500"/>
                            </p:stCondLst>
                            <p:childTnLst>
                              <p:par>
                                <p:cTn id="81" presetID="16" presetClass="entr" presetSubtype="37" fill="hold" grpId="0" nodeType="afterEffect">
                                  <p:stCondLst>
                                    <p:cond delay="0"/>
                                  </p:stCondLst>
                                  <p:childTnLst>
                                    <p:set>
                                      <p:cBhvr>
                                        <p:cTn id="82" dur="1" fill="hold">
                                          <p:stCondLst>
                                            <p:cond delay="0"/>
                                          </p:stCondLst>
                                        </p:cTn>
                                        <p:tgtEl>
                                          <p:spTgt spid="61469"/>
                                        </p:tgtEl>
                                        <p:attrNameLst>
                                          <p:attrName>style.visibility</p:attrName>
                                        </p:attrNameLst>
                                      </p:cBhvr>
                                      <p:to>
                                        <p:strVal val="visible"/>
                                      </p:to>
                                    </p:set>
                                    <p:animEffect transition="in" filter="barn(outVertical)">
                                      <p:cBhvr>
                                        <p:cTn id="83" dur="500"/>
                                        <p:tgtEl>
                                          <p:spTgt spid="61469"/>
                                        </p:tgtEl>
                                      </p:cBhvr>
                                    </p:animEffect>
                                  </p:childTnLst>
                                </p:cTn>
                              </p:par>
                            </p:childTnLst>
                          </p:cTn>
                        </p:par>
                        <p:par>
                          <p:cTn id="84" fill="hold">
                            <p:stCondLst>
                              <p:cond delay="1000"/>
                            </p:stCondLst>
                            <p:childTnLst>
                              <p:par>
                                <p:cTn id="85" presetID="16" presetClass="entr" presetSubtype="42" fill="hold" nodeType="afterEffect">
                                  <p:stCondLst>
                                    <p:cond delay="0"/>
                                  </p:stCondLst>
                                  <p:childTnLst>
                                    <p:set>
                                      <p:cBhvr>
                                        <p:cTn id="86" dur="1" fill="hold">
                                          <p:stCondLst>
                                            <p:cond delay="0"/>
                                          </p:stCondLst>
                                        </p:cTn>
                                        <p:tgtEl>
                                          <p:spTgt spid="61470"/>
                                        </p:tgtEl>
                                        <p:attrNameLst>
                                          <p:attrName>style.visibility</p:attrName>
                                        </p:attrNameLst>
                                      </p:cBhvr>
                                      <p:to>
                                        <p:strVal val="visible"/>
                                      </p:to>
                                    </p:set>
                                    <p:animEffect transition="in" filter="barn(outHorizontal)">
                                      <p:cBhvr>
                                        <p:cTn id="87" dur="500"/>
                                        <p:tgtEl>
                                          <p:spTgt spid="61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2" grpId="0"/>
      <p:bldP spid="61469" grpId="0"/>
      <p:bldP spid="61463" grpId="0"/>
      <p:bldP spid="61464" grpId="0"/>
      <p:bldP spid="6146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13" name="矩形 12"/>
          <p:cNvSpPr/>
          <p:nvPr>
            <p:custDataLst>
              <p:tags r:id="rId1"/>
            </p:custDataLst>
          </p:nvPr>
        </p:nvSpPr>
        <p:spPr>
          <a:xfrm>
            <a:off x="600" y="0"/>
            <a:ext cx="396235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11" name="图片 10"/>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8" name="文本框 7"/>
          <p:cNvSpPr txBox="1"/>
          <p:nvPr>
            <p:custDataLst>
              <p:tags r:id="rId6"/>
            </p:custDataLst>
          </p:nvPr>
        </p:nvSpPr>
        <p:spPr>
          <a:xfrm>
            <a:off x="4662805" y="97155"/>
            <a:ext cx="5147310" cy="1198880"/>
          </a:xfrm>
          <a:prstGeom prst="rect">
            <a:avLst/>
          </a:prstGeom>
          <a:noFill/>
        </p:spPr>
        <p:txBody>
          <a:bodyPr wrap="square" lIns="63500" tIns="25400" rIns="63500" bIns="25400" rtlCol="0" anchor="b" anchorCtr="0">
            <a:normAutofit/>
          </a:bodyPr>
          <a:p>
            <a:pPr marL="0" indent="0" algn="just">
              <a:lnSpc>
                <a:spcPct val="100000"/>
              </a:lnSpc>
              <a:spcBef>
                <a:spcPts val="0"/>
              </a:spcBef>
              <a:spcAft>
                <a:spcPts val="0"/>
              </a:spcAft>
              <a:buSzPct val="100000"/>
              <a:buNone/>
            </a:pPr>
            <a:r>
              <a:rPr lang="zh-CN" altLang="en-US" sz="4400" b="1" spc="160">
                <a:solidFill>
                  <a:schemeClr val="tx1"/>
                </a:solidFill>
                <a:latin typeface="微软雅黑" panose="020B0503020204020204" pitchFamily="34" charset="-122"/>
                <a:ea typeface="微软雅黑" panose="020B0503020204020204" pitchFamily="34" charset="-122"/>
              </a:rPr>
              <a:t>教学目的重点难点</a:t>
            </a:r>
            <a:endParaRPr lang="zh-CN" altLang="en-US" sz="4400" b="1" spc="160">
              <a:solidFill>
                <a:schemeClr val="tx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5243830" y="1553210"/>
            <a:ext cx="5959475" cy="4578350"/>
            <a:chOff x="8029" y="1795"/>
            <a:chExt cx="9385" cy="7210"/>
          </a:xfrm>
        </p:grpSpPr>
        <p:sp>
          <p:nvSpPr>
            <p:cNvPr id="9" name="椭圆 8"/>
            <p:cNvSpPr/>
            <p:nvPr>
              <p:custDataLst>
                <p:tags r:id="rId7"/>
              </p:custDataLst>
            </p:nvPr>
          </p:nvSpPr>
          <p:spPr>
            <a:xfrm>
              <a:off x="8656" y="2189"/>
              <a:ext cx="2562" cy="2562"/>
            </a:xfrm>
            <a:prstGeom prst="ellipse">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9" name="椭圆 28"/>
            <p:cNvSpPr/>
            <p:nvPr>
              <p:custDataLst>
                <p:tags r:id="rId8"/>
              </p:custDataLst>
            </p:nvPr>
          </p:nvSpPr>
          <p:spPr>
            <a:xfrm>
              <a:off x="8520" y="2052"/>
              <a:ext cx="2835" cy="283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0" name="等腰三角形 29"/>
            <p:cNvSpPr/>
            <p:nvPr>
              <p:custDataLst>
                <p:tags r:id="rId9"/>
              </p:custDataLst>
            </p:nvPr>
          </p:nvSpPr>
          <p:spPr>
            <a:xfrm rot="5400000">
              <a:off x="11551" y="3319"/>
              <a:ext cx="433" cy="30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1" name="任意多边形: 形状 30"/>
            <p:cNvSpPr/>
            <p:nvPr>
              <p:custDataLst>
                <p:tags r:id="rId10"/>
              </p:custDataLst>
            </p:nvPr>
          </p:nvSpPr>
          <p:spPr>
            <a:xfrm>
              <a:off x="8258" y="1795"/>
              <a:ext cx="3816" cy="3350"/>
            </a:xfrm>
            <a:custGeom>
              <a:avLst/>
              <a:gdLst>
                <a:gd name="connsiteX0" fmla="*/ 1381269 w 3146935"/>
                <a:gd name="connsiteY0" fmla="*/ 0 h 2762538"/>
                <a:gd name="connsiteX1" fmla="*/ 2700439 w 3146935"/>
                <a:gd name="connsiteY1" fmla="*/ 970522 h 2762538"/>
                <a:gd name="connsiteX2" fmla="*/ 2728962 w 3146935"/>
                <a:gd name="connsiteY2" fmla="*/ 1081452 h 2762538"/>
                <a:gd name="connsiteX3" fmla="*/ 3146935 w 3146935"/>
                <a:gd name="connsiteY3" fmla="*/ 1381269 h 2762538"/>
                <a:gd name="connsiteX4" fmla="*/ 2728963 w 3146935"/>
                <a:gd name="connsiteY4" fmla="*/ 1681084 h 2762538"/>
                <a:gd name="connsiteX5" fmla="*/ 2700439 w 3146935"/>
                <a:gd name="connsiteY5" fmla="*/ 1792016 h 2762538"/>
                <a:gd name="connsiteX6" fmla="*/ 1381269 w 3146935"/>
                <a:gd name="connsiteY6" fmla="*/ 2762538 h 2762538"/>
                <a:gd name="connsiteX7" fmla="*/ 0 w 3146935"/>
                <a:gd name="connsiteY7" fmla="*/ 1381269 h 2762538"/>
                <a:gd name="connsiteX8" fmla="*/ 1381269 w 3146935"/>
                <a:gd name="connsiteY8" fmla="*/ 0 h 276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6935" h="2762538">
                  <a:moveTo>
                    <a:pt x="1381269" y="0"/>
                  </a:moveTo>
                  <a:cubicBezTo>
                    <a:pt x="2001088" y="0"/>
                    <a:pt x="2525555" y="408251"/>
                    <a:pt x="2700439" y="970522"/>
                  </a:cubicBezTo>
                  <a:lnTo>
                    <a:pt x="2728962" y="1081452"/>
                  </a:lnTo>
                  <a:lnTo>
                    <a:pt x="3146935" y="1381269"/>
                  </a:lnTo>
                  <a:lnTo>
                    <a:pt x="2728963" y="1681084"/>
                  </a:lnTo>
                  <a:lnTo>
                    <a:pt x="2700439" y="1792016"/>
                  </a:lnTo>
                  <a:cubicBezTo>
                    <a:pt x="2525555" y="2354288"/>
                    <a:pt x="2001088" y="2762538"/>
                    <a:pt x="1381269" y="2762538"/>
                  </a:cubicBezTo>
                  <a:cubicBezTo>
                    <a:pt x="618415" y="2762538"/>
                    <a:pt x="0" y="2144123"/>
                    <a:pt x="0" y="1381269"/>
                  </a:cubicBezTo>
                  <a:cubicBezTo>
                    <a:pt x="0" y="618415"/>
                    <a:pt x="618415" y="0"/>
                    <a:pt x="1381269" y="0"/>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35" name="文本框 51"/>
            <p:cNvSpPr txBox="1"/>
            <p:nvPr>
              <p:custDataLst>
                <p:tags r:id="rId11"/>
              </p:custDataLst>
            </p:nvPr>
          </p:nvSpPr>
          <p:spPr>
            <a:xfrm>
              <a:off x="8656" y="3091"/>
              <a:ext cx="2562" cy="886"/>
            </a:xfrm>
            <a:prstGeom prst="rect">
              <a:avLst/>
            </a:prstGeom>
            <a:noFill/>
            <a:ln>
              <a:noFill/>
            </a:ln>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SzPct val="100000"/>
                <a:buNone/>
              </a:pPr>
              <a:r>
                <a:rPr lang="zh-CN" altLang="en-US" sz="2600" b="1" spc="180">
                  <a:solidFill>
                    <a:schemeClr val="dk1"/>
                  </a:solidFill>
                  <a:latin typeface="微软雅黑" panose="020B0503020204020204" pitchFamily="34" charset="-122"/>
                  <a:ea typeface="微软雅黑" panose="020B0503020204020204" pitchFamily="34" charset="-122"/>
                </a:rPr>
                <a:t>教学目的</a:t>
              </a:r>
              <a:endParaRPr lang="zh-CN" altLang="en-US" sz="2600" b="1" spc="180">
                <a:solidFill>
                  <a:schemeClr val="dk1"/>
                </a:solidFill>
                <a:latin typeface="微软雅黑" panose="020B0503020204020204" pitchFamily="34" charset="-122"/>
                <a:ea typeface="微软雅黑" panose="020B0503020204020204" pitchFamily="34" charset="-122"/>
              </a:endParaRPr>
            </a:p>
          </p:txBody>
        </p:sp>
        <p:sp>
          <p:nvSpPr>
            <p:cNvPr id="37" name="文本框 36"/>
            <p:cNvSpPr txBox="1"/>
            <p:nvPr>
              <p:custDataLst>
                <p:tags r:id="rId12"/>
              </p:custDataLst>
            </p:nvPr>
          </p:nvSpPr>
          <p:spPr>
            <a:xfrm>
              <a:off x="8029" y="5435"/>
              <a:ext cx="4240" cy="3570"/>
            </a:xfrm>
            <a:prstGeom prst="rect">
              <a:avLst/>
            </a:prstGeom>
            <a:noFill/>
            <a:ln>
              <a:noFill/>
            </a:ln>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0200" marR="0" lvl="1" indent="-330200" algn="l" fontAlgn="auto">
                <a:lnSpc>
                  <a:spcPct val="120000"/>
                </a:lnSpc>
                <a:spcBef>
                  <a:spcPts val="0"/>
                </a:spcBef>
                <a:spcAft>
                  <a:spcPts val="800"/>
                </a:spcAft>
                <a:buFont typeface="Arial" panose="020B0604020202020204" pitchFamily="34" charset="0"/>
                <a:buChar char="•"/>
              </a:pPr>
              <a:r>
                <a:rPr lang="zh-CN" altLang="en-US" kern="1200" spc="100">
                  <a:solidFill>
                    <a:schemeClr val="dk1">
                      <a:lumMod val="75000"/>
                      <a:lumOff val="25000"/>
                    </a:schemeClr>
                  </a:solidFill>
                  <a:effectLst/>
                  <a:latin typeface="微软雅黑" panose="020B0503020204020204" pitchFamily="34" charset="-122"/>
                  <a:ea typeface="微软雅黑" panose="020B0503020204020204" pitchFamily="34" charset="-122"/>
                  <a:cs typeface="mn-cs"/>
                  <a:sym typeface="+mn-ea"/>
                </a:rPr>
                <a:t>掌握价格是需求和供给共同决定的。</a:t>
              </a:r>
              <a:endParaRPr lang="zh-CN" altLang="en-US" kern="1200" spc="100">
                <a:solidFill>
                  <a:schemeClr val="dk1">
                    <a:lumMod val="75000"/>
                    <a:lumOff val="25000"/>
                  </a:schemeClr>
                </a:solidFill>
                <a:effectLst/>
                <a:latin typeface="微软雅黑" panose="020B0503020204020204" pitchFamily="34" charset="-122"/>
                <a:ea typeface="微软雅黑" panose="020B0503020204020204" pitchFamily="34" charset="-122"/>
                <a:cs typeface="mn-cs"/>
                <a:sym typeface="+mn-ea"/>
              </a:endParaRPr>
            </a:p>
            <a:p>
              <a:pPr marL="330200" marR="0" lvl="1" indent="-330200" algn="l" fontAlgn="auto">
                <a:lnSpc>
                  <a:spcPct val="120000"/>
                </a:lnSpc>
                <a:spcBef>
                  <a:spcPts val="0"/>
                </a:spcBef>
                <a:spcAft>
                  <a:spcPts val="800"/>
                </a:spcAft>
                <a:buFont typeface="Arial" panose="020B0604020202020204" pitchFamily="34" charset="0"/>
                <a:buChar char="•"/>
              </a:pPr>
              <a:r>
                <a:rPr lang="zh-CN" altLang="en-US" kern="1200" spc="100">
                  <a:solidFill>
                    <a:schemeClr val="dk1">
                      <a:lumMod val="75000"/>
                      <a:lumOff val="25000"/>
                    </a:schemeClr>
                  </a:solidFill>
                  <a:effectLst/>
                  <a:latin typeface="微软雅黑" panose="020B0503020204020204" pitchFamily="34" charset="-122"/>
                  <a:ea typeface="微软雅黑" panose="020B0503020204020204" pitchFamily="34" charset="-122"/>
                  <a:cs typeface="mn-cs"/>
                  <a:sym typeface="+mn-ea"/>
                </a:rPr>
                <a:t>为学习消费者效用理论内容奠定基础。</a:t>
              </a:r>
              <a:endParaRPr lang="zh-CN" altLang="en-US" kern="1200" spc="100">
                <a:solidFill>
                  <a:schemeClr val="dk1">
                    <a:lumMod val="75000"/>
                    <a:lumOff val="25000"/>
                  </a:schemeClr>
                </a:solidFill>
                <a:effectLst/>
                <a:latin typeface="微软雅黑" panose="020B0503020204020204" pitchFamily="34" charset="-122"/>
                <a:ea typeface="微软雅黑" panose="020B0503020204020204" pitchFamily="34" charset="-122"/>
                <a:cs typeface="mn-cs"/>
                <a:sym typeface="+mn-ea"/>
              </a:endParaRPr>
            </a:p>
          </p:txBody>
        </p:sp>
        <p:grpSp>
          <p:nvGrpSpPr>
            <p:cNvPr id="26" name="组合 25"/>
            <p:cNvGrpSpPr/>
            <p:nvPr>
              <p:custDataLst>
                <p:tags r:id="rId13"/>
              </p:custDataLst>
            </p:nvPr>
          </p:nvGrpSpPr>
          <p:grpSpPr>
            <a:xfrm>
              <a:off x="13831" y="1795"/>
              <a:ext cx="3350" cy="3350"/>
              <a:chOff x="6492487" y="2047731"/>
              <a:chExt cx="2762538" cy="2762538"/>
            </a:xfrm>
          </p:grpSpPr>
          <p:sp>
            <p:nvSpPr>
              <p:cNvPr id="23" name="椭圆 22"/>
              <p:cNvSpPr/>
              <p:nvPr>
                <p:custDataLst>
                  <p:tags r:id="rId14"/>
                </p:custDataLst>
              </p:nvPr>
            </p:nvSpPr>
            <p:spPr>
              <a:xfrm>
                <a:off x="6708390" y="2260022"/>
                <a:ext cx="2337953" cy="23379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椭圆 24"/>
              <p:cNvSpPr/>
              <p:nvPr>
                <p:custDataLst>
                  <p:tags r:id="rId15"/>
                </p:custDataLst>
              </p:nvPr>
            </p:nvSpPr>
            <p:spPr>
              <a:xfrm>
                <a:off x="6492487" y="2047731"/>
                <a:ext cx="2762538" cy="2762538"/>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39" name="文本框 51"/>
            <p:cNvSpPr txBox="1"/>
            <p:nvPr>
              <p:custDataLst>
                <p:tags r:id="rId16"/>
              </p:custDataLst>
            </p:nvPr>
          </p:nvSpPr>
          <p:spPr>
            <a:xfrm>
              <a:off x="14225" y="3091"/>
              <a:ext cx="2562" cy="886"/>
            </a:xfrm>
            <a:prstGeom prst="rect">
              <a:avLst/>
            </a:prstGeom>
            <a:noFill/>
            <a:ln>
              <a:noFill/>
            </a:ln>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SzPct val="100000"/>
                <a:buNone/>
              </a:pPr>
              <a:r>
                <a:rPr lang="en-US" altLang="zh-CN" sz="2600" b="1" spc="180">
                  <a:solidFill>
                    <a:schemeClr val="lt1"/>
                  </a:solidFill>
                  <a:latin typeface="微软雅黑" panose="020B0503020204020204" pitchFamily="34" charset="-122"/>
                  <a:ea typeface="微软雅黑" panose="020B0503020204020204" pitchFamily="34" charset="-122"/>
                  <a:sym typeface="+mn-ea"/>
                </a:rPr>
                <a:t>重点难点</a:t>
              </a:r>
              <a:endParaRPr lang="en-US" altLang="zh-CN" sz="2600" b="1" spc="180">
                <a:solidFill>
                  <a:schemeClr val="lt1"/>
                </a:solidFill>
                <a:latin typeface="微软雅黑" panose="020B0503020204020204" pitchFamily="34" charset="-122"/>
                <a:ea typeface="微软雅黑" panose="020B0503020204020204" pitchFamily="34" charset="-122"/>
                <a:sym typeface="+mn-ea"/>
              </a:endParaRPr>
            </a:p>
          </p:txBody>
        </p:sp>
        <p:sp>
          <p:nvSpPr>
            <p:cNvPr id="41" name="文本框 40"/>
            <p:cNvSpPr txBox="1"/>
            <p:nvPr>
              <p:custDataLst>
                <p:tags r:id="rId17"/>
              </p:custDataLst>
            </p:nvPr>
          </p:nvSpPr>
          <p:spPr>
            <a:xfrm>
              <a:off x="13598" y="5435"/>
              <a:ext cx="3816" cy="3570"/>
            </a:xfrm>
            <a:prstGeom prst="rect">
              <a:avLst/>
            </a:prstGeom>
            <a:noFill/>
            <a:ln>
              <a:noFill/>
            </a:ln>
          </p:spPr>
          <p:txBody>
            <a:bodyPr vert="horz" wrap="square" lIns="90000" tIns="46800" rIns="90000" bIns="4680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ctr" fontAlgn="auto">
                <a:lnSpc>
                  <a:spcPct val="100000"/>
                </a:lnSpc>
                <a:spcBef>
                  <a:spcPts val="0"/>
                </a:spcBef>
                <a:spcAft>
                  <a:spcPts val="800"/>
                </a:spcAft>
                <a:buSzPct val="100000"/>
                <a:buNone/>
              </a:pPr>
              <a:r>
                <a:rPr lang="zh-CN" altLang="en-US" kern="1200" spc="320">
                  <a:solidFill>
                    <a:srgbClr val="404040"/>
                  </a:solidFill>
                  <a:effectLst/>
                  <a:latin typeface="微软雅黑" panose="020B0503020204020204" pitchFamily="34" charset="-122"/>
                  <a:ea typeface="微软雅黑" panose="020B0503020204020204" pitchFamily="34" charset="-122"/>
                  <a:cs typeface="mn-cs"/>
                  <a:sym typeface="+mn-ea"/>
                </a:rPr>
                <a:t>供求理论</a:t>
              </a:r>
              <a:endParaRPr lang="zh-CN" altLang="en-US" kern="1200" spc="320">
                <a:solidFill>
                  <a:srgbClr val="404040"/>
                </a:solidFill>
                <a:effectLst/>
                <a:latin typeface="微软雅黑" panose="020B0503020204020204" pitchFamily="34" charset="-122"/>
                <a:ea typeface="微软雅黑" panose="020B0503020204020204" pitchFamily="34" charset="-122"/>
                <a:cs typeface="mn-cs"/>
                <a:sym typeface="+mn-ea"/>
              </a:endParaRPr>
            </a:p>
          </p:txBody>
        </p:sp>
      </p:grpSp>
    </p:spTree>
    <p:custDataLst>
      <p:tags r:id="rId18"/>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8" name="图片 7"/>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7" name="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4" name="矩形 3"/>
          <p:cNvSpPr/>
          <p:nvPr>
            <p:custDataLst>
              <p:tags r:id="rId5"/>
            </p:custDataLst>
          </p:nvPr>
        </p:nvSpPr>
        <p:spPr>
          <a:xfrm>
            <a:off x="915000" y="990600"/>
            <a:ext cx="9448800" cy="48768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6"/>
            </p:custDataLst>
          </p:nvPr>
        </p:nvSpPr>
        <p:spPr>
          <a:xfrm>
            <a:off x="1524600" y="1729049"/>
            <a:ext cx="3505200" cy="702944"/>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3800" b="1" spc="220" dirty="0">
                <a:solidFill>
                  <a:srgbClr val="30681D"/>
                </a:solidFill>
                <a:latin typeface="微软雅黑" panose="020B0503020204020204" pitchFamily="34" charset="-122"/>
                <a:ea typeface="微软雅黑" panose="020B0503020204020204" pitchFamily="34" charset="-122"/>
              </a:rPr>
              <a:t>需求定理</a:t>
            </a:r>
            <a:endParaRPr lang="zh-CN" altLang="en-US" sz="3800" b="1" spc="220" dirty="0">
              <a:solidFill>
                <a:srgbClr val="30681D"/>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976595" y="2593340"/>
            <a:ext cx="5877560" cy="2648585"/>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需求定理：在其他情况不变的条件下，</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价格上升，需求量就减少；</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价格下降，需求量就增加。</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lvl="0" indent="-330200" algn="l" fontAlgn="ctr">
              <a:lnSpc>
                <a:spcPct val="120000"/>
              </a:lnSpc>
              <a:spcBef>
                <a:spcPts val="0"/>
              </a:spcBef>
              <a:spcAft>
                <a:spcPts val="800"/>
              </a:spcAft>
              <a:buSzPct val="100000"/>
              <a:buFont typeface="Wingdings" panose="05000000000000000000" charset="0"/>
              <a:buChar char="l"/>
            </a:pPr>
            <a:endParaRPr lang="zh-CN" altLang="en-US" sz="18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例外情形：古董、艺术品、炫耀品等</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2468" name="组合 62467"/>
          <p:cNvGrpSpPr/>
          <p:nvPr/>
        </p:nvGrpSpPr>
        <p:grpSpPr>
          <a:xfrm>
            <a:off x="7812688" y="2133600"/>
            <a:ext cx="2265362" cy="2071688"/>
            <a:chOff x="2797" y="2621"/>
            <a:chExt cx="1775" cy="1516"/>
          </a:xfrm>
        </p:grpSpPr>
        <p:sp>
          <p:nvSpPr>
            <p:cNvPr id="62469" name="直接连接符 62468"/>
            <p:cNvSpPr/>
            <p:nvPr>
              <p:custDataLst>
                <p:tags r:id="rId8"/>
              </p:custDataLst>
            </p:nvPr>
          </p:nvSpPr>
          <p:spPr>
            <a:xfrm>
              <a:off x="2797" y="2621"/>
              <a:ext cx="0" cy="1516"/>
            </a:xfrm>
            <a:prstGeom prst="line">
              <a:avLst/>
            </a:prstGeom>
            <a:ln w="57150" cap="flat" cmpd="sng">
              <a:solidFill>
                <a:schemeClr val="tx1"/>
              </a:solidFill>
              <a:prstDash val="solid"/>
              <a:headEnd type="triangle" w="med" len="med"/>
              <a:tailEnd type="none" w="med" len="med"/>
            </a:ln>
          </p:spPr>
        </p:sp>
        <p:sp>
          <p:nvSpPr>
            <p:cNvPr id="62470" name="直接连接符 62469"/>
            <p:cNvSpPr/>
            <p:nvPr>
              <p:custDataLst>
                <p:tags r:id="rId9"/>
              </p:custDataLst>
            </p:nvPr>
          </p:nvSpPr>
          <p:spPr>
            <a:xfrm>
              <a:off x="2797" y="4137"/>
              <a:ext cx="1775" cy="0"/>
            </a:xfrm>
            <a:prstGeom prst="line">
              <a:avLst/>
            </a:prstGeom>
            <a:ln w="57150" cap="flat" cmpd="sng">
              <a:solidFill>
                <a:schemeClr val="tx1"/>
              </a:solidFill>
              <a:prstDash val="solid"/>
              <a:headEnd type="none" w="med" len="med"/>
              <a:tailEnd type="triangle" w="med" len="med"/>
            </a:ln>
          </p:spPr>
        </p:sp>
        <p:sp>
          <p:nvSpPr>
            <p:cNvPr id="62471" name="任意多边形 62470"/>
            <p:cNvSpPr/>
            <p:nvPr>
              <p:custDataLst>
                <p:tags r:id="rId10"/>
              </p:custDataLst>
            </p:nvPr>
          </p:nvSpPr>
          <p:spPr>
            <a:xfrm>
              <a:off x="3115" y="2691"/>
              <a:ext cx="1199" cy="1129"/>
            </a:xfrm>
            <a:custGeom>
              <a:avLst/>
              <a:gdLst/>
              <a:ahLst/>
              <a:cxnLst/>
              <a:pathLst>
                <a:path w="1199" h="1129">
                  <a:moveTo>
                    <a:pt x="0" y="0"/>
                  </a:moveTo>
                  <a:cubicBezTo>
                    <a:pt x="88" y="159"/>
                    <a:pt x="176" y="318"/>
                    <a:pt x="282" y="459"/>
                  </a:cubicBezTo>
                  <a:cubicBezTo>
                    <a:pt x="388" y="600"/>
                    <a:pt x="482" y="735"/>
                    <a:pt x="635" y="847"/>
                  </a:cubicBezTo>
                  <a:cubicBezTo>
                    <a:pt x="788" y="959"/>
                    <a:pt x="993" y="1044"/>
                    <a:pt x="1199" y="1129"/>
                  </a:cubicBezTo>
                </a:path>
              </a:pathLst>
            </a:custGeom>
            <a:noFill/>
            <a:ln w="57150" cap="flat" cmpd="sng">
              <a:solidFill>
                <a:schemeClr val="accent1">
                  <a:shade val="50000"/>
                </a:schemeClr>
              </a:solidFill>
              <a:prstDash val="solid"/>
              <a:headEnd type="none" w="med" len="med"/>
              <a:tailEnd type="none" w="med" len="med"/>
            </a:ln>
          </p:spPr>
          <p:txBody>
            <a:bodyPr/>
            <a:p>
              <a:endParaRPr lang="zh-CN" altLang="en-US"/>
            </a:p>
          </p:txBody>
        </p:sp>
      </p:grpSp>
    </p:spTree>
    <p:custDataLst>
      <p:tags r:id="rId11"/>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custDataLst>
              <p:tags r:id="rId1"/>
            </p:custDataLst>
          </p:nvPr>
        </p:nvSpPr>
        <p:spPr/>
        <p:txBody>
          <a:bodyPr/>
          <a:p>
            <a:pPr lvl="0" eaLnBrk="0" hangingPunct="0"/>
            <a:fld id="{9A0DB2DC-4C9A-4742-B13C-FB6460FD3503}" type="slidenum">
              <a:rPr lang="zh-CN" altLang="en-US" dirty="0">
                <a:solidFill>
                  <a:schemeClr val="tx1">
                    <a:tint val="75000"/>
                  </a:schemeClr>
                </a:solidFill>
              </a:rPr>
            </a:fld>
            <a:endParaRPr lang="zh-CN" altLang="en-US" dirty="0">
              <a:solidFill>
                <a:schemeClr val="tx1">
                  <a:tint val="75000"/>
                </a:schemeClr>
              </a:solidFill>
              <a:latin typeface="Arial" panose="020B0604020202020204" pitchFamily="34" charset="0"/>
            </a:endParaRPr>
          </a:p>
        </p:txBody>
      </p:sp>
      <p:sp>
        <p:nvSpPr>
          <p:cNvPr id="108546" name="标题 108545"/>
          <p:cNvSpPr>
            <a:spLocks noGrp="1"/>
          </p:cNvSpPr>
          <p:nvPr>
            <p:ph type="title"/>
            <p:custDataLst>
              <p:tags r:id="rId2"/>
            </p:custDataLst>
          </p:nvPr>
        </p:nvSpPr>
        <p:spPr>
          <a:xfrm>
            <a:off x="2210400" y="76200"/>
            <a:ext cx="7772400" cy="1143000"/>
          </a:xfrm>
        </p:spPr>
        <p:txBody>
          <a:bodyPr vert="horz" wrap="square" lIns="91440" tIns="45720" rIns="91440" bIns="45720" anchor="ctr"/>
          <a:p>
            <a:r>
              <a:rPr lang="zh-CN" altLang="en-US" sz="4000" dirty="0">
                <a:solidFill>
                  <a:srgbClr val="30681D"/>
                </a:solidFill>
                <a:effectLst>
                  <a:outerShdw blurRad="38100" dist="25400" dir="5400000" algn="ctr" rotWithShape="0">
                    <a:srgbClr val="6E747A">
                      <a:alpha val="43000"/>
                    </a:srgbClr>
                  </a:outerShdw>
                </a:effectLst>
                <a:latin typeface="微软雅黑" panose="020B0503020204020204" pitchFamily="34" charset="-122"/>
              </a:rPr>
              <a:t>个人需求与市场需求</a:t>
            </a:r>
            <a:endParaRPr lang="zh-CN" altLang="en-US" sz="4000" dirty="0">
              <a:solidFill>
                <a:srgbClr val="30681D"/>
              </a:solidFill>
              <a:effectLst>
                <a:outerShdw blurRad="38100" dist="25400" dir="5400000" algn="ctr" rotWithShape="0">
                  <a:srgbClr val="6E747A">
                    <a:alpha val="43000"/>
                  </a:srgbClr>
                </a:outerShdw>
              </a:effectLst>
              <a:latin typeface="微软雅黑" panose="020B0503020204020204" pitchFamily="34" charset="-122"/>
            </a:endParaRPr>
          </a:p>
        </p:txBody>
      </p:sp>
      <p:grpSp>
        <p:nvGrpSpPr>
          <p:cNvPr id="5" name="组合 4"/>
          <p:cNvGrpSpPr/>
          <p:nvPr>
            <p:custDataLst>
              <p:tags r:id="rId3"/>
            </p:custDataLst>
          </p:nvPr>
        </p:nvGrpSpPr>
        <p:grpSpPr>
          <a:xfrm>
            <a:off x="2210400" y="1295400"/>
            <a:ext cx="8072755" cy="850900"/>
            <a:chOff x="3480" y="2040"/>
            <a:chExt cx="12240" cy="1340"/>
          </a:xfrm>
        </p:grpSpPr>
        <p:sp>
          <p:nvSpPr>
            <p:cNvPr id="4" name="矩形 3"/>
            <p:cNvSpPr/>
            <p:nvPr>
              <p:custDataLst>
                <p:tags r:id="rId4"/>
              </p:custDataLst>
            </p:nvPr>
          </p:nvSpPr>
          <p:spPr>
            <a:xfrm>
              <a:off x="3796" y="2040"/>
              <a:ext cx="11924" cy="1341"/>
            </a:xfrm>
            <a:prstGeom prst="rect">
              <a:avLst/>
            </a:prstGeom>
            <a:solidFill>
              <a:schemeClr val="lt1"/>
            </a:solidFill>
            <a:ln w="22225">
              <a:solidFill>
                <a:schemeClr val="dk1">
                  <a:lumMod val="75000"/>
                  <a:lumOff val="25000"/>
                </a:schemeClr>
              </a:solidFill>
            </a:ln>
            <a:effectLst>
              <a:outerShdw dist="38100" dir="2700000" algn="tl" rotWithShape="0">
                <a:schemeClr val="accent1">
                  <a:alpha val="10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6" name="组合 5"/>
            <p:cNvGrpSpPr/>
            <p:nvPr>
              <p:custDataLst>
                <p:tags r:id="rId5"/>
              </p:custDataLst>
            </p:nvPr>
          </p:nvGrpSpPr>
          <p:grpSpPr>
            <a:xfrm>
              <a:off x="3480" y="2458"/>
              <a:ext cx="644" cy="745"/>
              <a:chOff x="2636582" y="2559050"/>
              <a:chExt cx="409098" cy="473075"/>
            </a:xfrm>
          </p:grpSpPr>
          <p:sp>
            <p:nvSpPr>
              <p:cNvPr id="12" name="矩形 11"/>
              <p:cNvSpPr/>
              <p:nvPr>
                <p:custDataLst>
                  <p:tags r:id="rId6"/>
                </p:custDataLst>
              </p:nvPr>
            </p:nvSpPr>
            <p:spPr>
              <a:xfrm>
                <a:off x="2826543" y="2559050"/>
                <a:ext cx="219137" cy="4730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PA_ImportSvg_636983900241446251"/>
              <p:cNvSpPr/>
              <p:nvPr>
                <p:custDataLst>
                  <p:tags r:id="rId7"/>
                </p:custDataLst>
              </p:nvPr>
            </p:nvSpPr>
            <p:spPr>
              <a:xfrm rot="10800000">
                <a:off x="2636582" y="2622187"/>
                <a:ext cx="401195" cy="346800"/>
              </a:xfrm>
              <a:custGeom>
                <a:avLst/>
                <a:gdLst/>
                <a:ahLst/>
                <a:cxnLst/>
                <a:rect l="l" t="t" r="r" b="b"/>
                <a:pathLst>
                  <a:path w="14292586" h="12354751">
                    <a:moveTo>
                      <a:pt x="1" y="0"/>
                    </a:moveTo>
                    <a:lnTo>
                      <a:pt x="6016804" y="0"/>
                    </a:lnTo>
                    <a:lnTo>
                      <a:pt x="6016804" y="4339700"/>
                    </a:lnTo>
                    <a:cubicBezTo>
                      <a:pt x="6016804" y="6110134"/>
                      <a:pt x="5863353" y="7499112"/>
                      <a:pt x="5556444" y="8506676"/>
                    </a:cubicBezTo>
                    <a:cubicBezTo>
                      <a:pt x="5249537" y="9514240"/>
                      <a:pt x="4930378" y="10186854"/>
                      <a:pt x="4095301" y="10992906"/>
                    </a:cubicBezTo>
                    <a:cubicBezTo>
                      <a:pt x="3260225" y="11798956"/>
                      <a:pt x="2680814" y="12040837"/>
                      <a:pt x="1455066" y="12354750"/>
                    </a:cubicBezTo>
                    <a:lnTo>
                      <a:pt x="598736" y="10512869"/>
                    </a:lnTo>
                    <a:cubicBezTo>
                      <a:pt x="1455066" y="10185628"/>
                      <a:pt x="1976770" y="10039677"/>
                      <a:pt x="2781416" y="9204842"/>
                    </a:cubicBezTo>
                    <a:cubicBezTo>
                      <a:pt x="3586062" y="8370008"/>
                      <a:pt x="3645413" y="7562531"/>
                      <a:pt x="3645413" y="6868493"/>
                    </a:cubicBezTo>
                    <a:lnTo>
                      <a:pt x="1" y="6868493"/>
                    </a:lnTo>
                    <a:close/>
                    <a:moveTo>
                      <a:pt x="8275783" y="0"/>
                    </a:moveTo>
                    <a:lnTo>
                      <a:pt x="14292586" y="0"/>
                    </a:lnTo>
                    <a:lnTo>
                      <a:pt x="14292586" y="4339700"/>
                    </a:lnTo>
                    <a:cubicBezTo>
                      <a:pt x="14292586" y="6110134"/>
                      <a:pt x="14139135" y="7499112"/>
                      <a:pt x="13832227" y="8506676"/>
                    </a:cubicBezTo>
                    <a:cubicBezTo>
                      <a:pt x="13525318" y="9514240"/>
                      <a:pt x="13206159" y="10186854"/>
                      <a:pt x="12371083" y="10992906"/>
                    </a:cubicBezTo>
                    <a:cubicBezTo>
                      <a:pt x="11536006" y="11798956"/>
                      <a:pt x="10956597" y="12040837"/>
                      <a:pt x="9730848" y="12354750"/>
                    </a:cubicBezTo>
                    <a:lnTo>
                      <a:pt x="8874518" y="10512869"/>
                    </a:lnTo>
                    <a:cubicBezTo>
                      <a:pt x="9730848" y="10185628"/>
                      <a:pt x="10252552" y="10039677"/>
                      <a:pt x="11057198" y="9204842"/>
                    </a:cubicBezTo>
                    <a:cubicBezTo>
                      <a:pt x="11861845" y="8370008"/>
                      <a:pt x="11921195" y="7562531"/>
                      <a:pt x="11921195" y="6868493"/>
                    </a:cubicBezTo>
                    <a:lnTo>
                      <a:pt x="8275783" y="6868493"/>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grpSp>
      </p:grpSp>
      <p:sp>
        <p:nvSpPr>
          <p:cNvPr id="7" name="Title 6"/>
          <p:cNvSpPr txBox="1"/>
          <p:nvPr>
            <p:custDataLst>
              <p:tags r:id="rId8"/>
            </p:custDataLst>
          </p:nvPr>
        </p:nvSpPr>
        <p:spPr>
          <a:xfrm>
            <a:off x="2825715" y="1414145"/>
            <a:ext cx="7556500" cy="55181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6195" lvl="0" algn="l" fontAlgn="auto">
              <a:lnSpc>
                <a:spcPct val="130000"/>
              </a:lnSpc>
              <a:spcBef>
                <a:spcPts val="800"/>
              </a:spcBef>
              <a:spcAft>
                <a:spcPts val="0"/>
              </a:spcAft>
              <a:buSzPct val="100000"/>
              <a:buFont typeface="+mj-lt"/>
            </a:pPr>
            <a:r>
              <a:rPr lang="zh-CN" altLang="en-US" sz="2400" spc="1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市场需求</a:t>
            </a:r>
            <a:r>
              <a:rPr lang="en-US" altLang="zh-CN" sz="2400" spc="1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spc="1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在每个价格下每个消费者的需求相加</a:t>
            </a:r>
            <a:endParaRPr lang="zh-CN" altLang="en-US" sz="2000" spc="1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08548" name="组合 108547"/>
          <p:cNvGrpSpPr/>
          <p:nvPr/>
        </p:nvGrpSpPr>
        <p:grpSpPr>
          <a:xfrm>
            <a:off x="1911950" y="2703513"/>
            <a:ext cx="2130425" cy="3875087"/>
            <a:chOff x="386" y="1703"/>
            <a:chExt cx="1342" cy="2441"/>
          </a:xfrm>
        </p:grpSpPr>
        <p:sp>
          <p:nvSpPr>
            <p:cNvPr id="108549" name="直接连接符 108548"/>
            <p:cNvSpPr/>
            <p:nvPr>
              <p:custDataLst>
                <p:tags r:id="rId9"/>
              </p:custDataLst>
            </p:nvPr>
          </p:nvSpPr>
          <p:spPr>
            <a:xfrm>
              <a:off x="576" y="1999"/>
              <a:ext cx="0" cy="1904"/>
            </a:xfrm>
            <a:prstGeom prst="line">
              <a:avLst/>
            </a:prstGeom>
            <a:ln w="38100" cap="flat" cmpd="sng">
              <a:solidFill>
                <a:schemeClr val="tx1"/>
              </a:solidFill>
              <a:prstDash val="solid"/>
              <a:headEnd type="none" w="med" len="med"/>
              <a:tailEnd type="none" w="med" len="med"/>
            </a:ln>
          </p:spPr>
        </p:sp>
        <p:sp>
          <p:nvSpPr>
            <p:cNvPr id="108550" name="直接连接符 108549"/>
            <p:cNvSpPr/>
            <p:nvPr>
              <p:custDataLst>
                <p:tags r:id="rId10"/>
              </p:custDataLst>
            </p:nvPr>
          </p:nvSpPr>
          <p:spPr>
            <a:xfrm>
              <a:off x="576" y="3903"/>
              <a:ext cx="1152" cy="0"/>
            </a:xfrm>
            <a:prstGeom prst="line">
              <a:avLst/>
            </a:prstGeom>
            <a:ln w="38100" cap="flat" cmpd="sng">
              <a:solidFill>
                <a:schemeClr val="tx1"/>
              </a:solidFill>
              <a:prstDash val="solid"/>
              <a:headEnd type="none" w="med" len="med"/>
              <a:tailEnd type="none" w="med" len="med"/>
            </a:ln>
          </p:spPr>
        </p:sp>
        <p:sp>
          <p:nvSpPr>
            <p:cNvPr id="108551" name="文本框 108550"/>
            <p:cNvSpPr txBox="1"/>
            <p:nvPr>
              <p:custDataLst>
                <p:tags r:id="rId11"/>
              </p:custDataLst>
            </p:nvPr>
          </p:nvSpPr>
          <p:spPr>
            <a:xfrm>
              <a:off x="697" y="3898"/>
              <a:ext cx="794" cy="246"/>
            </a:xfrm>
            <a:prstGeom prst="rect">
              <a:avLst/>
            </a:prstGeom>
            <a:noFill/>
            <a:ln w="9525">
              <a:noFill/>
            </a:ln>
          </p:spPr>
          <p:txBody>
            <a:bodyPr wrap="none" lIns="18000" tIns="10800" rIns="18000" bIns="10800" anchor="t">
              <a:spAutoFit/>
            </a:bodyPr>
            <a:p>
              <a:pPr algn="ctr"/>
              <a:r>
                <a:rPr lang="zh-CN" altLang="en-US" sz="2400" b="1" dirty="0">
                  <a:solidFill>
                    <a:schemeClr val="tx1"/>
                  </a:solidFill>
                  <a:latin typeface="Times New Roman" panose="02020603050405020304" pitchFamily="18" charset="0"/>
                  <a:ea typeface="仿宋_GB2312" pitchFamily="49" charset="-122"/>
                </a:rPr>
                <a:t>小红需求</a:t>
              </a:r>
              <a:endParaRPr lang="zh-CN" altLang="en-US" sz="2400" b="1" dirty="0">
                <a:solidFill>
                  <a:schemeClr val="tx1"/>
                </a:solidFill>
                <a:latin typeface="Times New Roman" panose="02020603050405020304" pitchFamily="18" charset="0"/>
                <a:ea typeface="仿宋_GB2312" pitchFamily="49" charset="-122"/>
              </a:endParaRPr>
            </a:p>
          </p:txBody>
        </p:sp>
        <p:sp>
          <p:nvSpPr>
            <p:cNvPr id="108552" name="文本框 108551"/>
            <p:cNvSpPr txBox="1"/>
            <p:nvPr>
              <p:custDataLst>
                <p:tags r:id="rId12"/>
              </p:custDataLst>
            </p:nvPr>
          </p:nvSpPr>
          <p:spPr>
            <a:xfrm>
              <a:off x="386" y="1703"/>
              <a:ext cx="408" cy="246"/>
            </a:xfrm>
            <a:prstGeom prst="rect">
              <a:avLst/>
            </a:prstGeom>
            <a:noFill/>
            <a:ln w="9525">
              <a:noFill/>
            </a:ln>
          </p:spPr>
          <p:txBody>
            <a:bodyPr wrap="none" lIns="18000" tIns="10800" rIns="18000" bIns="10800" anchor="t">
              <a:spAutoFit/>
            </a:bodyPr>
            <a:p>
              <a:pPr algn="ctr"/>
              <a:r>
                <a:rPr lang="zh-CN" altLang="en-US" sz="2400" b="1" dirty="0">
                  <a:solidFill>
                    <a:schemeClr val="tx1"/>
                  </a:solidFill>
                  <a:latin typeface="Times New Roman" panose="02020603050405020304" pitchFamily="18" charset="0"/>
                  <a:ea typeface="仿宋_GB2312" pitchFamily="49" charset="-122"/>
                </a:rPr>
                <a:t>价格</a:t>
              </a:r>
              <a:endParaRPr lang="zh-CN" altLang="en-US" sz="2400" b="1" dirty="0">
                <a:solidFill>
                  <a:schemeClr val="tx1"/>
                </a:solidFill>
                <a:latin typeface="Times New Roman" panose="02020603050405020304" pitchFamily="18" charset="0"/>
                <a:ea typeface="仿宋_GB2312" pitchFamily="49" charset="-122"/>
              </a:endParaRPr>
            </a:p>
          </p:txBody>
        </p:sp>
        <p:sp>
          <p:nvSpPr>
            <p:cNvPr id="108553" name="直接连接符 108552"/>
            <p:cNvSpPr/>
            <p:nvPr>
              <p:custDataLst>
                <p:tags r:id="rId13"/>
              </p:custDataLst>
            </p:nvPr>
          </p:nvSpPr>
          <p:spPr>
            <a:xfrm>
              <a:off x="576" y="2198"/>
              <a:ext cx="858" cy="1305"/>
            </a:xfrm>
            <a:prstGeom prst="line">
              <a:avLst/>
            </a:prstGeom>
            <a:ln w="76200" cap="flat" cmpd="sng">
              <a:solidFill>
                <a:srgbClr val="5BBC2B"/>
              </a:solidFill>
              <a:prstDash val="solid"/>
              <a:headEnd type="none" w="med" len="med"/>
              <a:tailEnd type="none" w="med" len="med"/>
            </a:ln>
          </p:spPr>
        </p:sp>
      </p:grpSp>
      <p:grpSp>
        <p:nvGrpSpPr>
          <p:cNvPr id="108554" name="组合 108553"/>
          <p:cNvGrpSpPr/>
          <p:nvPr/>
        </p:nvGrpSpPr>
        <p:grpSpPr>
          <a:xfrm>
            <a:off x="4472588" y="2706688"/>
            <a:ext cx="2147887" cy="3895725"/>
            <a:chOff x="1999" y="1705"/>
            <a:chExt cx="1353" cy="2454"/>
          </a:xfrm>
        </p:grpSpPr>
        <p:sp>
          <p:nvSpPr>
            <p:cNvPr id="108555" name="直接连接符 108554"/>
            <p:cNvSpPr/>
            <p:nvPr>
              <p:custDataLst>
                <p:tags r:id="rId14"/>
              </p:custDataLst>
            </p:nvPr>
          </p:nvSpPr>
          <p:spPr>
            <a:xfrm>
              <a:off x="2189" y="2001"/>
              <a:ext cx="0" cy="1904"/>
            </a:xfrm>
            <a:prstGeom prst="line">
              <a:avLst/>
            </a:prstGeom>
            <a:ln w="38100" cap="flat" cmpd="sng">
              <a:solidFill>
                <a:schemeClr val="tx1"/>
              </a:solidFill>
              <a:prstDash val="solid"/>
              <a:headEnd type="none" w="med" len="med"/>
              <a:tailEnd type="none" w="med" len="med"/>
            </a:ln>
          </p:spPr>
        </p:sp>
        <p:sp>
          <p:nvSpPr>
            <p:cNvPr id="108556" name="直接连接符 108555"/>
            <p:cNvSpPr/>
            <p:nvPr>
              <p:custDataLst>
                <p:tags r:id="rId15"/>
              </p:custDataLst>
            </p:nvPr>
          </p:nvSpPr>
          <p:spPr>
            <a:xfrm>
              <a:off x="2189" y="3905"/>
              <a:ext cx="1152" cy="0"/>
            </a:xfrm>
            <a:prstGeom prst="line">
              <a:avLst/>
            </a:prstGeom>
            <a:ln w="38100" cap="flat" cmpd="sng">
              <a:solidFill>
                <a:schemeClr val="tx1"/>
              </a:solidFill>
              <a:prstDash val="solid"/>
              <a:headEnd type="none" w="med" len="med"/>
              <a:tailEnd type="none" w="med" len="med"/>
            </a:ln>
          </p:spPr>
        </p:sp>
        <p:sp>
          <p:nvSpPr>
            <p:cNvPr id="108557" name="文本框 108556"/>
            <p:cNvSpPr txBox="1"/>
            <p:nvPr>
              <p:custDataLst>
                <p:tags r:id="rId16"/>
              </p:custDataLst>
            </p:nvPr>
          </p:nvSpPr>
          <p:spPr>
            <a:xfrm>
              <a:off x="2308" y="3913"/>
              <a:ext cx="794" cy="246"/>
            </a:xfrm>
            <a:prstGeom prst="rect">
              <a:avLst/>
            </a:prstGeom>
            <a:noFill/>
            <a:ln w="9525">
              <a:noFill/>
            </a:ln>
          </p:spPr>
          <p:txBody>
            <a:bodyPr wrap="none" lIns="18000" tIns="10800" rIns="18000" bIns="10800" anchor="t">
              <a:spAutoFit/>
            </a:bodyPr>
            <a:p>
              <a:pPr algn="ctr"/>
              <a:r>
                <a:rPr lang="zh-CN" altLang="en-US" sz="2400" b="1" dirty="0">
                  <a:solidFill>
                    <a:schemeClr val="tx1"/>
                  </a:solidFill>
                  <a:latin typeface="Times New Roman" panose="02020603050405020304" pitchFamily="18" charset="0"/>
                  <a:ea typeface="仿宋_GB2312" pitchFamily="49" charset="-122"/>
                </a:rPr>
                <a:t>小明需求</a:t>
              </a:r>
              <a:endParaRPr lang="zh-CN" altLang="en-US" sz="2400" b="1" dirty="0">
                <a:solidFill>
                  <a:schemeClr val="tx1"/>
                </a:solidFill>
                <a:latin typeface="Times New Roman" panose="02020603050405020304" pitchFamily="18" charset="0"/>
                <a:ea typeface="仿宋_GB2312" pitchFamily="49" charset="-122"/>
              </a:endParaRPr>
            </a:p>
          </p:txBody>
        </p:sp>
        <p:sp>
          <p:nvSpPr>
            <p:cNvPr id="108558" name="文本框 108557"/>
            <p:cNvSpPr txBox="1"/>
            <p:nvPr>
              <p:custDataLst>
                <p:tags r:id="rId17"/>
              </p:custDataLst>
            </p:nvPr>
          </p:nvSpPr>
          <p:spPr>
            <a:xfrm>
              <a:off x="1999" y="1705"/>
              <a:ext cx="408" cy="246"/>
            </a:xfrm>
            <a:prstGeom prst="rect">
              <a:avLst/>
            </a:prstGeom>
            <a:noFill/>
            <a:ln w="9525">
              <a:noFill/>
            </a:ln>
          </p:spPr>
          <p:txBody>
            <a:bodyPr wrap="none" lIns="18000" tIns="10800" rIns="18000" bIns="10800" anchor="t">
              <a:spAutoFit/>
            </a:bodyPr>
            <a:p>
              <a:pPr algn="ctr"/>
              <a:r>
                <a:rPr lang="zh-CN" altLang="en-US" sz="2400" b="1" dirty="0">
                  <a:solidFill>
                    <a:schemeClr val="tx1"/>
                  </a:solidFill>
                  <a:latin typeface="Times New Roman" panose="02020603050405020304" pitchFamily="18" charset="0"/>
                  <a:ea typeface="仿宋_GB2312" pitchFamily="49" charset="-122"/>
                </a:rPr>
                <a:t>价格</a:t>
              </a:r>
              <a:endParaRPr lang="zh-CN" altLang="en-US" sz="2400" b="1" dirty="0">
                <a:solidFill>
                  <a:schemeClr val="tx1"/>
                </a:solidFill>
                <a:latin typeface="Times New Roman" panose="02020603050405020304" pitchFamily="18" charset="0"/>
                <a:ea typeface="仿宋_GB2312" pitchFamily="49" charset="-122"/>
              </a:endParaRPr>
            </a:p>
          </p:txBody>
        </p:sp>
        <p:sp>
          <p:nvSpPr>
            <p:cNvPr id="108559" name="直接连接符 108558"/>
            <p:cNvSpPr/>
            <p:nvPr>
              <p:custDataLst>
                <p:tags r:id="rId18"/>
              </p:custDataLst>
            </p:nvPr>
          </p:nvSpPr>
          <p:spPr>
            <a:xfrm>
              <a:off x="2177" y="2506"/>
              <a:ext cx="1175" cy="940"/>
            </a:xfrm>
            <a:prstGeom prst="line">
              <a:avLst/>
            </a:prstGeom>
            <a:ln w="76200" cap="flat" cmpd="sng">
              <a:solidFill>
                <a:srgbClr val="5BBC2B"/>
              </a:solidFill>
              <a:prstDash val="solid"/>
              <a:headEnd type="none" w="med" len="med"/>
              <a:tailEnd type="none" w="med" len="med"/>
            </a:ln>
          </p:spPr>
        </p:sp>
      </p:grpSp>
      <p:grpSp>
        <p:nvGrpSpPr>
          <p:cNvPr id="108560" name="组合 108559"/>
          <p:cNvGrpSpPr/>
          <p:nvPr/>
        </p:nvGrpSpPr>
        <p:grpSpPr>
          <a:xfrm>
            <a:off x="7233250" y="2687638"/>
            <a:ext cx="2130425" cy="3895725"/>
            <a:chOff x="3596" y="1693"/>
            <a:chExt cx="1342" cy="2454"/>
          </a:xfrm>
        </p:grpSpPr>
        <p:sp>
          <p:nvSpPr>
            <p:cNvPr id="108561" name="直接连接符 108560"/>
            <p:cNvSpPr/>
            <p:nvPr>
              <p:custDataLst>
                <p:tags r:id="rId19"/>
              </p:custDataLst>
            </p:nvPr>
          </p:nvSpPr>
          <p:spPr>
            <a:xfrm>
              <a:off x="3786" y="1989"/>
              <a:ext cx="0" cy="1904"/>
            </a:xfrm>
            <a:prstGeom prst="line">
              <a:avLst/>
            </a:prstGeom>
            <a:ln w="38100" cap="flat" cmpd="sng">
              <a:solidFill>
                <a:schemeClr val="tx1"/>
              </a:solidFill>
              <a:prstDash val="solid"/>
              <a:headEnd type="none" w="med" len="med"/>
              <a:tailEnd type="none" w="med" len="med"/>
            </a:ln>
          </p:spPr>
        </p:sp>
        <p:sp>
          <p:nvSpPr>
            <p:cNvPr id="108562" name="直接连接符 108561"/>
            <p:cNvSpPr/>
            <p:nvPr>
              <p:custDataLst>
                <p:tags r:id="rId20"/>
              </p:custDataLst>
            </p:nvPr>
          </p:nvSpPr>
          <p:spPr>
            <a:xfrm>
              <a:off x="3786" y="3893"/>
              <a:ext cx="1152" cy="0"/>
            </a:xfrm>
            <a:prstGeom prst="line">
              <a:avLst/>
            </a:prstGeom>
            <a:ln w="38100" cap="flat" cmpd="sng">
              <a:solidFill>
                <a:schemeClr val="tx1"/>
              </a:solidFill>
              <a:prstDash val="solid"/>
              <a:headEnd type="none" w="med" len="med"/>
              <a:tailEnd type="none" w="med" len="med"/>
            </a:ln>
          </p:spPr>
        </p:sp>
        <p:sp>
          <p:nvSpPr>
            <p:cNvPr id="108563" name="文本框 108562"/>
            <p:cNvSpPr txBox="1"/>
            <p:nvPr>
              <p:custDataLst>
                <p:tags r:id="rId21"/>
              </p:custDataLst>
            </p:nvPr>
          </p:nvSpPr>
          <p:spPr>
            <a:xfrm>
              <a:off x="3906" y="3901"/>
              <a:ext cx="794" cy="246"/>
            </a:xfrm>
            <a:prstGeom prst="rect">
              <a:avLst/>
            </a:prstGeom>
            <a:noFill/>
            <a:ln w="9525">
              <a:noFill/>
            </a:ln>
          </p:spPr>
          <p:txBody>
            <a:bodyPr wrap="none" lIns="18000" tIns="10800" rIns="18000" bIns="10800" anchor="t">
              <a:spAutoFit/>
            </a:bodyPr>
            <a:p>
              <a:pPr algn="ctr"/>
              <a:r>
                <a:rPr lang="zh-CN" altLang="en-US" sz="2400" b="1" dirty="0">
                  <a:solidFill>
                    <a:schemeClr val="tx1"/>
                  </a:solidFill>
                  <a:latin typeface="Times New Roman" panose="02020603050405020304" pitchFamily="18" charset="0"/>
                  <a:ea typeface="仿宋_GB2312" pitchFamily="49" charset="-122"/>
                </a:rPr>
                <a:t>市场需求</a:t>
              </a:r>
              <a:endParaRPr lang="zh-CN" altLang="en-US" sz="2400" b="1" dirty="0">
                <a:solidFill>
                  <a:schemeClr val="tx1"/>
                </a:solidFill>
                <a:latin typeface="Times New Roman" panose="02020603050405020304" pitchFamily="18" charset="0"/>
                <a:ea typeface="仿宋_GB2312" pitchFamily="49" charset="-122"/>
              </a:endParaRPr>
            </a:p>
          </p:txBody>
        </p:sp>
        <p:sp>
          <p:nvSpPr>
            <p:cNvPr id="108564" name="文本框 108563"/>
            <p:cNvSpPr txBox="1"/>
            <p:nvPr>
              <p:custDataLst>
                <p:tags r:id="rId22"/>
              </p:custDataLst>
            </p:nvPr>
          </p:nvSpPr>
          <p:spPr>
            <a:xfrm>
              <a:off x="3596" y="1693"/>
              <a:ext cx="408" cy="246"/>
            </a:xfrm>
            <a:prstGeom prst="rect">
              <a:avLst/>
            </a:prstGeom>
            <a:noFill/>
            <a:ln w="9525">
              <a:noFill/>
            </a:ln>
          </p:spPr>
          <p:txBody>
            <a:bodyPr wrap="none" lIns="18000" tIns="10800" rIns="18000" bIns="10800" anchor="t">
              <a:spAutoFit/>
            </a:bodyPr>
            <a:p>
              <a:pPr algn="ctr"/>
              <a:r>
                <a:rPr lang="zh-CN" altLang="en-US" sz="2400" b="1" dirty="0">
                  <a:solidFill>
                    <a:schemeClr val="tx1"/>
                  </a:solidFill>
                  <a:latin typeface="Times New Roman" panose="02020603050405020304" pitchFamily="18" charset="0"/>
                  <a:ea typeface="仿宋_GB2312" pitchFamily="49" charset="-122"/>
                </a:rPr>
                <a:t>价格</a:t>
              </a:r>
              <a:endParaRPr lang="zh-CN" altLang="en-US" sz="2400" b="1" dirty="0">
                <a:solidFill>
                  <a:schemeClr val="tx1"/>
                </a:solidFill>
                <a:latin typeface="Times New Roman" panose="02020603050405020304" pitchFamily="18" charset="0"/>
                <a:ea typeface="仿宋_GB2312" pitchFamily="49" charset="-122"/>
              </a:endParaRPr>
            </a:p>
          </p:txBody>
        </p:sp>
      </p:grpSp>
      <p:sp>
        <p:nvSpPr>
          <p:cNvPr id="108565" name="直接连接符 108564"/>
          <p:cNvSpPr/>
          <p:nvPr>
            <p:custDataLst>
              <p:tags r:id="rId23"/>
            </p:custDataLst>
          </p:nvPr>
        </p:nvSpPr>
        <p:spPr>
          <a:xfrm>
            <a:off x="2213575" y="3508375"/>
            <a:ext cx="5318125" cy="0"/>
          </a:xfrm>
          <a:prstGeom prst="line">
            <a:avLst/>
          </a:prstGeom>
          <a:ln w="9525" cap="flat" cmpd="sng">
            <a:solidFill>
              <a:schemeClr val="tx1"/>
            </a:solidFill>
            <a:prstDash val="lgDash"/>
            <a:headEnd type="none" w="med" len="med"/>
            <a:tailEnd type="none" w="med" len="med"/>
          </a:ln>
        </p:spPr>
      </p:sp>
      <p:sp>
        <p:nvSpPr>
          <p:cNvPr id="108566" name="直接连接符 108565"/>
          <p:cNvSpPr/>
          <p:nvPr>
            <p:custDataLst>
              <p:tags r:id="rId24"/>
            </p:custDataLst>
          </p:nvPr>
        </p:nvSpPr>
        <p:spPr>
          <a:xfrm>
            <a:off x="2231038" y="3995738"/>
            <a:ext cx="5616575" cy="0"/>
          </a:xfrm>
          <a:prstGeom prst="line">
            <a:avLst/>
          </a:prstGeom>
          <a:ln w="9525" cap="flat" cmpd="sng">
            <a:solidFill>
              <a:schemeClr val="tx1"/>
            </a:solidFill>
            <a:prstDash val="lgDash"/>
            <a:headEnd type="none" w="med" len="med"/>
            <a:tailEnd type="none" w="med" len="med"/>
          </a:ln>
        </p:spPr>
      </p:sp>
      <p:sp>
        <p:nvSpPr>
          <p:cNvPr id="108567" name="直接连接符 108566"/>
          <p:cNvSpPr/>
          <p:nvPr>
            <p:custDataLst>
              <p:tags r:id="rId25"/>
            </p:custDataLst>
          </p:nvPr>
        </p:nvSpPr>
        <p:spPr>
          <a:xfrm>
            <a:off x="2232625" y="4618038"/>
            <a:ext cx="6624638" cy="0"/>
          </a:xfrm>
          <a:prstGeom prst="line">
            <a:avLst/>
          </a:prstGeom>
          <a:ln w="9525" cap="flat" cmpd="sng">
            <a:solidFill>
              <a:schemeClr val="tx1"/>
            </a:solidFill>
            <a:prstDash val="lgDash"/>
            <a:headEnd type="none" w="med" len="med"/>
            <a:tailEnd type="none" w="med" len="med"/>
          </a:ln>
        </p:spPr>
      </p:sp>
      <p:sp>
        <p:nvSpPr>
          <p:cNvPr id="108568" name="直接连接符 108567"/>
          <p:cNvSpPr/>
          <p:nvPr>
            <p:custDataLst>
              <p:tags r:id="rId26"/>
            </p:custDataLst>
          </p:nvPr>
        </p:nvSpPr>
        <p:spPr>
          <a:xfrm>
            <a:off x="2213575" y="5200650"/>
            <a:ext cx="7837488" cy="0"/>
          </a:xfrm>
          <a:prstGeom prst="line">
            <a:avLst/>
          </a:prstGeom>
          <a:ln w="9525" cap="flat" cmpd="sng">
            <a:solidFill>
              <a:schemeClr val="tx1"/>
            </a:solidFill>
            <a:prstDash val="lgDash"/>
            <a:headEnd type="none" w="med" len="med"/>
            <a:tailEnd type="none" w="med" len="med"/>
          </a:ln>
        </p:spPr>
      </p:sp>
      <p:sp>
        <p:nvSpPr>
          <p:cNvPr id="108569" name="直接连接符 108568"/>
          <p:cNvSpPr/>
          <p:nvPr>
            <p:custDataLst>
              <p:tags r:id="rId27"/>
            </p:custDataLst>
          </p:nvPr>
        </p:nvSpPr>
        <p:spPr>
          <a:xfrm>
            <a:off x="2215163" y="3995738"/>
            <a:ext cx="317500" cy="0"/>
          </a:xfrm>
          <a:prstGeom prst="line">
            <a:avLst/>
          </a:prstGeom>
          <a:ln w="57150" cap="flat" cmpd="sng">
            <a:solidFill>
              <a:schemeClr val="hlink"/>
            </a:solidFill>
            <a:prstDash val="solid"/>
            <a:headEnd type="none" w="med" len="med"/>
            <a:tailEnd type="triangle" w="med" len="med"/>
          </a:ln>
        </p:spPr>
      </p:sp>
      <p:sp>
        <p:nvSpPr>
          <p:cNvPr id="108570" name="直接连接符 108569"/>
          <p:cNvSpPr/>
          <p:nvPr>
            <p:custDataLst>
              <p:tags r:id="rId28"/>
            </p:custDataLst>
          </p:nvPr>
        </p:nvSpPr>
        <p:spPr>
          <a:xfrm>
            <a:off x="7536463" y="3995738"/>
            <a:ext cx="317500" cy="0"/>
          </a:xfrm>
          <a:prstGeom prst="line">
            <a:avLst/>
          </a:prstGeom>
          <a:ln w="57150" cap="flat" cmpd="sng">
            <a:solidFill>
              <a:schemeClr val="hlink"/>
            </a:solidFill>
            <a:prstDash val="solid"/>
            <a:headEnd type="none" w="med" len="med"/>
            <a:tailEnd type="triangle" w="med" len="med"/>
          </a:ln>
        </p:spPr>
      </p:sp>
      <p:sp>
        <p:nvSpPr>
          <p:cNvPr id="108571" name="直接连接符 108570"/>
          <p:cNvSpPr/>
          <p:nvPr>
            <p:custDataLst>
              <p:tags r:id="rId29"/>
            </p:custDataLst>
          </p:nvPr>
        </p:nvSpPr>
        <p:spPr>
          <a:xfrm>
            <a:off x="2208813" y="4613275"/>
            <a:ext cx="755650" cy="7938"/>
          </a:xfrm>
          <a:prstGeom prst="line">
            <a:avLst/>
          </a:prstGeom>
          <a:ln w="57150" cap="flat" cmpd="sng">
            <a:solidFill>
              <a:schemeClr val="hlink"/>
            </a:solidFill>
            <a:prstDash val="solid"/>
            <a:headEnd type="none" w="med" len="med"/>
            <a:tailEnd type="triangle" w="med" len="med"/>
          </a:ln>
        </p:spPr>
      </p:sp>
      <p:sp>
        <p:nvSpPr>
          <p:cNvPr id="108572" name="直接连接符 108571"/>
          <p:cNvSpPr/>
          <p:nvPr>
            <p:custDataLst>
              <p:tags r:id="rId30"/>
            </p:custDataLst>
          </p:nvPr>
        </p:nvSpPr>
        <p:spPr>
          <a:xfrm flipV="1">
            <a:off x="4772625" y="4618038"/>
            <a:ext cx="803275" cy="4762"/>
          </a:xfrm>
          <a:prstGeom prst="line">
            <a:avLst/>
          </a:prstGeom>
          <a:ln w="57150" cap="flat" cmpd="sng">
            <a:solidFill>
              <a:srgbClr val="66CCFF"/>
            </a:solidFill>
            <a:prstDash val="solid"/>
            <a:headEnd type="none" w="med" len="med"/>
            <a:tailEnd type="triangle" w="med" len="med"/>
          </a:ln>
        </p:spPr>
      </p:sp>
      <p:sp>
        <p:nvSpPr>
          <p:cNvPr id="108573" name="直接连接符 108572"/>
          <p:cNvSpPr/>
          <p:nvPr>
            <p:custDataLst>
              <p:tags r:id="rId31"/>
            </p:custDataLst>
          </p:nvPr>
        </p:nvSpPr>
        <p:spPr>
          <a:xfrm>
            <a:off x="7534875" y="4613275"/>
            <a:ext cx="774700" cy="7938"/>
          </a:xfrm>
          <a:prstGeom prst="line">
            <a:avLst/>
          </a:prstGeom>
          <a:ln w="57150" cap="flat" cmpd="sng">
            <a:solidFill>
              <a:schemeClr val="hlink"/>
            </a:solidFill>
            <a:prstDash val="solid"/>
            <a:headEnd type="none" w="med" len="med"/>
            <a:tailEnd type="triangle" w="med" len="med"/>
          </a:ln>
        </p:spPr>
      </p:sp>
      <p:sp>
        <p:nvSpPr>
          <p:cNvPr id="108574" name="直接连接符 108573"/>
          <p:cNvSpPr/>
          <p:nvPr>
            <p:custDataLst>
              <p:tags r:id="rId32"/>
            </p:custDataLst>
          </p:nvPr>
        </p:nvSpPr>
        <p:spPr>
          <a:xfrm>
            <a:off x="8320688" y="4618038"/>
            <a:ext cx="774700" cy="0"/>
          </a:xfrm>
          <a:prstGeom prst="line">
            <a:avLst/>
          </a:prstGeom>
          <a:ln w="57150" cap="flat" cmpd="sng">
            <a:solidFill>
              <a:srgbClr val="66CCFF"/>
            </a:solidFill>
            <a:prstDash val="solid"/>
            <a:headEnd type="none" w="med" len="med"/>
            <a:tailEnd type="triangle" w="med" len="med"/>
          </a:ln>
        </p:spPr>
      </p:sp>
      <p:sp>
        <p:nvSpPr>
          <p:cNvPr id="108575" name="直接连接符 108574"/>
          <p:cNvSpPr/>
          <p:nvPr>
            <p:custDataLst>
              <p:tags r:id="rId33"/>
            </p:custDataLst>
          </p:nvPr>
        </p:nvSpPr>
        <p:spPr>
          <a:xfrm>
            <a:off x="2211988" y="5200650"/>
            <a:ext cx="1133475" cy="4763"/>
          </a:xfrm>
          <a:prstGeom prst="line">
            <a:avLst/>
          </a:prstGeom>
          <a:ln w="57150" cap="flat" cmpd="sng">
            <a:solidFill>
              <a:schemeClr val="hlink"/>
            </a:solidFill>
            <a:prstDash val="solid"/>
            <a:headEnd type="none" w="med" len="med"/>
            <a:tailEnd type="triangle" w="med" len="med"/>
          </a:ln>
        </p:spPr>
      </p:sp>
      <p:sp>
        <p:nvSpPr>
          <p:cNvPr id="108576" name="直接连接符 108575"/>
          <p:cNvSpPr/>
          <p:nvPr>
            <p:custDataLst>
              <p:tags r:id="rId34"/>
            </p:custDataLst>
          </p:nvPr>
        </p:nvSpPr>
        <p:spPr>
          <a:xfrm>
            <a:off x="4764688" y="5200650"/>
            <a:ext cx="1511300" cy="1588"/>
          </a:xfrm>
          <a:prstGeom prst="line">
            <a:avLst/>
          </a:prstGeom>
          <a:ln w="57150" cap="flat" cmpd="sng">
            <a:solidFill>
              <a:srgbClr val="66CCFF"/>
            </a:solidFill>
            <a:prstDash val="solid"/>
            <a:headEnd type="none" w="med" len="med"/>
            <a:tailEnd type="triangle" w="med" len="med"/>
          </a:ln>
        </p:spPr>
      </p:sp>
      <p:sp>
        <p:nvSpPr>
          <p:cNvPr id="108577" name="直接连接符 108576"/>
          <p:cNvSpPr/>
          <p:nvPr>
            <p:custDataLst>
              <p:tags r:id="rId35"/>
            </p:custDataLst>
          </p:nvPr>
        </p:nvSpPr>
        <p:spPr>
          <a:xfrm>
            <a:off x="7538050" y="5200650"/>
            <a:ext cx="1185863" cy="4763"/>
          </a:xfrm>
          <a:prstGeom prst="line">
            <a:avLst/>
          </a:prstGeom>
          <a:ln w="57150" cap="flat" cmpd="sng">
            <a:solidFill>
              <a:schemeClr val="hlink"/>
            </a:solidFill>
            <a:prstDash val="solid"/>
            <a:headEnd type="none" w="med" len="med"/>
            <a:tailEnd type="triangle" w="med" len="med"/>
          </a:ln>
        </p:spPr>
      </p:sp>
      <p:sp>
        <p:nvSpPr>
          <p:cNvPr id="108578" name="直接连接符 108577"/>
          <p:cNvSpPr/>
          <p:nvPr>
            <p:custDataLst>
              <p:tags r:id="rId36"/>
            </p:custDataLst>
          </p:nvPr>
        </p:nvSpPr>
        <p:spPr>
          <a:xfrm flipV="1">
            <a:off x="8733438" y="5207000"/>
            <a:ext cx="1549400" cy="3175"/>
          </a:xfrm>
          <a:prstGeom prst="line">
            <a:avLst/>
          </a:prstGeom>
          <a:ln w="57150" cap="flat" cmpd="sng">
            <a:solidFill>
              <a:srgbClr val="66CCFF"/>
            </a:solidFill>
            <a:prstDash val="solid"/>
            <a:headEnd type="none" w="med" len="med"/>
            <a:tailEnd type="triangle" w="med" len="med"/>
          </a:ln>
        </p:spPr>
      </p:sp>
      <p:sp>
        <p:nvSpPr>
          <p:cNvPr id="108579" name="直接连接符 108578"/>
          <p:cNvSpPr/>
          <p:nvPr>
            <p:custDataLst>
              <p:tags r:id="rId37"/>
            </p:custDataLst>
          </p:nvPr>
        </p:nvSpPr>
        <p:spPr>
          <a:xfrm>
            <a:off x="7533288" y="3508375"/>
            <a:ext cx="298450" cy="485775"/>
          </a:xfrm>
          <a:prstGeom prst="line">
            <a:avLst/>
          </a:prstGeom>
          <a:ln w="76200" cap="flat" cmpd="sng">
            <a:solidFill>
              <a:srgbClr val="5BBC2B"/>
            </a:solidFill>
            <a:prstDash val="solid"/>
            <a:headEnd type="none" w="med" len="med"/>
            <a:tailEnd type="none" w="med" len="med"/>
          </a:ln>
        </p:spPr>
      </p:sp>
      <p:sp>
        <p:nvSpPr>
          <p:cNvPr id="108580" name="直接连接符 108579"/>
          <p:cNvSpPr/>
          <p:nvPr>
            <p:custDataLst>
              <p:tags r:id="rId38"/>
            </p:custDataLst>
          </p:nvPr>
        </p:nvSpPr>
        <p:spPr>
          <a:xfrm>
            <a:off x="7831738" y="3994150"/>
            <a:ext cx="2665412" cy="1312863"/>
          </a:xfrm>
          <a:prstGeom prst="line">
            <a:avLst/>
          </a:prstGeom>
          <a:ln w="76200" cap="flat" cmpd="sng">
            <a:solidFill>
              <a:srgbClr val="5BBC2B"/>
            </a:solidFill>
            <a:prstDash val="solid"/>
            <a:headEnd type="none" w="med" len="med"/>
            <a:tailEnd type="none" w="med" len="med"/>
          </a:ln>
        </p:spPr>
      </p:sp>
    </p:spTree>
    <p:custDataLst>
      <p:tags r:id="rId3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08560"/>
                                        </p:tgtEl>
                                        <p:attrNameLst>
                                          <p:attrName>style.visibility</p:attrName>
                                        </p:attrNameLst>
                                      </p:cBhvr>
                                      <p:to>
                                        <p:strVal val="visible"/>
                                      </p:to>
                                    </p:set>
                                    <p:animEffect transition="in" filter="barn(outHorizontal)">
                                      <p:cBhvr>
                                        <p:cTn id="7" dur="500"/>
                                        <p:tgtEl>
                                          <p:spTgt spid="108560"/>
                                        </p:tgtEl>
                                      </p:cBhvr>
                                    </p:animEffect>
                                  </p:childTnLst>
                                </p:cTn>
                              </p:par>
                            </p:childTnLst>
                          </p:cTn>
                        </p:par>
                        <p:par>
                          <p:cTn id="8" fill="hold">
                            <p:stCondLst>
                              <p:cond delay="500"/>
                            </p:stCondLst>
                            <p:childTnLst>
                              <p:par>
                                <p:cTn id="9" presetID="2" presetClass="entr" presetSubtype="8" fill="hold" nodeType="afterEffect">
                                  <p:stCondLst>
                                    <p:cond delay="1000"/>
                                  </p:stCondLst>
                                  <p:childTnLst>
                                    <p:set>
                                      <p:cBhvr>
                                        <p:cTn id="10" dur="1" fill="hold">
                                          <p:stCondLst>
                                            <p:cond delay="0"/>
                                          </p:stCondLst>
                                        </p:cTn>
                                        <p:tgtEl>
                                          <p:spTgt spid="108565"/>
                                        </p:tgtEl>
                                        <p:attrNameLst>
                                          <p:attrName>style.visibility</p:attrName>
                                        </p:attrNameLst>
                                      </p:cBhvr>
                                      <p:to>
                                        <p:strVal val="visible"/>
                                      </p:to>
                                    </p:set>
                                    <p:anim calcmode="lin" valueType="num">
                                      <p:cBhvr additive="base">
                                        <p:cTn id="11" dur="500" fill="hold"/>
                                        <p:tgtEl>
                                          <p:spTgt spid="108565"/>
                                        </p:tgtEl>
                                        <p:attrNameLst>
                                          <p:attrName>ppt_x</p:attrName>
                                        </p:attrNameLst>
                                      </p:cBhvr>
                                      <p:tavLst>
                                        <p:tav tm="0">
                                          <p:val>
                                            <p:strVal val="0-#ppt_w/2"/>
                                          </p:val>
                                        </p:tav>
                                        <p:tav tm="100000">
                                          <p:val>
                                            <p:strVal val="#ppt_x"/>
                                          </p:val>
                                        </p:tav>
                                      </p:tavLst>
                                    </p:anim>
                                    <p:anim calcmode="lin" valueType="num">
                                      <p:cBhvr additive="base">
                                        <p:cTn id="12" dur="500" fill="hold"/>
                                        <p:tgtEl>
                                          <p:spTgt spid="10856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1000"/>
                                  </p:stCondLst>
                                  <p:childTnLst>
                                    <p:set>
                                      <p:cBhvr>
                                        <p:cTn id="15" dur="1" fill="hold">
                                          <p:stCondLst>
                                            <p:cond delay="0"/>
                                          </p:stCondLst>
                                        </p:cTn>
                                        <p:tgtEl>
                                          <p:spTgt spid="108566"/>
                                        </p:tgtEl>
                                        <p:attrNameLst>
                                          <p:attrName>style.visibility</p:attrName>
                                        </p:attrNameLst>
                                      </p:cBhvr>
                                      <p:to>
                                        <p:strVal val="visible"/>
                                      </p:to>
                                    </p:set>
                                    <p:anim calcmode="lin" valueType="num">
                                      <p:cBhvr additive="base">
                                        <p:cTn id="16" dur="500" fill="hold"/>
                                        <p:tgtEl>
                                          <p:spTgt spid="108566"/>
                                        </p:tgtEl>
                                        <p:attrNameLst>
                                          <p:attrName>ppt_x</p:attrName>
                                        </p:attrNameLst>
                                      </p:cBhvr>
                                      <p:tavLst>
                                        <p:tav tm="0">
                                          <p:val>
                                            <p:strVal val="0-#ppt_w/2"/>
                                          </p:val>
                                        </p:tav>
                                        <p:tav tm="100000">
                                          <p:val>
                                            <p:strVal val="#ppt_x"/>
                                          </p:val>
                                        </p:tav>
                                      </p:tavLst>
                                    </p:anim>
                                    <p:anim calcmode="lin" valueType="num">
                                      <p:cBhvr additive="base">
                                        <p:cTn id="17" dur="500" fill="hold"/>
                                        <p:tgtEl>
                                          <p:spTgt spid="10856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8" fill="hold" nodeType="afterEffect">
                                  <p:stCondLst>
                                    <p:cond delay="0"/>
                                  </p:stCondLst>
                                  <p:childTnLst>
                                    <p:set>
                                      <p:cBhvr>
                                        <p:cTn id="20" dur="1" fill="hold">
                                          <p:stCondLst>
                                            <p:cond delay="0"/>
                                          </p:stCondLst>
                                        </p:cTn>
                                        <p:tgtEl>
                                          <p:spTgt spid="108569"/>
                                        </p:tgtEl>
                                        <p:attrNameLst>
                                          <p:attrName>style.visibility</p:attrName>
                                        </p:attrNameLst>
                                      </p:cBhvr>
                                      <p:to>
                                        <p:strVal val="visible"/>
                                      </p:to>
                                    </p:set>
                                    <p:anim calcmode="lin" valueType="num">
                                      <p:cBhvr additive="base">
                                        <p:cTn id="21" dur="500" fill="hold"/>
                                        <p:tgtEl>
                                          <p:spTgt spid="108569"/>
                                        </p:tgtEl>
                                        <p:attrNameLst>
                                          <p:attrName>ppt_x</p:attrName>
                                        </p:attrNameLst>
                                      </p:cBhvr>
                                      <p:tavLst>
                                        <p:tav tm="0">
                                          <p:val>
                                            <p:strVal val="0-#ppt_w/2"/>
                                          </p:val>
                                        </p:tav>
                                        <p:tav tm="100000">
                                          <p:val>
                                            <p:strVal val="#ppt_x"/>
                                          </p:val>
                                        </p:tav>
                                      </p:tavLst>
                                    </p:anim>
                                    <p:anim calcmode="lin" valueType="num">
                                      <p:cBhvr additive="base">
                                        <p:cTn id="22" dur="500" fill="hold"/>
                                        <p:tgtEl>
                                          <p:spTgt spid="108569"/>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ID="2" presetClass="entr" presetSubtype="8" fill="hold" nodeType="afterEffect">
                                  <p:stCondLst>
                                    <p:cond delay="0"/>
                                  </p:stCondLst>
                                  <p:childTnLst>
                                    <p:set>
                                      <p:cBhvr>
                                        <p:cTn id="25" dur="1" fill="hold">
                                          <p:stCondLst>
                                            <p:cond delay="0"/>
                                          </p:stCondLst>
                                        </p:cTn>
                                        <p:tgtEl>
                                          <p:spTgt spid="108570"/>
                                        </p:tgtEl>
                                        <p:attrNameLst>
                                          <p:attrName>style.visibility</p:attrName>
                                        </p:attrNameLst>
                                      </p:cBhvr>
                                      <p:to>
                                        <p:strVal val="visible"/>
                                      </p:to>
                                    </p:set>
                                    <p:anim calcmode="lin" valueType="num">
                                      <p:cBhvr additive="base">
                                        <p:cTn id="26" dur="500" fill="hold"/>
                                        <p:tgtEl>
                                          <p:spTgt spid="108570"/>
                                        </p:tgtEl>
                                        <p:attrNameLst>
                                          <p:attrName>ppt_x</p:attrName>
                                        </p:attrNameLst>
                                      </p:cBhvr>
                                      <p:tavLst>
                                        <p:tav tm="0">
                                          <p:val>
                                            <p:strVal val="0-#ppt_w/2"/>
                                          </p:val>
                                        </p:tav>
                                        <p:tav tm="100000">
                                          <p:val>
                                            <p:strVal val="#ppt_x"/>
                                          </p:val>
                                        </p:tav>
                                      </p:tavLst>
                                    </p:anim>
                                    <p:anim calcmode="lin" valueType="num">
                                      <p:cBhvr additive="base">
                                        <p:cTn id="27" dur="500" fill="hold"/>
                                        <p:tgtEl>
                                          <p:spTgt spid="108570"/>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 presetClass="entr" presetSubtype="8" fill="hold" nodeType="afterEffect">
                                  <p:stCondLst>
                                    <p:cond delay="1000"/>
                                  </p:stCondLst>
                                  <p:childTnLst>
                                    <p:set>
                                      <p:cBhvr>
                                        <p:cTn id="30" dur="1" fill="hold">
                                          <p:stCondLst>
                                            <p:cond delay="0"/>
                                          </p:stCondLst>
                                        </p:cTn>
                                        <p:tgtEl>
                                          <p:spTgt spid="108567"/>
                                        </p:tgtEl>
                                        <p:attrNameLst>
                                          <p:attrName>style.visibility</p:attrName>
                                        </p:attrNameLst>
                                      </p:cBhvr>
                                      <p:to>
                                        <p:strVal val="visible"/>
                                      </p:to>
                                    </p:set>
                                    <p:anim calcmode="lin" valueType="num">
                                      <p:cBhvr additive="base">
                                        <p:cTn id="31" dur="500" fill="hold"/>
                                        <p:tgtEl>
                                          <p:spTgt spid="108567"/>
                                        </p:tgtEl>
                                        <p:attrNameLst>
                                          <p:attrName>ppt_x</p:attrName>
                                        </p:attrNameLst>
                                      </p:cBhvr>
                                      <p:tavLst>
                                        <p:tav tm="0">
                                          <p:val>
                                            <p:strVal val="0-#ppt_w/2"/>
                                          </p:val>
                                        </p:tav>
                                        <p:tav tm="100000">
                                          <p:val>
                                            <p:strVal val="#ppt_x"/>
                                          </p:val>
                                        </p:tav>
                                      </p:tavLst>
                                    </p:anim>
                                    <p:anim calcmode="lin" valueType="num">
                                      <p:cBhvr additive="base">
                                        <p:cTn id="32" dur="500" fill="hold"/>
                                        <p:tgtEl>
                                          <p:spTgt spid="108567"/>
                                        </p:tgtEl>
                                        <p:attrNameLst>
                                          <p:attrName>ppt_y</p:attrName>
                                        </p:attrNameLst>
                                      </p:cBhvr>
                                      <p:tavLst>
                                        <p:tav tm="0">
                                          <p:val>
                                            <p:strVal val="#ppt_y"/>
                                          </p:val>
                                        </p:tav>
                                        <p:tav tm="100000">
                                          <p:val>
                                            <p:strVal val="#ppt_y"/>
                                          </p:val>
                                        </p:tav>
                                      </p:tavLst>
                                    </p:anim>
                                  </p:childTnLst>
                                </p:cTn>
                              </p:par>
                            </p:childTnLst>
                          </p:cTn>
                        </p:par>
                        <p:par>
                          <p:cTn id="33" fill="hold">
                            <p:stCondLst>
                              <p:cond delay="6000"/>
                            </p:stCondLst>
                            <p:childTnLst>
                              <p:par>
                                <p:cTn id="34" presetID="2" presetClass="entr" presetSubtype="8" fill="hold" nodeType="afterEffect">
                                  <p:stCondLst>
                                    <p:cond delay="0"/>
                                  </p:stCondLst>
                                  <p:childTnLst>
                                    <p:set>
                                      <p:cBhvr>
                                        <p:cTn id="35" dur="1" fill="hold">
                                          <p:stCondLst>
                                            <p:cond delay="0"/>
                                          </p:stCondLst>
                                        </p:cTn>
                                        <p:tgtEl>
                                          <p:spTgt spid="108571"/>
                                        </p:tgtEl>
                                        <p:attrNameLst>
                                          <p:attrName>style.visibility</p:attrName>
                                        </p:attrNameLst>
                                      </p:cBhvr>
                                      <p:to>
                                        <p:strVal val="visible"/>
                                      </p:to>
                                    </p:set>
                                    <p:anim calcmode="lin" valueType="num">
                                      <p:cBhvr additive="base">
                                        <p:cTn id="36" dur="500" fill="hold"/>
                                        <p:tgtEl>
                                          <p:spTgt spid="108571"/>
                                        </p:tgtEl>
                                        <p:attrNameLst>
                                          <p:attrName>ppt_x</p:attrName>
                                        </p:attrNameLst>
                                      </p:cBhvr>
                                      <p:tavLst>
                                        <p:tav tm="0">
                                          <p:val>
                                            <p:strVal val="0-#ppt_w/2"/>
                                          </p:val>
                                        </p:tav>
                                        <p:tav tm="100000">
                                          <p:val>
                                            <p:strVal val="#ppt_x"/>
                                          </p:val>
                                        </p:tav>
                                      </p:tavLst>
                                    </p:anim>
                                    <p:anim calcmode="lin" valueType="num">
                                      <p:cBhvr additive="base">
                                        <p:cTn id="37" dur="500" fill="hold"/>
                                        <p:tgtEl>
                                          <p:spTgt spid="108571"/>
                                        </p:tgtEl>
                                        <p:attrNameLst>
                                          <p:attrName>ppt_y</p:attrName>
                                        </p:attrNameLst>
                                      </p:cBhvr>
                                      <p:tavLst>
                                        <p:tav tm="0">
                                          <p:val>
                                            <p:strVal val="#ppt_y"/>
                                          </p:val>
                                        </p:tav>
                                        <p:tav tm="100000">
                                          <p:val>
                                            <p:strVal val="#ppt_y"/>
                                          </p:val>
                                        </p:tav>
                                      </p:tavLst>
                                    </p:anim>
                                  </p:childTnLst>
                                </p:cTn>
                              </p:par>
                            </p:childTnLst>
                          </p:cTn>
                        </p:par>
                        <p:par>
                          <p:cTn id="38" fill="hold">
                            <p:stCondLst>
                              <p:cond delay="6500"/>
                            </p:stCondLst>
                            <p:childTnLst>
                              <p:par>
                                <p:cTn id="39" presetID="2" presetClass="entr" presetSubtype="8" fill="hold" nodeType="afterEffect">
                                  <p:stCondLst>
                                    <p:cond delay="0"/>
                                  </p:stCondLst>
                                  <p:childTnLst>
                                    <p:set>
                                      <p:cBhvr>
                                        <p:cTn id="40" dur="1" fill="hold">
                                          <p:stCondLst>
                                            <p:cond delay="0"/>
                                          </p:stCondLst>
                                        </p:cTn>
                                        <p:tgtEl>
                                          <p:spTgt spid="108573"/>
                                        </p:tgtEl>
                                        <p:attrNameLst>
                                          <p:attrName>style.visibility</p:attrName>
                                        </p:attrNameLst>
                                      </p:cBhvr>
                                      <p:to>
                                        <p:strVal val="visible"/>
                                      </p:to>
                                    </p:set>
                                    <p:anim calcmode="lin" valueType="num">
                                      <p:cBhvr additive="base">
                                        <p:cTn id="41" dur="500" fill="hold"/>
                                        <p:tgtEl>
                                          <p:spTgt spid="108573"/>
                                        </p:tgtEl>
                                        <p:attrNameLst>
                                          <p:attrName>ppt_x</p:attrName>
                                        </p:attrNameLst>
                                      </p:cBhvr>
                                      <p:tavLst>
                                        <p:tav tm="0">
                                          <p:val>
                                            <p:strVal val="0-#ppt_w/2"/>
                                          </p:val>
                                        </p:tav>
                                        <p:tav tm="100000">
                                          <p:val>
                                            <p:strVal val="#ppt_x"/>
                                          </p:val>
                                        </p:tav>
                                      </p:tavLst>
                                    </p:anim>
                                    <p:anim calcmode="lin" valueType="num">
                                      <p:cBhvr additive="base">
                                        <p:cTn id="42" dur="500" fill="hold"/>
                                        <p:tgtEl>
                                          <p:spTgt spid="108573"/>
                                        </p:tgtEl>
                                        <p:attrNameLst>
                                          <p:attrName>ppt_y</p:attrName>
                                        </p:attrNameLst>
                                      </p:cBhvr>
                                      <p:tavLst>
                                        <p:tav tm="0">
                                          <p:val>
                                            <p:strVal val="#ppt_y"/>
                                          </p:val>
                                        </p:tav>
                                        <p:tav tm="100000">
                                          <p:val>
                                            <p:strVal val="#ppt_y"/>
                                          </p:val>
                                        </p:tav>
                                      </p:tavLst>
                                    </p:anim>
                                  </p:childTnLst>
                                </p:cTn>
                              </p:par>
                            </p:childTnLst>
                          </p:cTn>
                        </p:par>
                        <p:par>
                          <p:cTn id="43" fill="hold">
                            <p:stCondLst>
                              <p:cond delay="7000"/>
                            </p:stCondLst>
                            <p:childTnLst>
                              <p:par>
                                <p:cTn id="44" presetID="2" presetClass="entr" presetSubtype="8" fill="hold" nodeType="afterEffect">
                                  <p:stCondLst>
                                    <p:cond delay="1000"/>
                                  </p:stCondLst>
                                  <p:childTnLst>
                                    <p:set>
                                      <p:cBhvr>
                                        <p:cTn id="45" dur="1" fill="hold">
                                          <p:stCondLst>
                                            <p:cond delay="0"/>
                                          </p:stCondLst>
                                        </p:cTn>
                                        <p:tgtEl>
                                          <p:spTgt spid="108572"/>
                                        </p:tgtEl>
                                        <p:attrNameLst>
                                          <p:attrName>style.visibility</p:attrName>
                                        </p:attrNameLst>
                                      </p:cBhvr>
                                      <p:to>
                                        <p:strVal val="visible"/>
                                      </p:to>
                                    </p:set>
                                    <p:anim calcmode="lin" valueType="num">
                                      <p:cBhvr additive="base">
                                        <p:cTn id="46" dur="500" fill="hold"/>
                                        <p:tgtEl>
                                          <p:spTgt spid="108572"/>
                                        </p:tgtEl>
                                        <p:attrNameLst>
                                          <p:attrName>ppt_x</p:attrName>
                                        </p:attrNameLst>
                                      </p:cBhvr>
                                      <p:tavLst>
                                        <p:tav tm="0">
                                          <p:val>
                                            <p:strVal val="0-#ppt_w/2"/>
                                          </p:val>
                                        </p:tav>
                                        <p:tav tm="100000">
                                          <p:val>
                                            <p:strVal val="#ppt_x"/>
                                          </p:val>
                                        </p:tav>
                                      </p:tavLst>
                                    </p:anim>
                                    <p:anim calcmode="lin" valueType="num">
                                      <p:cBhvr additive="base">
                                        <p:cTn id="47" dur="500" fill="hold"/>
                                        <p:tgtEl>
                                          <p:spTgt spid="108572"/>
                                        </p:tgtEl>
                                        <p:attrNameLst>
                                          <p:attrName>ppt_y</p:attrName>
                                        </p:attrNameLst>
                                      </p:cBhvr>
                                      <p:tavLst>
                                        <p:tav tm="0">
                                          <p:val>
                                            <p:strVal val="#ppt_y"/>
                                          </p:val>
                                        </p:tav>
                                        <p:tav tm="100000">
                                          <p:val>
                                            <p:strVal val="#ppt_y"/>
                                          </p:val>
                                        </p:tav>
                                      </p:tavLst>
                                    </p:anim>
                                  </p:childTnLst>
                                </p:cTn>
                              </p:par>
                            </p:childTnLst>
                          </p:cTn>
                        </p:par>
                        <p:par>
                          <p:cTn id="48" fill="hold">
                            <p:stCondLst>
                              <p:cond delay="8500"/>
                            </p:stCondLst>
                            <p:childTnLst>
                              <p:par>
                                <p:cTn id="49" presetID="2" presetClass="entr" presetSubtype="8" fill="hold" nodeType="afterEffect">
                                  <p:stCondLst>
                                    <p:cond delay="0"/>
                                  </p:stCondLst>
                                  <p:childTnLst>
                                    <p:set>
                                      <p:cBhvr>
                                        <p:cTn id="50" dur="1" fill="hold">
                                          <p:stCondLst>
                                            <p:cond delay="0"/>
                                          </p:stCondLst>
                                        </p:cTn>
                                        <p:tgtEl>
                                          <p:spTgt spid="108574"/>
                                        </p:tgtEl>
                                        <p:attrNameLst>
                                          <p:attrName>style.visibility</p:attrName>
                                        </p:attrNameLst>
                                      </p:cBhvr>
                                      <p:to>
                                        <p:strVal val="visible"/>
                                      </p:to>
                                    </p:set>
                                    <p:anim calcmode="lin" valueType="num">
                                      <p:cBhvr additive="base">
                                        <p:cTn id="51" dur="500" fill="hold"/>
                                        <p:tgtEl>
                                          <p:spTgt spid="108574"/>
                                        </p:tgtEl>
                                        <p:attrNameLst>
                                          <p:attrName>ppt_x</p:attrName>
                                        </p:attrNameLst>
                                      </p:cBhvr>
                                      <p:tavLst>
                                        <p:tav tm="0">
                                          <p:val>
                                            <p:strVal val="0-#ppt_w/2"/>
                                          </p:val>
                                        </p:tav>
                                        <p:tav tm="100000">
                                          <p:val>
                                            <p:strVal val="#ppt_x"/>
                                          </p:val>
                                        </p:tav>
                                      </p:tavLst>
                                    </p:anim>
                                    <p:anim calcmode="lin" valueType="num">
                                      <p:cBhvr additive="base">
                                        <p:cTn id="52" dur="500" fill="hold"/>
                                        <p:tgtEl>
                                          <p:spTgt spid="108574"/>
                                        </p:tgtEl>
                                        <p:attrNameLst>
                                          <p:attrName>ppt_y</p:attrName>
                                        </p:attrNameLst>
                                      </p:cBhvr>
                                      <p:tavLst>
                                        <p:tav tm="0">
                                          <p:val>
                                            <p:strVal val="#ppt_y"/>
                                          </p:val>
                                        </p:tav>
                                        <p:tav tm="100000">
                                          <p:val>
                                            <p:strVal val="#ppt_y"/>
                                          </p:val>
                                        </p:tav>
                                      </p:tavLst>
                                    </p:anim>
                                  </p:childTnLst>
                                </p:cTn>
                              </p:par>
                            </p:childTnLst>
                          </p:cTn>
                        </p:par>
                        <p:par>
                          <p:cTn id="53" fill="hold">
                            <p:stCondLst>
                              <p:cond delay="9000"/>
                            </p:stCondLst>
                            <p:childTnLst>
                              <p:par>
                                <p:cTn id="54" presetID="2" presetClass="entr" presetSubtype="8" fill="hold" nodeType="afterEffect">
                                  <p:stCondLst>
                                    <p:cond delay="1000"/>
                                  </p:stCondLst>
                                  <p:childTnLst>
                                    <p:set>
                                      <p:cBhvr>
                                        <p:cTn id="55" dur="1" fill="hold">
                                          <p:stCondLst>
                                            <p:cond delay="0"/>
                                          </p:stCondLst>
                                        </p:cTn>
                                        <p:tgtEl>
                                          <p:spTgt spid="108568"/>
                                        </p:tgtEl>
                                        <p:attrNameLst>
                                          <p:attrName>style.visibility</p:attrName>
                                        </p:attrNameLst>
                                      </p:cBhvr>
                                      <p:to>
                                        <p:strVal val="visible"/>
                                      </p:to>
                                    </p:set>
                                    <p:anim calcmode="lin" valueType="num">
                                      <p:cBhvr additive="base">
                                        <p:cTn id="56" dur="500" fill="hold"/>
                                        <p:tgtEl>
                                          <p:spTgt spid="108568"/>
                                        </p:tgtEl>
                                        <p:attrNameLst>
                                          <p:attrName>ppt_x</p:attrName>
                                        </p:attrNameLst>
                                      </p:cBhvr>
                                      <p:tavLst>
                                        <p:tav tm="0">
                                          <p:val>
                                            <p:strVal val="0-#ppt_w/2"/>
                                          </p:val>
                                        </p:tav>
                                        <p:tav tm="100000">
                                          <p:val>
                                            <p:strVal val="#ppt_x"/>
                                          </p:val>
                                        </p:tav>
                                      </p:tavLst>
                                    </p:anim>
                                    <p:anim calcmode="lin" valueType="num">
                                      <p:cBhvr additive="base">
                                        <p:cTn id="57" dur="500" fill="hold"/>
                                        <p:tgtEl>
                                          <p:spTgt spid="108568"/>
                                        </p:tgtEl>
                                        <p:attrNameLst>
                                          <p:attrName>ppt_y</p:attrName>
                                        </p:attrNameLst>
                                      </p:cBhvr>
                                      <p:tavLst>
                                        <p:tav tm="0">
                                          <p:val>
                                            <p:strVal val="#ppt_y"/>
                                          </p:val>
                                        </p:tav>
                                        <p:tav tm="100000">
                                          <p:val>
                                            <p:strVal val="#ppt_y"/>
                                          </p:val>
                                        </p:tav>
                                      </p:tavLst>
                                    </p:anim>
                                  </p:childTnLst>
                                </p:cTn>
                              </p:par>
                            </p:childTnLst>
                          </p:cTn>
                        </p:par>
                        <p:par>
                          <p:cTn id="58" fill="hold">
                            <p:stCondLst>
                              <p:cond delay="10500"/>
                            </p:stCondLst>
                            <p:childTnLst>
                              <p:par>
                                <p:cTn id="59" presetID="2" presetClass="entr" presetSubtype="8" fill="hold" nodeType="afterEffect">
                                  <p:stCondLst>
                                    <p:cond delay="0"/>
                                  </p:stCondLst>
                                  <p:childTnLst>
                                    <p:set>
                                      <p:cBhvr>
                                        <p:cTn id="60" dur="1" fill="hold">
                                          <p:stCondLst>
                                            <p:cond delay="0"/>
                                          </p:stCondLst>
                                        </p:cTn>
                                        <p:tgtEl>
                                          <p:spTgt spid="108575"/>
                                        </p:tgtEl>
                                        <p:attrNameLst>
                                          <p:attrName>style.visibility</p:attrName>
                                        </p:attrNameLst>
                                      </p:cBhvr>
                                      <p:to>
                                        <p:strVal val="visible"/>
                                      </p:to>
                                    </p:set>
                                    <p:anim calcmode="lin" valueType="num">
                                      <p:cBhvr additive="base">
                                        <p:cTn id="61" dur="500" fill="hold"/>
                                        <p:tgtEl>
                                          <p:spTgt spid="108575"/>
                                        </p:tgtEl>
                                        <p:attrNameLst>
                                          <p:attrName>ppt_x</p:attrName>
                                        </p:attrNameLst>
                                      </p:cBhvr>
                                      <p:tavLst>
                                        <p:tav tm="0">
                                          <p:val>
                                            <p:strVal val="0-#ppt_w/2"/>
                                          </p:val>
                                        </p:tav>
                                        <p:tav tm="100000">
                                          <p:val>
                                            <p:strVal val="#ppt_x"/>
                                          </p:val>
                                        </p:tav>
                                      </p:tavLst>
                                    </p:anim>
                                    <p:anim calcmode="lin" valueType="num">
                                      <p:cBhvr additive="base">
                                        <p:cTn id="62" dur="500" fill="hold"/>
                                        <p:tgtEl>
                                          <p:spTgt spid="108575"/>
                                        </p:tgtEl>
                                        <p:attrNameLst>
                                          <p:attrName>ppt_y</p:attrName>
                                        </p:attrNameLst>
                                      </p:cBhvr>
                                      <p:tavLst>
                                        <p:tav tm="0">
                                          <p:val>
                                            <p:strVal val="#ppt_y"/>
                                          </p:val>
                                        </p:tav>
                                        <p:tav tm="100000">
                                          <p:val>
                                            <p:strVal val="#ppt_y"/>
                                          </p:val>
                                        </p:tav>
                                      </p:tavLst>
                                    </p:anim>
                                  </p:childTnLst>
                                </p:cTn>
                              </p:par>
                            </p:childTnLst>
                          </p:cTn>
                        </p:par>
                        <p:par>
                          <p:cTn id="63" fill="hold">
                            <p:stCondLst>
                              <p:cond delay="11000"/>
                            </p:stCondLst>
                            <p:childTnLst>
                              <p:par>
                                <p:cTn id="64" presetID="2" presetClass="entr" presetSubtype="8" fill="hold" nodeType="afterEffect">
                                  <p:stCondLst>
                                    <p:cond delay="0"/>
                                  </p:stCondLst>
                                  <p:childTnLst>
                                    <p:set>
                                      <p:cBhvr>
                                        <p:cTn id="65" dur="1" fill="hold">
                                          <p:stCondLst>
                                            <p:cond delay="0"/>
                                          </p:stCondLst>
                                        </p:cTn>
                                        <p:tgtEl>
                                          <p:spTgt spid="108577"/>
                                        </p:tgtEl>
                                        <p:attrNameLst>
                                          <p:attrName>style.visibility</p:attrName>
                                        </p:attrNameLst>
                                      </p:cBhvr>
                                      <p:to>
                                        <p:strVal val="visible"/>
                                      </p:to>
                                    </p:set>
                                    <p:anim calcmode="lin" valueType="num">
                                      <p:cBhvr additive="base">
                                        <p:cTn id="66" dur="500" fill="hold"/>
                                        <p:tgtEl>
                                          <p:spTgt spid="108577"/>
                                        </p:tgtEl>
                                        <p:attrNameLst>
                                          <p:attrName>ppt_x</p:attrName>
                                        </p:attrNameLst>
                                      </p:cBhvr>
                                      <p:tavLst>
                                        <p:tav tm="0">
                                          <p:val>
                                            <p:strVal val="0-#ppt_w/2"/>
                                          </p:val>
                                        </p:tav>
                                        <p:tav tm="100000">
                                          <p:val>
                                            <p:strVal val="#ppt_x"/>
                                          </p:val>
                                        </p:tav>
                                      </p:tavLst>
                                    </p:anim>
                                    <p:anim calcmode="lin" valueType="num">
                                      <p:cBhvr additive="base">
                                        <p:cTn id="67" dur="500" fill="hold"/>
                                        <p:tgtEl>
                                          <p:spTgt spid="108577"/>
                                        </p:tgtEl>
                                        <p:attrNameLst>
                                          <p:attrName>ppt_y</p:attrName>
                                        </p:attrNameLst>
                                      </p:cBhvr>
                                      <p:tavLst>
                                        <p:tav tm="0">
                                          <p:val>
                                            <p:strVal val="#ppt_y"/>
                                          </p:val>
                                        </p:tav>
                                        <p:tav tm="100000">
                                          <p:val>
                                            <p:strVal val="#ppt_y"/>
                                          </p:val>
                                        </p:tav>
                                      </p:tavLst>
                                    </p:anim>
                                  </p:childTnLst>
                                </p:cTn>
                              </p:par>
                            </p:childTnLst>
                          </p:cTn>
                        </p:par>
                        <p:par>
                          <p:cTn id="68" fill="hold">
                            <p:stCondLst>
                              <p:cond delay="11500"/>
                            </p:stCondLst>
                            <p:childTnLst>
                              <p:par>
                                <p:cTn id="69" presetID="2" presetClass="entr" presetSubtype="8" fill="hold" nodeType="afterEffect">
                                  <p:stCondLst>
                                    <p:cond delay="1000"/>
                                  </p:stCondLst>
                                  <p:childTnLst>
                                    <p:set>
                                      <p:cBhvr>
                                        <p:cTn id="70" dur="1" fill="hold">
                                          <p:stCondLst>
                                            <p:cond delay="0"/>
                                          </p:stCondLst>
                                        </p:cTn>
                                        <p:tgtEl>
                                          <p:spTgt spid="108576"/>
                                        </p:tgtEl>
                                        <p:attrNameLst>
                                          <p:attrName>style.visibility</p:attrName>
                                        </p:attrNameLst>
                                      </p:cBhvr>
                                      <p:to>
                                        <p:strVal val="visible"/>
                                      </p:to>
                                    </p:set>
                                    <p:anim calcmode="lin" valueType="num">
                                      <p:cBhvr additive="base">
                                        <p:cTn id="71" dur="500" fill="hold"/>
                                        <p:tgtEl>
                                          <p:spTgt spid="108576"/>
                                        </p:tgtEl>
                                        <p:attrNameLst>
                                          <p:attrName>ppt_x</p:attrName>
                                        </p:attrNameLst>
                                      </p:cBhvr>
                                      <p:tavLst>
                                        <p:tav tm="0">
                                          <p:val>
                                            <p:strVal val="0-#ppt_w/2"/>
                                          </p:val>
                                        </p:tav>
                                        <p:tav tm="100000">
                                          <p:val>
                                            <p:strVal val="#ppt_x"/>
                                          </p:val>
                                        </p:tav>
                                      </p:tavLst>
                                    </p:anim>
                                    <p:anim calcmode="lin" valueType="num">
                                      <p:cBhvr additive="base">
                                        <p:cTn id="72" dur="500" fill="hold"/>
                                        <p:tgtEl>
                                          <p:spTgt spid="108576"/>
                                        </p:tgtEl>
                                        <p:attrNameLst>
                                          <p:attrName>ppt_y</p:attrName>
                                        </p:attrNameLst>
                                      </p:cBhvr>
                                      <p:tavLst>
                                        <p:tav tm="0">
                                          <p:val>
                                            <p:strVal val="#ppt_y"/>
                                          </p:val>
                                        </p:tav>
                                        <p:tav tm="100000">
                                          <p:val>
                                            <p:strVal val="#ppt_y"/>
                                          </p:val>
                                        </p:tav>
                                      </p:tavLst>
                                    </p:anim>
                                  </p:childTnLst>
                                </p:cTn>
                              </p:par>
                            </p:childTnLst>
                          </p:cTn>
                        </p:par>
                        <p:par>
                          <p:cTn id="73" fill="hold">
                            <p:stCondLst>
                              <p:cond delay="13000"/>
                            </p:stCondLst>
                            <p:childTnLst>
                              <p:par>
                                <p:cTn id="74" presetID="2" presetClass="entr" presetSubtype="8" fill="hold" nodeType="afterEffect">
                                  <p:stCondLst>
                                    <p:cond delay="0"/>
                                  </p:stCondLst>
                                  <p:childTnLst>
                                    <p:set>
                                      <p:cBhvr>
                                        <p:cTn id="75" dur="1" fill="hold">
                                          <p:stCondLst>
                                            <p:cond delay="0"/>
                                          </p:stCondLst>
                                        </p:cTn>
                                        <p:tgtEl>
                                          <p:spTgt spid="108578"/>
                                        </p:tgtEl>
                                        <p:attrNameLst>
                                          <p:attrName>style.visibility</p:attrName>
                                        </p:attrNameLst>
                                      </p:cBhvr>
                                      <p:to>
                                        <p:strVal val="visible"/>
                                      </p:to>
                                    </p:set>
                                    <p:anim calcmode="lin" valueType="num">
                                      <p:cBhvr additive="base">
                                        <p:cTn id="76" dur="500" fill="hold"/>
                                        <p:tgtEl>
                                          <p:spTgt spid="108578"/>
                                        </p:tgtEl>
                                        <p:attrNameLst>
                                          <p:attrName>ppt_x</p:attrName>
                                        </p:attrNameLst>
                                      </p:cBhvr>
                                      <p:tavLst>
                                        <p:tav tm="0">
                                          <p:val>
                                            <p:strVal val="0-#ppt_w/2"/>
                                          </p:val>
                                        </p:tav>
                                        <p:tav tm="100000">
                                          <p:val>
                                            <p:strVal val="#ppt_x"/>
                                          </p:val>
                                        </p:tav>
                                      </p:tavLst>
                                    </p:anim>
                                    <p:anim calcmode="lin" valueType="num">
                                      <p:cBhvr additive="base">
                                        <p:cTn id="77" dur="500" fill="hold"/>
                                        <p:tgtEl>
                                          <p:spTgt spid="108578"/>
                                        </p:tgtEl>
                                        <p:attrNameLst>
                                          <p:attrName>ppt_y</p:attrName>
                                        </p:attrNameLst>
                                      </p:cBhvr>
                                      <p:tavLst>
                                        <p:tav tm="0">
                                          <p:val>
                                            <p:strVal val="#ppt_y"/>
                                          </p:val>
                                        </p:tav>
                                        <p:tav tm="100000">
                                          <p:val>
                                            <p:strVal val="#ppt_y"/>
                                          </p:val>
                                        </p:tav>
                                      </p:tavLst>
                                    </p:anim>
                                  </p:childTnLst>
                                </p:cTn>
                              </p:par>
                            </p:childTnLst>
                          </p:cTn>
                        </p:par>
                        <p:par>
                          <p:cTn id="78" fill="hold">
                            <p:stCondLst>
                              <p:cond delay="13500"/>
                            </p:stCondLst>
                            <p:childTnLst>
                              <p:par>
                                <p:cTn id="79" presetID="16" presetClass="entr" presetSubtype="42" fill="hold" nodeType="afterEffect">
                                  <p:stCondLst>
                                    <p:cond delay="1000"/>
                                  </p:stCondLst>
                                  <p:childTnLst>
                                    <p:set>
                                      <p:cBhvr>
                                        <p:cTn id="80" dur="1" fill="hold">
                                          <p:stCondLst>
                                            <p:cond delay="0"/>
                                          </p:stCondLst>
                                        </p:cTn>
                                        <p:tgtEl>
                                          <p:spTgt spid="108579"/>
                                        </p:tgtEl>
                                        <p:attrNameLst>
                                          <p:attrName>style.visibility</p:attrName>
                                        </p:attrNameLst>
                                      </p:cBhvr>
                                      <p:to>
                                        <p:strVal val="visible"/>
                                      </p:to>
                                    </p:set>
                                    <p:animEffect transition="in" filter="barn(outHorizontal)">
                                      <p:cBhvr>
                                        <p:cTn id="81" dur="500"/>
                                        <p:tgtEl>
                                          <p:spTgt spid="108579"/>
                                        </p:tgtEl>
                                      </p:cBhvr>
                                    </p:animEffect>
                                  </p:childTnLst>
                                </p:cTn>
                              </p:par>
                            </p:childTnLst>
                          </p:cTn>
                        </p:par>
                        <p:par>
                          <p:cTn id="82" fill="hold">
                            <p:stCondLst>
                              <p:cond delay="15000"/>
                            </p:stCondLst>
                            <p:childTnLst>
                              <p:par>
                                <p:cTn id="83" presetID="16" presetClass="entr" presetSubtype="42" fill="hold" nodeType="afterEffect">
                                  <p:stCondLst>
                                    <p:cond delay="1000"/>
                                  </p:stCondLst>
                                  <p:childTnLst>
                                    <p:set>
                                      <p:cBhvr>
                                        <p:cTn id="84" dur="1" fill="hold">
                                          <p:stCondLst>
                                            <p:cond delay="0"/>
                                          </p:stCondLst>
                                        </p:cTn>
                                        <p:tgtEl>
                                          <p:spTgt spid="108580"/>
                                        </p:tgtEl>
                                        <p:attrNameLst>
                                          <p:attrName>style.visibility</p:attrName>
                                        </p:attrNameLst>
                                      </p:cBhvr>
                                      <p:to>
                                        <p:strVal val="visible"/>
                                      </p:to>
                                    </p:set>
                                    <p:animEffect transition="in" filter="barn(outHorizontal)">
                                      <p:cBhvr>
                                        <p:cTn id="85" dur="500"/>
                                        <p:tgtEl>
                                          <p:spTgt spid="10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4" name="图片 1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13" name="图片 1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7" name="装饰 1"/>
          <p:cNvSpPr/>
          <p:nvPr>
            <p:custDataLst>
              <p:tags r:id="rId5"/>
            </p:custDataLst>
          </p:nvPr>
        </p:nvSpPr>
        <p:spPr>
          <a:xfrm>
            <a:off x="4420235" y="1981216"/>
            <a:ext cx="6858055" cy="3200426"/>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chemeClr val="lt1"/>
              </a:solidFill>
              <a:latin typeface="微软雅黑" panose="020B0503020204020204" pitchFamily="34" charset="-122"/>
              <a:ea typeface="微软雅黑" panose="020B0503020204020204" pitchFamily="34" charset="-122"/>
            </a:endParaRPr>
          </a:p>
        </p:txBody>
      </p:sp>
      <p:pic>
        <p:nvPicPr>
          <p:cNvPr id="8" name="图片 7" descr="D:\meihua_service_cache\jpg/c25f48356a1a8b6000ee0fe5e2924249.jpgc25f48356a1a8b6000ee0fe5e2924249"/>
          <p:cNvPicPr>
            <a:picLocks noChangeAspect="1"/>
          </p:cNvPicPr>
          <p:nvPr>
            <p:custDataLst>
              <p:tags r:id="rId6"/>
            </p:custDataLst>
          </p:nvPr>
        </p:nvPicPr>
        <p:blipFill rotWithShape="1">
          <a:blip r:embed="rId7"/>
          <a:srcRect l="18650" r="18650"/>
          <a:stretch>
            <a:fillRect/>
          </a:stretch>
        </p:blipFill>
        <p:spPr>
          <a:xfrm>
            <a:off x="915007" y="1219210"/>
            <a:ext cx="5486438" cy="4572025"/>
          </a:xfrm>
          <a:custGeom>
            <a:avLst/>
            <a:gdLst/>
            <a:ahLst/>
            <a:cxnLst>
              <a:cxn ang="3">
                <a:pos x="hc" y="t"/>
              </a:cxn>
              <a:cxn ang="cd2">
                <a:pos x="l" y="vc"/>
              </a:cxn>
              <a:cxn ang="cd4">
                <a:pos x="hc" y="b"/>
              </a:cxn>
              <a:cxn ang="0">
                <a:pos x="r" y="vc"/>
              </a:cxn>
            </a:cxnLst>
            <a:rect l="l" t="t" r="r" b="b"/>
            <a:pathLst>
              <a:path w="8640" h="7200">
                <a:moveTo>
                  <a:pt x="0" y="0"/>
                </a:moveTo>
                <a:lnTo>
                  <a:pt x="8640" y="0"/>
                </a:lnTo>
                <a:lnTo>
                  <a:pt x="8640" y="7200"/>
                </a:lnTo>
                <a:lnTo>
                  <a:pt x="0" y="7200"/>
                </a:lnTo>
                <a:lnTo>
                  <a:pt x="0" y="0"/>
                </a:lnTo>
                <a:close/>
              </a:path>
            </a:pathLst>
          </a:custGeom>
        </p:spPr>
      </p:pic>
      <p:sp>
        <p:nvSpPr>
          <p:cNvPr id="10" name="装饰 2"/>
          <p:cNvSpPr/>
          <p:nvPr>
            <p:custDataLst>
              <p:tags r:id="rId8"/>
            </p:custDataLst>
          </p:nvPr>
        </p:nvSpPr>
        <p:spPr>
          <a:xfrm>
            <a:off x="915007" y="4724438"/>
            <a:ext cx="5486444" cy="1066809"/>
          </a:xfrm>
          <a:prstGeom prst="rect">
            <a:avLst/>
          </a:prstGeom>
          <a:solidFill>
            <a:schemeClr val="lt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400">
              <a:solidFill>
                <a:schemeClr val="lt1"/>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9"/>
            </p:custDataLst>
          </p:nvPr>
        </p:nvSpPr>
        <p:spPr>
          <a:xfrm>
            <a:off x="1143610" y="4876800"/>
            <a:ext cx="5029238" cy="76200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en-US" sz="4000" b="1" spc="240" dirty="0">
                <a:solidFill>
                  <a:schemeClr val="accent1">
                    <a:lumMod val="50000"/>
                  </a:schemeClr>
                </a:solidFill>
                <a:latin typeface="微软雅黑" panose="020B0503020204020204" pitchFamily="34" charset="-122"/>
                <a:ea typeface="微软雅黑" panose="020B0503020204020204" pitchFamily="34" charset="-122"/>
              </a:rPr>
              <a:t>影响需求的因素</a:t>
            </a:r>
            <a:endParaRPr lang="zh-CN" altLang="en-US" sz="4000" b="1" spc="24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2" name="Title 6"/>
          <p:cNvSpPr txBox="1"/>
          <p:nvPr>
            <p:custDataLst>
              <p:tags r:id="rId10"/>
            </p:custDataLst>
          </p:nvPr>
        </p:nvSpPr>
        <p:spPr>
          <a:xfrm>
            <a:off x="6706200" y="2286000"/>
            <a:ext cx="4572000" cy="24384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消费者的收入</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市场的规模</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相关商品的价格和可获得性</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消费者的口味和偏好</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其他的特殊和偶然因素等</a:t>
            </a:r>
            <a:endParaRPr lang="zh-CN" altLang="en-US" sz="2400"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custDataLst>
              <p:tags r:id="rId1"/>
            </p:custDataLst>
          </p:nvPr>
        </p:nvSpPr>
        <p:spPr/>
        <p:txBody>
          <a:bodyPr/>
          <a:p>
            <a:pPr lvl="0" eaLnBrk="0" hangingPunct="0"/>
            <a:fld id="{9A0DB2DC-4C9A-4742-B13C-FB6460FD3503}" type="slidenum">
              <a:rPr lang="zh-CN" altLang="en-US" dirty="0">
                <a:solidFill>
                  <a:schemeClr val="tx1">
                    <a:tint val="75000"/>
                  </a:schemeClr>
                </a:solidFill>
              </a:rPr>
            </a:fld>
            <a:endParaRPr lang="zh-CN" altLang="en-US" dirty="0">
              <a:solidFill>
                <a:schemeClr val="tx1">
                  <a:tint val="75000"/>
                </a:schemeClr>
              </a:solidFill>
              <a:latin typeface="Arial" panose="020B0604020202020204" pitchFamily="34" charset="0"/>
            </a:endParaRPr>
          </a:p>
        </p:txBody>
      </p:sp>
      <p:sp>
        <p:nvSpPr>
          <p:cNvPr id="67586" name="标题 67585"/>
          <p:cNvSpPr>
            <a:spLocks noGrp="1"/>
          </p:cNvSpPr>
          <p:nvPr>
            <p:ph type="title"/>
            <p:custDataLst>
              <p:tags r:id="rId2"/>
            </p:custDataLst>
          </p:nvPr>
        </p:nvSpPr>
        <p:spPr>
          <a:xfrm>
            <a:off x="670482" y="484509"/>
            <a:ext cx="10852237" cy="441964"/>
          </a:xfrm>
        </p:spPr>
        <p:txBody>
          <a:bodyPr vert="horz" wrap="square" lIns="91440" tIns="45720" rIns="91440" bIns="45720" anchor="ctr"/>
          <a:p>
            <a:pPr algn="l"/>
            <a:r>
              <a:rPr lang="zh-CN" altLang="en-US" sz="4000" dirty="0">
                <a:solidFill>
                  <a:schemeClr val="accent1"/>
                </a:solidFill>
                <a:effectLst>
                  <a:outerShdw blurRad="38100" dist="25400" dir="5400000" algn="ctr" rotWithShape="0">
                    <a:srgbClr val="6E747A">
                      <a:alpha val="43000"/>
                    </a:srgbClr>
                  </a:outerShdw>
                </a:effectLst>
                <a:ea typeface="隶书" panose="02010509060101010101" charset="-122"/>
              </a:rPr>
              <a:t>需求变化图示</a:t>
            </a:r>
            <a:endParaRPr lang="zh-CN" altLang="en-US" sz="4000" dirty="0">
              <a:solidFill>
                <a:schemeClr val="accent1"/>
              </a:solidFill>
              <a:effectLst>
                <a:outerShdw blurRad="38100" dist="25400" dir="5400000" algn="ctr" rotWithShape="0">
                  <a:srgbClr val="6E747A">
                    <a:alpha val="43000"/>
                  </a:srgbClr>
                </a:outerShdw>
              </a:effectLst>
              <a:ea typeface="隶书" panose="02010509060101010101" charset="-122"/>
            </a:endParaRPr>
          </a:p>
        </p:txBody>
      </p:sp>
      <p:grpSp>
        <p:nvGrpSpPr>
          <p:cNvPr id="5" name="组合 4"/>
          <p:cNvGrpSpPr/>
          <p:nvPr>
            <p:custDataLst>
              <p:tags r:id="rId3"/>
            </p:custDataLst>
          </p:nvPr>
        </p:nvGrpSpPr>
        <p:grpSpPr>
          <a:xfrm>
            <a:off x="2541235" y="1185545"/>
            <a:ext cx="7772400" cy="1077595"/>
            <a:chOff x="3480" y="3120"/>
            <a:chExt cx="12240" cy="1697"/>
          </a:xfrm>
        </p:grpSpPr>
        <p:sp>
          <p:nvSpPr>
            <p:cNvPr id="4" name="矩形 3"/>
            <p:cNvSpPr/>
            <p:nvPr>
              <p:custDataLst>
                <p:tags r:id="rId4"/>
              </p:custDataLst>
            </p:nvPr>
          </p:nvSpPr>
          <p:spPr>
            <a:xfrm>
              <a:off x="3480" y="3120"/>
              <a:ext cx="12240" cy="16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矩形 5"/>
            <p:cNvSpPr/>
            <p:nvPr>
              <p:custDataLst>
                <p:tags r:id="rId5"/>
              </p:custDataLst>
            </p:nvPr>
          </p:nvSpPr>
          <p:spPr>
            <a:xfrm>
              <a:off x="3671" y="3315"/>
              <a:ext cx="11840" cy="1306"/>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 name="任意多边形: 形状 6"/>
            <p:cNvSpPr/>
            <p:nvPr>
              <p:custDataLst>
                <p:tags r:id="rId6"/>
              </p:custDataLst>
            </p:nvPr>
          </p:nvSpPr>
          <p:spPr>
            <a:xfrm>
              <a:off x="3480" y="3120"/>
              <a:ext cx="1064" cy="1064"/>
            </a:xfrm>
            <a:custGeom>
              <a:avLst/>
              <a:gdLst>
                <a:gd name="connsiteX0" fmla="*/ 0 w 675503"/>
                <a:gd name="connsiteY0" fmla="*/ 0 h 675503"/>
                <a:gd name="connsiteX1" fmla="*/ 675503 w 675503"/>
                <a:gd name="connsiteY1" fmla="*/ 0 h 675503"/>
                <a:gd name="connsiteX2" fmla="*/ 0 w 675503"/>
                <a:gd name="connsiteY2" fmla="*/ 675503 h 675503"/>
              </a:gdLst>
              <a:ahLst/>
              <a:cxnLst>
                <a:cxn ang="0">
                  <a:pos x="connsiteX0" y="connsiteY0"/>
                </a:cxn>
                <a:cxn ang="0">
                  <a:pos x="connsiteX1" y="connsiteY1"/>
                </a:cxn>
                <a:cxn ang="0">
                  <a:pos x="connsiteX2" y="connsiteY2"/>
                </a:cxn>
              </a:cxnLst>
              <a:rect l="l" t="t" r="r" b="b"/>
              <a:pathLst>
                <a:path w="675503" h="675503">
                  <a:moveTo>
                    <a:pt x="0" y="0"/>
                  </a:moveTo>
                  <a:lnTo>
                    <a:pt x="675503" y="0"/>
                  </a:lnTo>
                  <a:cubicBezTo>
                    <a:pt x="675503" y="373070"/>
                    <a:pt x="373070" y="675503"/>
                    <a:pt x="0" y="675503"/>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8" name="任意多边形: 形状 6"/>
            <p:cNvSpPr/>
            <p:nvPr>
              <p:custDataLst>
                <p:tags r:id="rId7"/>
              </p:custDataLst>
            </p:nvPr>
          </p:nvSpPr>
          <p:spPr>
            <a:xfrm rot="10800000">
              <a:off x="14656" y="3753"/>
              <a:ext cx="1064" cy="1064"/>
            </a:xfrm>
            <a:custGeom>
              <a:avLst/>
              <a:gdLst>
                <a:gd name="connsiteX0" fmla="*/ 0 w 675503"/>
                <a:gd name="connsiteY0" fmla="*/ 0 h 675503"/>
                <a:gd name="connsiteX1" fmla="*/ 675503 w 675503"/>
                <a:gd name="connsiteY1" fmla="*/ 0 h 675503"/>
                <a:gd name="connsiteX2" fmla="*/ 0 w 675503"/>
                <a:gd name="connsiteY2" fmla="*/ 675503 h 675503"/>
              </a:gdLst>
              <a:ahLst/>
              <a:cxnLst>
                <a:cxn ang="0">
                  <a:pos x="connsiteX0" y="connsiteY0"/>
                </a:cxn>
                <a:cxn ang="0">
                  <a:pos x="connsiteX1" y="connsiteY1"/>
                </a:cxn>
                <a:cxn ang="0">
                  <a:pos x="connsiteX2" y="connsiteY2"/>
                </a:cxn>
              </a:cxnLst>
              <a:rect l="l" t="t" r="r" b="b"/>
              <a:pathLst>
                <a:path w="675503" h="675503">
                  <a:moveTo>
                    <a:pt x="0" y="0"/>
                  </a:moveTo>
                  <a:lnTo>
                    <a:pt x="675503" y="0"/>
                  </a:lnTo>
                  <a:cubicBezTo>
                    <a:pt x="675503" y="373070"/>
                    <a:pt x="373070" y="675503"/>
                    <a:pt x="0" y="675503"/>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grpSp>
      <p:sp>
        <p:nvSpPr>
          <p:cNvPr id="9" name="Title 6"/>
          <p:cNvSpPr txBox="1"/>
          <p:nvPr>
            <p:custDataLst>
              <p:tags r:id="rId8"/>
            </p:custDataLst>
          </p:nvPr>
        </p:nvSpPr>
        <p:spPr>
          <a:xfrm>
            <a:off x="2662520" y="1484630"/>
            <a:ext cx="7483475" cy="479425"/>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36195" lvl="0" algn="l" fontAlgn="ctr">
              <a:lnSpc>
                <a:spcPct val="130000"/>
              </a:lnSpc>
              <a:spcBef>
                <a:spcPts val="1200"/>
              </a:spcBef>
              <a:spcAft>
                <a:spcPts val="0"/>
              </a:spcAft>
              <a:buSzPct val="100000"/>
              <a:buFont typeface="Wingdings" panose="05000000000000000000" charset="0"/>
            </a:pPr>
            <a:r>
              <a:rPr lang="zh-CN" altLang="en-US" sz="2400" spc="160" dirty="0">
                <a:solidFill>
                  <a:schemeClr val="dk1">
                    <a:lumMod val="75000"/>
                    <a:lumOff val="25000"/>
                  </a:schemeClr>
                </a:solidFill>
                <a:uFillTx/>
                <a:latin typeface="华文中宋" panose="02010600040101010101" charset="-122"/>
                <a:ea typeface="华文中宋" panose="02010600040101010101" charset="-122"/>
                <a:sym typeface="+mn-ea"/>
              </a:rPr>
              <a:t>如果需求曲线位置和形状变动，则称之为需求变化。</a:t>
            </a:r>
            <a:endParaRPr lang="zh-CN" altLang="en-US" sz="2400" spc="160" dirty="0">
              <a:solidFill>
                <a:schemeClr val="dk1">
                  <a:lumMod val="75000"/>
                  <a:lumOff val="25000"/>
                </a:schemeClr>
              </a:solidFill>
              <a:uFillTx/>
              <a:latin typeface="华文中宋" panose="02010600040101010101" charset="-122"/>
              <a:ea typeface="华文中宋" panose="02010600040101010101" charset="-122"/>
              <a:sym typeface="+mn-ea"/>
            </a:endParaRPr>
          </a:p>
        </p:txBody>
      </p:sp>
      <p:sp>
        <p:nvSpPr>
          <p:cNvPr id="67588" name="直接连接符 67587"/>
          <p:cNvSpPr/>
          <p:nvPr>
            <p:custDataLst>
              <p:tags r:id="rId9"/>
            </p:custDataLst>
          </p:nvPr>
        </p:nvSpPr>
        <p:spPr>
          <a:xfrm flipV="1">
            <a:off x="3216875" y="3698875"/>
            <a:ext cx="0" cy="2514600"/>
          </a:xfrm>
          <a:prstGeom prst="line">
            <a:avLst/>
          </a:prstGeom>
          <a:ln w="38100" cap="flat" cmpd="sng">
            <a:solidFill>
              <a:schemeClr val="tx1"/>
            </a:solidFill>
            <a:prstDash val="solid"/>
            <a:headEnd type="none" w="med" len="med"/>
            <a:tailEnd type="triangle" w="med" len="med"/>
          </a:ln>
        </p:spPr>
      </p:sp>
      <p:sp>
        <p:nvSpPr>
          <p:cNvPr id="67589" name="直接连接符 67588"/>
          <p:cNvSpPr/>
          <p:nvPr>
            <p:custDataLst>
              <p:tags r:id="rId10"/>
            </p:custDataLst>
          </p:nvPr>
        </p:nvSpPr>
        <p:spPr>
          <a:xfrm>
            <a:off x="3216875" y="6213475"/>
            <a:ext cx="3505200" cy="0"/>
          </a:xfrm>
          <a:prstGeom prst="line">
            <a:avLst/>
          </a:prstGeom>
          <a:ln w="38100" cap="flat" cmpd="sng">
            <a:solidFill>
              <a:schemeClr val="tx1"/>
            </a:solidFill>
            <a:prstDash val="solid"/>
            <a:headEnd type="none" w="med" len="med"/>
            <a:tailEnd type="triangle" w="med" len="med"/>
          </a:ln>
        </p:spPr>
      </p:sp>
      <p:sp>
        <p:nvSpPr>
          <p:cNvPr id="67590" name="直接连接符 67589"/>
          <p:cNvSpPr/>
          <p:nvPr>
            <p:custDataLst>
              <p:tags r:id="rId11"/>
            </p:custDataLst>
          </p:nvPr>
        </p:nvSpPr>
        <p:spPr>
          <a:xfrm>
            <a:off x="3963000" y="4000500"/>
            <a:ext cx="2438400" cy="1752600"/>
          </a:xfrm>
          <a:prstGeom prst="line">
            <a:avLst/>
          </a:prstGeom>
          <a:ln w="76200" cap="flat" cmpd="sng">
            <a:solidFill>
              <a:schemeClr val="folHlink"/>
            </a:solidFill>
            <a:prstDash val="solid"/>
            <a:headEnd type="none" w="med" len="med"/>
            <a:tailEnd type="none" w="med" len="med"/>
          </a:ln>
        </p:spPr>
      </p:sp>
      <p:sp>
        <p:nvSpPr>
          <p:cNvPr id="67591" name="直接连接符 67590"/>
          <p:cNvSpPr/>
          <p:nvPr>
            <p:custDataLst>
              <p:tags r:id="rId12"/>
            </p:custDataLst>
          </p:nvPr>
        </p:nvSpPr>
        <p:spPr>
          <a:xfrm>
            <a:off x="4344000" y="3848100"/>
            <a:ext cx="2438400" cy="1752600"/>
          </a:xfrm>
          <a:prstGeom prst="line">
            <a:avLst/>
          </a:prstGeom>
          <a:ln w="57150" cap="flat" cmpd="sng">
            <a:solidFill>
              <a:schemeClr val="tx1"/>
            </a:solidFill>
            <a:prstDash val="dash"/>
            <a:headEnd type="none" w="med" len="med"/>
            <a:tailEnd type="none" w="med" len="med"/>
          </a:ln>
        </p:spPr>
      </p:sp>
      <p:sp>
        <p:nvSpPr>
          <p:cNvPr id="67592" name="左右箭头 67591"/>
          <p:cNvSpPr/>
          <p:nvPr>
            <p:custDataLst>
              <p:tags r:id="rId13"/>
            </p:custDataLst>
          </p:nvPr>
        </p:nvSpPr>
        <p:spPr>
          <a:xfrm>
            <a:off x="4648800" y="5067300"/>
            <a:ext cx="2057400" cy="381000"/>
          </a:xfrm>
          <a:prstGeom prst="leftRightArrow">
            <a:avLst>
              <a:gd name="adj1" fmla="val 50000"/>
              <a:gd name="adj2" fmla="val 108000"/>
            </a:avLst>
          </a:prstGeom>
          <a:solidFill>
            <a:schemeClr val="accent1">
              <a:alpha val="50000"/>
            </a:schemeClr>
          </a:solidFill>
          <a:ln w="9525" cap="flat" cmpd="sng">
            <a:solidFill>
              <a:schemeClr val="tx1"/>
            </a:solidFill>
            <a:prstDash val="solid"/>
            <a:miter/>
            <a:headEnd type="none" w="med" len="med"/>
            <a:tailEnd type="none" w="med" len="med"/>
          </a:ln>
        </p:spPr>
        <p:txBody>
          <a:bodyPr/>
          <a:p>
            <a:endParaRPr lang="zh-CN" altLang="en-US"/>
          </a:p>
        </p:txBody>
      </p:sp>
      <p:sp>
        <p:nvSpPr>
          <p:cNvPr id="67593" name="文本框 67592"/>
          <p:cNvSpPr txBox="1"/>
          <p:nvPr>
            <p:custDataLst>
              <p:tags r:id="rId14"/>
            </p:custDataLst>
          </p:nvPr>
        </p:nvSpPr>
        <p:spPr>
          <a:xfrm>
            <a:off x="6249000" y="3362325"/>
            <a:ext cx="2514600" cy="521970"/>
          </a:xfrm>
          <a:prstGeom prst="rect">
            <a:avLst/>
          </a:prstGeom>
          <a:noFill/>
          <a:ln w="9525">
            <a:noFill/>
          </a:ln>
        </p:spPr>
        <p:txBody>
          <a:bodyPr>
            <a:spAutoFit/>
          </a:bodyPr>
          <a:p>
            <a:r>
              <a:rPr lang="zh-CN" altLang="en-US" sz="2800" b="1" dirty="0">
                <a:solidFill>
                  <a:schemeClr val="tx1"/>
                </a:solidFill>
                <a:latin typeface="Arial" panose="020B0604020202020204" pitchFamily="34" charset="0"/>
              </a:rPr>
              <a:t>需求曲线移动</a:t>
            </a:r>
            <a:endParaRPr lang="zh-CN" altLang="en-US" sz="2800" b="1" dirty="0">
              <a:solidFill>
                <a:schemeClr val="tx1"/>
              </a:solidFill>
              <a:latin typeface="Arial" panose="020B0604020202020204" pitchFamily="34" charset="0"/>
            </a:endParaRPr>
          </a:p>
        </p:txBody>
      </p:sp>
      <p:sp>
        <p:nvSpPr>
          <p:cNvPr id="67594" name="直接连接符 67593"/>
          <p:cNvSpPr/>
          <p:nvPr>
            <p:custDataLst>
              <p:tags r:id="rId15"/>
            </p:custDataLst>
          </p:nvPr>
        </p:nvSpPr>
        <p:spPr>
          <a:xfrm flipH="1">
            <a:off x="5639400" y="3848100"/>
            <a:ext cx="1219200" cy="1371600"/>
          </a:xfrm>
          <a:prstGeom prst="line">
            <a:avLst/>
          </a:prstGeom>
          <a:ln w="9525" cap="flat" cmpd="sng">
            <a:solidFill>
              <a:schemeClr val="tx1"/>
            </a:solidFill>
            <a:prstDash val="solid"/>
            <a:headEnd type="none" w="med" len="med"/>
            <a:tailEnd type="none" w="med" len="med"/>
          </a:ln>
        </p:spPr>
      </p:sp>
      <p:sp>
        <p:nvSpPr>
          <p:cNvPr id="67595" name="直接连接符 67594"/>
          <p:cNvSpPr/>
          <p:nvPr>
            <p:custDataLst>
              <p:tags r:id="rId16"/>
            </p:custDataLst>
          </p:nvPr>
        </p:nvSpPr>
        <p:spPr>
          <a:xfrm>
            <a:off x="3582000" y="4229100"/>
            <a:ext cx="2438400" cy="1752600"/>
          </a:xfrm>
          <a:prstGeom prst="line">
            <a:avLst/>
          </a:prstGeom>
          <a:ln w="57150" cap="flat" cmpd="sng">
            <a:solidFill>
              <a:schemeClr val="tx1"/>
            </a:solidFill>
            <a:prstDash val="dash"/>
            <a:headEnd type="none" w="med" len="med"/>
            <a:tailEnd type="none" w="med" len="med"/>
          </a:ln>
        </p:spPr>
      </p:sp>
      <p:sp>
        <p:nvSpPr>
          <p:cNvPr id="67596" name="文本框 67595"/>
          <p:cNvSpPr txBox="1"/>
          <p:nvPr>
            <p:custDataLst>
              <p:tags r:id="rId17"/>
            </p:custDataLst>
          </p:nvPr>
        </p:nvSpPr>
        <p:spPr>
          <a:xfrm>
            <a:off x="2748563" y="3090863"/>
            <a:ext cx="985837" cy="460375"/>
          </a:xfrm>
          <a:prstGeom prst="rect">
            <a:avLst/>
          </a:prstGeom>
          <a:noFill/>
          <a:ln w="9525">
            <a:noFill/>
          </a:ln>
        </p:spPr>
        <p:txBody>
          <a:bodyPr>
            <a:spAutoFit/>
          </a:bodyPr>
          <a:p>
            <a:r>
              <a:rPr lang="zh-CN" altLang="en-US" sz="2400" b="1" dirty="0">
                <a:solidFill>
                  <a:schemeClr val="tx1"/>
                </a:solidFill>
                <a:latin typeface="楷体_GB2312" pitchFamily="49" charset="-122"/>
                <a:ea typeface="楷体_GB2312" pitchFamily="49" charset="-122"/>
              </a:rPr>
              <a:t>价格</a:t>
            </a:r>
            <a:endParaRPr lang="zh-CN" altLang="en-US" sz="2400" b="1" dirty="0">
              <a:solidFill>
                <a:schemeClr val="tx1"/>
              </a:solidFill>
              <a:latin typeface="楷体_GB2312" pitchFamily="49" charset="-122"/>
              <a:ea typeface="楷体_GB2312" pitchFamily="49" charset="-122"/>
            </a:endParaRPr>
          </a:p>
        </p:txBody>
      </p:sp>
      <p:sp>
        <p:nvSpPr>
          <p:cNvPr id="67597" name="文本框 67596"/>
          <p:cNvSpPr txBox="1"/>
          <p:nvPr>
            <p:custDataLst>
              <p:tags r:id="rId18"/>
            </p:custDataLst>
          </p:nvPr>
        </p:nvSpPr>
        <p:spPr>
          <a:xfrm>
            <a:off x="6996713" y="5934075"/>
            <a:ext cx="1193800" cy="460375"/>
          </a:xfrm>
          <a:prstGeom prst="rect">
            <a:avLst/>
          </a:prstGeom>
          <a:noFill/>
          <a:ln w="9525">
            <a:noFill/>
          </a:ln>
        </p:spPr>
        <p:txBody>
          <a:bodyPr>
            <a:spAutoFit/>
          </a:bodyPr>
          <a:p>
            <a:r>
              <a:rPr lang="zh-CN" altLang="en-US" sz="2400" b="1" dirty="0">
                <a:solidFill>
                  <a:schemeClr val="tx1"/>
                </a:solidFill>
                <a:latin typeface="楷体_GB2312" pitchFamily="49" charset="-122"/>
                <a:ea typeface="楷体_GB2312" pitchFamily="49" charset="-122"/>
              </a:rPr>
              <a:t>需求量</a:t>
            </a:r>
            <a:endParaRPr lang="zh-CN" altLang="en-US" sz="2400" b="1" dirty="0">
              <a:solidFill>
                <a:schemeClr val="tx1"/>
              </a:solidFill>
              <a:latin typeface="楷体_GB2312" pitchFamily="49" charset="-122"/>
              <a:ea typeface="楷体_GB2312" pitchFamily="49" charset="-122"/>
            </a:endParaRPr>
          </a:p>
        </p:txBody>
      </p:sp>
    </p:spTree>
    <p:custDataLst>
      <p:tags r:id="rId19"/>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custDataLst>
              <p:tags r:id="rId1"/>
            </p:custDataLst>
          </p:nvPr>
        </p:nvSpPr>
        <p:spPr/>
        <p:txBody>
          <a:bodyPr/>
          <a:p>
            <a:pPr lvl="0" eaLnBrk="0" hangingPunct="0"/>
            <a:fld id="{9A0DB2DC-4C9A-4742-B13C-FB6460FD3503}" type="slidenum">
              <a:rPr lang="zh-CN" altLang="en-US" dirty="0">
                <a:solidFill>
                  <a:schemeClr val="tx1">
                    <a:tint val="75000"/>
                  </a:schemeClr>
                </a:solidFill>
              </a:rPr>
            </a:fld>
            <a:endParaRPr lang="zh-CN" altLang="en-US" dirty="0">
              <a:solidFill>
                <a:schemeClr val="tx1">
                  <a:tint val="75000"/>
                </a:schemeClr>
              </a:solidFill>
              <a:latin typeface="Arial" panose="020B0604020202020204" pitchFamily="34" charset="0"/>
            </a:endParaRPr>
          </a:p>
        </p:txBody>
      </p:sp>
      <p:grpSp>
        <p:nvGrpSpPr>
          <p:cNvPr id="4" name="组合 3"/>
          <p:cNvGrpSpPr/>
          <p:nvPr>
            <p:custDataLst>
              <p:tags r:id="rId2"/>
            </p:custDataLst>
          </p:nvPr>
        </p:nvGrpSpPr>
        <p:grpSpPr>
          <a:xfrm>
            <a:off x="969610" y="238760"/>
            <a:ext cx="3935730" cy="682625"/>
            <a:chOff x="1526" y="376"/>
            <a:chExt cx="6198" cy="1075"/>
          </a:xfrm>
        </p:grpSpPr>
        <p:grpSp>
          <p:nvGrpSpPr>
            <p:cNvPr id="16" name="组合 15"/>
            <p:cNvGrpSpPr/>
            <p:nvPr>
              <p:custDataLst>
                <p:tags r:id="rId3"/>
              </p:custDataLst>
            </p:nvPr>
          </p:nvGrpSpPr>
          <p:grpSpPr>
            <a:xfrm>
              <a:off x="1526" y="376"/>
              <a:ext cx="1732" cy="1075"/>
              <a:chOff x="6057" y="6708"/>
              <a:chExt cx="1409" cy="769"/>
            </a:xfrm>
          </p:grpSpPr>
          <p:sp>
            <p:nvSpPr>
              <p:cNvPr id="9" name="等腰三角形 8"/>
              <p:cNvSpPr/>
              <p:nvPr>
                <p:custDataLst>
                  <p:tags r:id="rId4"/>
                </p:custDataLst>
              </p:nvPr>
            </p:nvSpPr>
            <p:spPr>
              <a:xfrm>
                <a:off x="6057" y="6708"/>
                <a:ext cx="769" cy="769"/>
              </a:xfrm>
              <a:prstGeom prst="triangle">
                <a:avLst/>
              </a:prstGeom>
              <a:pattFill prst="ltVert">
                <a:fgClr>
                  <a:schemeClr val="accent1"/>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等腰三角形 10"/>
              <p:cNvSpPr/>
              <p:nvPr>
                <p:custDataLst>
                  <p:tags r:id="rId5"/>
                </p:custDataLst>
              </p:nvPr>
            </p:nvSpPr>
            <p:spPr>
              <a:xfrm>
                <a:off x="6513" y="6871"/>
                <a:ext cx="606" cy="606"/>
              </a:xfrm>
              <a:prstGeom prst="triangle">
                <a:avLst/>
              </a:prstGeom>
              <a:pattFill prst="ltVert">
                <a:fgClr>
                  <a:schemeClr val="accent1"/>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等腰三角形 11"/>
              <p:cNvSpPr/>
              <p:nvPr>
                <p:custDataLst>
                  <p:tags r:id="rId6"/>
                </p:custDataLst>
              </p:nvPr>
            </p:nvSpPr>
            <p:spPr>
              <a:xfrm>
                <a:off x="6826" y="6836"/>
                <a:ext cx="641" cy="641"/>
              </a:xfrm>
              <a:prstGeom prst="triangle">
                <a:avLst/>
              </a:prstGeom>
              <a:pattFill prst="ltVert">
                <a:fgClr>
                  <a:schemeClr val="accent1"/>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cxnSp>
          <p:nvCxnSpPr>
            <p:cNvPr id="17" name="直接连接符 16"/>
            <p:cNvCxnSpPr/>
            <p:nvPr>
              <p:custDataLst>
                <p:tags r:id="rId7"/>
              </p:custDataLst>
            </p:nvPr>
          </p:nvCxnSpPr>
          <p:spPr>
            <a:xfrm>
              <a:off x="1526" y="1451"/>
              <a:ext cx="619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8"/>
            </p:custDataLst>
          </p:nvPr>
        </p:nvSpPr>
        <p:spPr>
          <a:xfrm>
            <a:off x="2096100" y="339090"/>
            <a:ext cx="4436110" cy="68770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sp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lang="zh-CN" altLang="en-US" sz="4000" b="1" spc="205" dirty="0">
                <a:solidFill>
                  <a:schemeClr val="accent1"/>
                </a:solidFill>
                <a:effectLst>
                  <a:outerShdw blurRad="38100" dist="25400" dir="5400000" algn="ctr" rotWithShape="0">
                    <a:srgbClr val="6E747A">
                      <a:alpha val="43000"/>
                    </a:srgbClr>
                  </a:outerShdw>
                </a:effectLst>
                <a:uFillTx/>
                <a:latin typeface="隶书" panose="02010509060101010101" charset="-122"/>
                <a:ea typeface="隶书" panose="02010509060101010101" charset="-122"/>
                <a:cs typeface="微软雅黑" panose="020B0503020204020204" pitchFamily="34" charset="-122"/>
                <a:sym typeface="+mn-ea"/>
              </a:rPr>
              <a:t>需求的增加和减小</a:t>
            </a:r>
            <a:endParaRPr lang="zh-CN" altLang="en-US" sz="4000" b="1" spc="205" dirty="0">
              <a:solidFill>
                <a:schemeClr val="accent1"/>
              </a:solidFill>
              <a:effectLst>
                <a:outerShdw blurRad="38100" dist="25400" dir="5400000" algn="ctr" rotWithShape="0">
                  <a:srgbClr val="6E747A">
                    <a:alpha val="43000"/>
                  </a:srgbClr>
                </a:outerShdw>
              </a:effectLst>
              <a:uFillTx/>
              <a:latin typeface="隶书" panose="02010509060101010101" charset="-122"/>
              <a:ea typeface="隶书" panose="02010509060101010101" charset="-122"/>
              <a:cs typeface="微软雅黑" panose="020B0503020204020204" pitchFamily="34" charset="-122"/>
              <a:sym typeface="+mn-ea"/>
            </a:endParaRPr>
          </a:p>
        </p:txBody>
      </p:sp>
      <p:sp>
        <p:nvSpPr>
          <p:cNvPr id="68611" name="文本占位符 68610"/>
          <p:cNvSpPr>
            <a:spLocks noGrp="1"/>
          </p:cNvSpPr>
          <p:nvPr>
            <p:ph type="body" idx="1"/>
            <p:custDataLst>
              <p:tags r:id="rId9"/>
            </p:custDataLst>
          </p:nvPr>
        </p:nvSpPr>
        <p:spPr>
          <a:xfrm>
            <a:off x="1499835" y="1101090"/>
            <a:ext cx="9263380" cy="1520825"/>
          </a:xfrm>
        </p:spPr>
        <p:txBody>
          <a:bodyPr>
            <a:scene3d>
              <a:camera prst="orthographicFront"/>
              <a:lightRig rig="threePt" dir="t"/>
            </a:scene3d>
          </a:bodyPr>
          <a:p>
            <a:pPr marL="0" indent="0">
              <a:buNone/>
            </a:pPr>
            <a:r>
              <a:rPr lang="zh-CN" altLang="en-US" sz="2800" b="1" dirty="0">
                <a:solidFill>
                  <a:schemeClr val="tx1"/>
                </a:solidFill>
                <a:effectLst>
                  <a:outerShdw blurRad="38100" dist="19050" dir="2700000" algn="tl" rotWithShape="0">
                    <a:schemeClr val="dk1">
                      <a:alpha val="40000"/>
                    </a:schemeClr>
                  </a:outerShdw>
                </a:effectLst>
                <a:latin typeface="仿宋_GB2312" pitchFamily="49" charset="-122"/>
                <a:ea typeface="仿宋_GB2312" pitchFamily="49" charset="-122"/>
              </a:rPr>
              <a:t>当决定需求的因素发生变化时，会引起需求增加或减小。</a:t>
            </a:r>
            <a:endParaRPr lang="zh-CN" altLang="en-US" sz="2800" b="1" dirty="0">
              <a:solidFill>
                <a:schemeClr val="tx1"/>
              </a:solidFill>
              <a:effectLst>
                <a:outerShdw blurRad="38100" dist="19050" dir="2700000" algn="tl" rotWithShape="0">
                  <a:schemeClr val="dk1">
                    <a:alpha val="40000"/>
                  </a:schemeClr>
                </a:outerShdw>
              </a:effectLst>
              <a:latin typeface="仿宋_GB2312" pitchFamily="49" charset="-122"/>
              <a:ea typeface="仿宋_GB2312" pitchFamily="49" charset="-122"/>
            </a:endParaRPr>
          </a:p>
        </p:txBody>
      </p:sp>
      <p:sp>
        <p:nvSpPr>
          <p:cNvPr id="68612" name="直接连接符 68611"/>
          <p:cNvSpPr/>
          <p:nvPr>
            <p:custDataLst>
              <p:tags r:id="rId10"/>
            </p:custDataLst>
          </p:nvPr>
        </p:nvSpPr>
        <p:spPr>
          <a:xfrm>
            <a:off x="3315300" y="3060700"/>
            <a:ext cx="0" cy="2901950"/>
          </a:xfrm>
          <a:prstGeom prst="line">
            <a:avLst/>
          </a:prstGeom>
          <a:ln w="38100" cap="flat" cmpd="sng">
            <a:solidFill>
              <a:schemeClr val="tx1"/>
            </a:solidFill>
            <a:prstDash val="solid"/>
            <a:headEnd type="none" w="med" len="med"/>
            <a:tailEnd type="none" w="med" len="med"/>
          </a:ln>
        </p:spPr>
      </p:sp>
      <p:sp>
        <p:nvSpPr>
          <p:cNvPr id="68613" name="直接连接符 68612"/>
          <p:cNvSpPr/>
          <p:nvPr>
            <p:custDataLst>
              <p:tags r:id="rId11"/>
            </p:custDataLst>
          </p:nvPr>
        </p:nvSpPr>
        <p:spPr>
          <a:xfrm>
            <a:off x="3315300" y="5934075"/>
            <a:ext cx="4927600" cy="0"/>
          </a:xfrm>
          <a:prstGeom prst="line">
            <a:avLst/>
          </a:prstGeom>
          <a:ln w="38100" cap="flat" cmpd="sng">
            <a:solidFill>
              <a:schemeClr val="tx1"/>
            </a:solidFill>
            <a:prstDash val="solid"/>
            <a:headEnd type="none" w="med" len="med"/>
            <a:tailEnd type="none" w="med" len="med"/>
          </a:ln>
        </p:spPr>
      </p:sp>
      <p:sp>
        <p:nvSpPr>
          <p:cNvPr id="68614" name="直接连接符 68613"/>
          <p:cNvSpPr/>
          <p:nvPr>
            <p:custDataLst>
              <p:tags r:id="rId12"/>
            </p:custDataLst>
          </p:nvPr>
        </p:nvSpPr>
        <p:spPr>
          <a:xfrm>
            <a:off x="4472588" y="3562350"/>
            <a:ext cx="2406650" cy="2016125"/>
          </a:xfrm>
          <a:prstGeom prst="line">
            <a:avLst/>
          </a:prstGeom>
          <a:ln w="76200" cap="flat" cmpd="sng">
            <a:solidFill>
              <a:schemeClr val="folHlink"/>
            </a:solidFill>
            <a:prstDash val="solid"/>
            <a:headEnd type="none" w="med" len="med"/>
            <a:tailEnd type="none" w="med" len="med"/>
          </a:ln>
        </p:spPr>
      </p:sp>
      <p:grpSp>
        <p:nvGrpSpPr>
          <p:cNvPr id="68615" name="组合 68614"/>
          <p:cNvGrpSpPr/>
          <p:nvPr/>
        </p:nvGrpSpPr>
        <p:grpSpPr>
          <a:xfrm>
            <a:off x="3453413" y="3717925"/>
            <a:ext cx="3135312" cy="2941638"/>
            <a:chOff x="1215" y="2342"/>
            <a:chExt cx="1975" cy="1853"/>
          </a:xfrm>
        </p:grpSpPr>
        <p:sp>
          <p:nvSpPr>
            <p:cNvPr id="68616" name="直接连接符 68615"/>
            <p:cNvSpPr/>
            <p:nvPr>
              <p:custDataLst>
                <p:tags r:id="rId13"/>
              </p:custDataLst>
            </p:nvPr>
          </p:nvSpPr>
          <p:spPr>
            <a:xfrm flipH="1">
              <a:off x="2118" y="2987"/>
              <a:ext cx="576" cy="0"/>
            </a:xfrm>
            <a:prstGeom prst="line">
              <a:avLst/>
            </a:prstGeom>
            <a:ln w="76200" cap="flat" cmpd="sng">
              <a:solidFill>
                <a:schemeClr val="accent1"/>
              </a:solidFill>
              <a:prstDash val="solid"/>
              <a:headEnd type="none" w="med" len="med"/>
              <a:tailEnd type="triangle" w="med" len="med"/>
            </a:ln>
          </p:spPr>
        </p:sp>
        <p:sp>
          <p:nvSpPr>
            <p:cNvPr id="68617" name="文本框 68616"/>
            <p:cNvSpPr txBox="1"/>
            <p:nvPr>
              <p:custDataLst>
                <p:tags r:id="rId14"/>
              </p:custDataLst>
            </p:nvPr>
          </p:nvSpPr>
          <p:spPr>
            <a:xfrm>
              <a:off x="1215" y="3846"/>
              <a:ext cx="1174" cy="349"/>
            </a:xfrm>
            <a:prstGeom prst="rect">
              <a:avLst/>
            </a:prstGeom>
            <a:noFill/>
            <a:ln w="9525">
              <a:noFill/>
            </a:ln>
          </p:spPr>
          <p:txBody>
            <a:bodyPr wrap="none" lIns="18000" tIns="0" rIns="18000" bIns="0" anchor="t">
              <a:spAutoFit/>
              <a:scene3d>
                <a:camera prst="orthographicFront"/>
                <a:lightRig rig="threePt" dir="t"/>
              </a:scene3d>
            </a:bodyPr>
            <a:p>
              <a:pPr algn="ctr"/>
              <a:r>
                <a:rPr lang="zh-CN" altLang="en-US" sz="36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华文新魏" panose="02010800040101010101" pitchFamily="2" charset="-122"/>
                </a:rPr>
                <a:t>需求减小</a:t>
              </a:r>
              <a:endParaRPr lang="zh-CN" altLang="en-US" sz="36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华文新魏" panose="02010800040101010101" pitchFamily="2" charset="-122"/>
              </a:endParaRPr>
            </a:p>
          </p:txBody>
        </p:sp>
        <p:sp>
          <p:nvSpPr>
            <p:cNvPr id="68618" name="直接连接符 68617"/>
            <p:cNvSpPr/>
            <p:nvPr>
              <p:custDataLst>
                <p:tags r:id="rId15"/>
              </p:custDataLst>
            </p:nvPr>
          </p:nvSpPr>
          <p:spPr>
            <a:xfrm flipV="1">
              <a:off x="1796" y="3326"/>
              <a:ext cx="778" cy="531"/>
            </a:xfrm>
            <a:prstGeom prst="line">
              <a:avLst/>
            </a:prstGeom>
            <a:ln w="9525" cap="flat" cmpd="sng">
              <a:solidFill>
                <a:schemeClr val="tx1"/>
              </a:solidFill>
              <a:prstDash val="solid"/>
              <a:headEnd type="none" w="med" len="med"/>
              <a:tailEnd type="none" w="med" len="med"/>
            </a:ln>
          </p:spPr>
        </p:sp>
        <p:sp>
          <p:nvSpPr>
            <p:cNvPr id="68619" name="直接连接符 68618"/>
            <p:cNvSpPr/>
            <p:nvPr>
              <p:custDataLst>
                <p:tags r:id="rId16"/>
              </p:custDataLst>
            </p:nvPr>
          </p:nvSpPr>
          <p:spPr>
            <a:xfrm flipH="1">
              <a:off x="1709" y="2636"/>
              <a:ext cx="576" cy="0"/>
            </a:xfrm>
            <a:prstGeom prst="line">
              <a:avLst/>
            </a:prstGeom>
            <a:ln w="76200" cap="flat" cmpd="sng">
              <a:solidFill>
                <a:schemeClr val="accent1"/>
              </a:solidFill>
              <a:prstDash val="solid"/>
              <a:headEnd type="none" w="med" len="med"/>
              <a:tailEnd type="triangle" w="med" len="med"/>
            </a:ln>
          </p:spPr>
        </p:sp>
        <p:sp>
          <p:nvSpPr>
            <p:cNvPr id="68620" name="直接连接符 68619"/>
            <p:cNvSpPr/>
            <p:nvPr>
              <p:custDataLst>
                <p:tags r:id="rId17"/>
              </p:custDataLst>
            </p:nvPr>
          </p:nvSpPr>
          <p:spPr>
            <a:xfrm flipH="1">
              <a:off x="2614" y="3400"/>
              <a:ext cx="576" cy="0"/>
            </a:xfrm>
            <a:prstGeom prst="line">
              <a:avLst/>
            </a:prstGeom>
            <a:ln w="76200" cap="flat" cmpd="sng">
              <a:solidFill>
                <a:schemeClr val="accent1"/>
              </a:solidFill>
              <a:prstDash val="solid"/>
              <a:headEnd type="none" w="med" len="med"/>
              <a:tailEnd type="triangle" w="med" len="med"/>
            </a:ln>
          </p:spPr>
        </p:sp>
        <p:sp>
          <p:nvSpPr>
            <p:cNvPr id="68621" name="直接连接符 68620"/>
            <p:cNvSpPr/>
            <p:nvPr>
              <p:custDataLst>
                <p:tags r:id="rId18"/>
              </p:custDataLst>
            </p:nvPr>
          </p:nvSpPr>
          <p:spPr>
            <a:xfrm>
              <a:off x="1379" y="2342"/>
              <a:ext cx="1516" cy="1270"/>
            </a:xfrm>
            <a:prstGeom prst="line">
              <a:avLst/>
            </a:prstGeom>
            <a:ln w="76200" cap="flat" cmpd="sng">
              <a:solidFill>
                <a:srgbClr val="66CCFF"/>
              </a:solidFill>
              <a:prstDash val="solid"/>
              <a:headEnd type="none" w="med" len="med"/>
              <a:tailEnd type="none" w="med" len="med"/>
            </a:ln>
          </p:spPr>
        </p:sp>
      </p:grpSp>
      <p:grpSp>
        <p:nvGrpSpPr>
          <p:cNvPr id="68622" name="组合 68621"/>
          <p:cNvGrpSpPr/>
          <p:nvPr/>
        </p:nvGrpSpPr>
        <p:grpSpPr>
          <a:xfrm>
            <a:off x="5017100" y="3198813"/>
            <a:ext cx="4025900" cy="2365375"/>
            <a:chOff x="2200" y="2015"/>
            <a:chExt cx="2536" cy="1490"/>
          </a:xfrm>
        </p:grpSpPr>
        <p:sp>
          <p:nvSpPr>
            <p:cNvPr id="68623" name="直接连接符 68622"/>
            <p:cNvSpPr/>
            <p:nvPr>
              <p:custDataLst>
                <p:tags r:id="rId19"/>
              </p:custDataLst>
            </p:nvPr>
          </p:nvSpPr>
          <p:spPr>
            <a:xfrm>
              <a:off x="2598" y="2856"/>
              <a:ext cx="576" cy="0"/>
            </a:xfrm>
            <a:prstGeom prst="line">
              <a:avLst/>
            </a:prstGeom>
            <a:ln w="76200" cap="flat" cmpd="sng">
              <a:solidFill>
                <a:schemeClr val="accent1"/>
              </a:solidFill>
              <a:prstDash val="solid"/>
              <a:headEnd type="none" w="med" len="med"/>
              <a:tailEnd type="triangle" w="med" len="med"/>
            </a:ln>
          </p:spPr>
        </p:sp>
        <p:sp>
          <p:nvSpPr>
            <p:cNvPr id="68624" name="文本框 68623"/>
            <p:cNvSpPr txBox="1"/>
            <p:nvPr>
              <p:custDataLst>
                <p:tags r:id="rId20"/>
              </p:custDataLst>
            </p:nvPr>
          </p:nvSpPr>
          <p:spPr>
            <a:xfrm>
              <a:off x="3562" y="2015"/>
              <a:ext cx="1174" cy="349"/>
            </a:xfrm>
            <a:prstGeom prst="rect">
              <a:avLst/>
            </a:prstGeom>
            <a:noFill/>
            <a:ln w="9525">
              <a:noFill/>
            </a:ln>
          </p:spPr>
          <p:txBody>
            <a:bodyPr wrap="none" lIns="18000" tIns="0" rIns="18000" bIns="0" anchor="t">
              <a:spAutoFit/>
              <a:scene3d>
                <a:camera prst="orthographicFront"/>
                <a:lightRig rig="threePt" dir="t"/>
              </a:scene3d>
            </a:bodyPr>
            <a:p>
              <a:pPr algn="ctr"/>
              <a:r>
                <a:rPr lang="zh-CN" altLang="en-US" sz="36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华文新魏" panose="02010800040101010101" pitchFamily="2" charset="-122"/>
                </a:rPr>
                <a:t>需求增加</a:t>
              </a:r>
              <a:endParaRPr lang="zh-CN" altLang="en-US" sz="36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华文新魏" panose="02010800040101010101" pitchFamily="2" charset="-122"/>
              </a:endParaRPr>
            </a:p>
          </p:txBody>
        </p:sp>
        <p:sp>
          <p:nvSpPr>
            <p:cNvPr id="68625" name="直接连接符 68624"/>
            <p:cNvSpPr/>
            <p:nvPr>
              <p:custDataLst>
                <p:tags r:id="rId21"/>
              </p:custDataLst>
            </p:nvPr>
          </p:nvSpPr>
          <p:spPr>
            <a:xfrm flipV="1">
              <a:off x="2880" y="2221"/>
              <a:ext cx="623" cy="388"/>
            </a:xfrm>
            <a:prstGeom prst="line">
              <a:avLst/>
            </a:prstGeom>
            <a:ln w="9525" cap="flat" cmpd="sng">
              <a:solidFill>
                <a:schemeClr val="tx1"/>
              </a:solidFill>
              <a:prstDash val="solid"/>
              <a:headEnd type="none" w="med" len="med"/>
              <a:tailEnd type="none" w="med" len="med"/>
            </a:ln>
          </p:spPr>
        </p:sp>
        <p:sp>
          <p:nvSpPr>
            <p:cNvPr id="68626" name="直接连接符 68625"/>
            <p:cNvSpPr/>
            <p:nvPr>
              <p:custDataLst>
                <p:tags r:id="rId22"/>
              </p:custDataLst>
            </p:nvPr>
          </p:nvSpPr>
          <p:spPr>
            <a:xfrm>
              <a:off x="2200" y="2493"/>
              <a:ext cx="576" cy="0"/>
            </a:xfrm>
            <a:prstGeom prst="line">
              <a:avLst/>
            </a:prstGeom>
            <a:ln w="76200" cap="flat" cmpd="sng">
              <a:solidFill>
                <a:schemeClr val="accent1"/>
              </a:solidFill>
              <a:prstDash val="solid"/>
              <a:headEnd type="none" w="med" len="med"/>
              <a:tailEnd type="triangle" w="med" len="med"/>
            </a:ln>
          </p:spPr>
        </p:sp>
        <p:sp>
          <p:nvSpPr>
            <p:cNvPr id="68627" name="直接连接符 68626"/>
            <p:cNvSpPr/>
            <p:nvPr>
              <p:custDataLst>
                <p:tags r:id="rId23"/>
              </p:custDataLst>
            </p:nvPr>
          </p:nvSpPr>
          <p:spPr>
            <a:xfrm>
              <a:off x="3105" y="3269"/>
              <a:ext cx="576" cy="0"/>
            </a:xfrm>
            <a:prstGeom prst="line">
              <a:avLst/>
            </a:prstGeom>
            <a:ln w="76200" cap="flat" cmpd="sng">
              <a:solidFill>
                <a:schemeClr val="accent1"/>
              </a:solidFill>
              <a:prstDash val="solid"/>
              <a:headEnd type="none" w="med" len="med"/>
              <a:tailEnd type="triangle" w="med" len="med"/>
            </a:ln>
          </p:spPr>
        </p:sp>
        <p:sp>
          <p:nvSpPr>
            <p:cNvPr id="68628" name="直接连接符 68627"/>
            <p:cNvSpPr/>
            <p:nvPr>
              <p:custDataLst>
                <p:tags r:id="rId24"/>
              </p:custDataLst>
            </p:nvPr>
          </p:nvSpPr>
          <p:spPr>
            <a:xfrm>
              <a:off x="2435" y="2235"/>
              <a:ext cx="1516" cy="1270"/>
            </a:xfrm>
            <a:prstGeom prst="line">
              <a:avLst/>
            </a:prstGeom>
            <a:ln w="76200" cap="flat" cmpd="sng">
              <a:solidFill>
                <a:srgbClr val="66CCFF"/>
              </a:solidFill>
              <a:prstDash val="solid"/>
              <a:headEnd type="none" w="med" len="med"/>
              <a:tailEnd type="none" w="med" len="med"/>
            </a:ln>
          </p:spPr>
        </p:sp>
      </p:grpSp>
      <p:sp>
        <p:nvSpPr>
          <p:cNvPr id="68629" name="文本框 68628"/>
          <p:cNvSpPr txBox="1"/>
          <p:nvPr>
            <p:custDataLst>
              <p:tags r:id="rId25"/>
            </p:custDataLst>
          </p:nvPr>
        </p:nvSpPr>
        <p:spPr>
          <a:xfrm>
            <a:off x="2838098" y="2359660"/>
            <a:ext cx="954087" cy="460375"/>
          </a:xfrm>
          <a:prstGeom prst="rect">
            <a:avLst/>
          </a:prstGeom>
          <a:noFill/>
          <a:ln w="9525">
            <a:noFill/>
          </a:ln>
        </p:spPr>
        <p:txBody>
          <a:bodyPr>
            <a:spAutoFit/>
          </a:bodyPr>
          <a:p>
            <a:r>
              <a:rPr lang="zh-CN" altLang="en-US" sz="2400" b="1" dirty="0">
                <a:solidFill>
                  <a:schemeClr val="tx1"/>
                </a:solidFill>
                <a:latin typeface="楷体_GB2312" pitchFamily="49" charset="-122"/>
                <a:ea typeface="楷体_GB2312" pitchFamily="49" charset="-122"/>
              </a:rPr>
              <a:t>价格</a:t>
            </a:r>
            <a:endParaRPr lang="zh-CN" altLang="en-US" sz="2400" b="1" dirty="0">
              <a:solidFill>
                <a:schemeClr val="tx1"/>
              </a:solidFill>
              <a:latin typeface="楷体_GB2312" pitchFamily="49" charset="-122"/>
              <a:ea typeface="楷体_GB2312" pitchFamily="49" charset="-122"/>
            </a:endParaRPr>
          </a:p>
        </p:txBody>
      </p:sp>
      <p:sp>
        <p:nvSpPr>
          <p:cNvPr id="68630" name="文本框 68629"/>
          <p:cNvSpPr txBox="1"/>
          <p:nvPr>
            <p:custDataLst>
              <p:tags r:id="rId26"/>
            </p:custDataLst>
          </p:nvPr>
        </p:nvSpPr>
        <p:spPr>
          <a:xfrm>
            <a:off x="8257188" y="5697538"/>
            <a:ext cx="1187450" cy="460375"/>
          </a:xfrm>
          <a:prstGeom prst="rect">
            <a:avLst/>
          </a:prstGeom>
          <a:noFill/>
          <a:ln w="9525">
            <a:noFill/>
          </a:ln>
        </p:spPr>
        <p:txBody>
          <a:bodyPr>
            <a:spAutoFit/>
          </a:bodyPr>
          <a:p>
            <a:r>
              <a:rPr lang="zh-CN" altLang="en-US" sz="2400" b="1" dirty="0">
                <a:solidFill>
                  <a:schemeClr val="tx1"/>
                </a:solidFill>
                <a:latin typeface="楷体_GB2312" pitchFamily="49" charset="-122"/>
                <a:ea typeface="楷体_GB2312" pitchFamily="49" charset="-122"/>
              </a:rPr>
              <a:t>需求量</a:t>
            </a:r>
            <a:endParaRPr lang="zh-CN" altLang="en-US" sz="2400" b="1" dirty="0">
              <a:solidFill>
                <a:schemeClr val="tx1"/>
              </a:solidFill>
              <a:latin typeface="楷体_GB2312" pitchFamily="49" charset="-122"/>
              <a:ea typeface="楷体_GB2312" pitchFamily="49" charset="-122"/>
            </a:endParaRPr>
          </a:p>
        </p:txBody>
      </p:sp>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8622"/>
                                        </p:tgtEl>
                                        <p:attrNameLst>
                                          <p:attrName>style.visibility</p:attrName>
                                        </p:attrNameLst>
                                      </p:cBhvr>
                                      <p:to>
                                        <p:strVal val="visible"/>
                                      </p:to>
                                    </p:set>
                                    <p:anim calcmode="lin" valueType="num">
                                      <p:cBhvr>
                                        <p:cTn id="7" dur="1000" fill="hold"/>
                                        <p:tgtEl>
                                          <p:spTgt spid="68622"/>
                                        </p:tgtEl>
                                        <p:attrNameLst>
                                          <p:attrName>ppt_w</p:attrName>
                                        </p:attrNameLst>
                                      </p:cBhvr>
                                      <p:tavLst>
                                        <p:tav tm="0">
                                          <p:val>
                                            <p:strVal val="#ppt_w*0.70"/>
                                          </p:val>
                                        </p:tav>
                                        <p:tav tm="100000">
                                          <p:val>
                                            <p:strVal val="#ppt_w"/>
                                          </p:val>
                                        </p:tav>
                                      </p:tavLst>
                                    </p:anim>
                                    <p:anim calcmode="lin" valueType="num">
                                      <p:cBhvr>
                                        <p:cTn id="8" dur="1000" fill="hold"/>
                                        <p:tgtEl>
                                          <p:spTgt spid="68622"/>
                                        </p:tgtEl>
                                        <p:attrNameLst>
                                          <p:attrName>ppt_h</p:attrName>
                                        </p:attrNameLst>
                                      </p:cBhvr>
                                      <p:tavLst>
                                        <p:tav tm="0">
                                          <p:val>
                                            <p:strVal val="#ppt_h"/>
                                          </p:val>
                                        </p:tav>
                                        <p:tav tm="100000">
                                          <p:val>
                                            <p:strVal val="#ppt_h"/>
                                          </p:val>
                                        </p:tav>
                                      </p:tavLst>
                                    </p:anim>
                                    <p:animEffect transition="in" filter="fade">
                                      <p:cBhvr>
                                        <p:cTn id="9" dur="1000"/>
                                        <p:tgtEl>
                                          <p:spTgt spid="686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8615"/>
                                        </p:tgtEl>
                                        <p:attrNameLst>
                                          <p:attrName>style.visibility</p:attrName>
                                        </p:attrNameLst>
                                      </p:cBhvr>
                                      <p:to>
                                        <p:strVal val="visible"/>
                                      </p:to>
                                    </p:set>
                                    <p:anim calcmode="lin" valueType="num">
                                      <p:cBhvr>
                                        <p:cTn id="14" dur="1000" fill="hold"/>
                                        <p:tgtEl>
                                          <p:spTgt spid="68615"/>
                                        </p:tgtEl>
                                        <p:attrNameLst>
                                          <p:attrName>ppt_w</p:attrName>
                                        </p:attrNameLst>
                                      </p:cBhvr>
                                      <p:tavLst>
                                        <p:tav tm="0">
                                          <p:val>
                                            <p:strVal val="#ppt_w*0.70"/>
                                          </p:val>
                                        </p:tav>
                                        <p:tav tm="100000">
                                          <p:val>
                                            <p:strVal val="#ppt_w"/>
                                          </p:val>
                                        </p:tav>
                                      </p:tavLst>
                                    </p:anim>
                                    <p:anim calcmode="lin" valueType="num">
                                      <p:cBhvr>
                                        <p:cTn id="15" dur="1000" fill="hold"/>
                                        <p:tgtEl>
                                          <p:spTgt spid="68615"/>
                                        </p:tgtEl>
                                        <p:attrNameLst>
                                          <p:attrName>ppt_h</p:attrName>
                                        </p:attrNameLst>
                                      </p:cBhvr>
                                      <p:tavLst>
                                        <p:tav tm="0">
                                          <p:val>
                                            <p:strVal val="#ppt_h"/>
                                          </p:val>
                                        </p:tav>
                                        <p:tav tm="100000">
                                          <p:val>
                                            <p:strVal val="#ppt_h"/>
                                          </p:val>
                                        </p:tav>
                                      </p:tavLst>
                                    </p:anim>
                                    <p:animEffect transition="in" filter="fade">
                                      <p:cBhvr>
                                        <p:cTn id="16" dur="10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1" name="矩形 20"/>
          <p:cNvSpPr/>
          <p:nvPr>
            <p:custDataLst>
              <p:tags r:id="rId1"/>
            </p:custDataLst>
          </p:nvPr>
        </p:nvSpPr>
        <p:spPr>
          <a:xfrm>
            <a:off x="600" y="0"/>
            <a:ext cx="5791200" cy="68580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15" name="图片 1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10" name="文本框 9"/>
          <p:cNvSpPr txBox="1"/>
          <p:nvPr>
            <p:custDataLst>
              <p:tags r:id="rId6"/>
            </p:custDataLst>
          </p:nvPr>
        </p:nvSpPr>
        <p:spPr>
          <a:xfrm>
            <a:off x="281275" y="92690"/>
            <a:ext cx="4572025" cy="883946"/>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en-US" altLang="zh-CN"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rPr>
              <a:t>供给</a:t>
            </a:r>
            <a:endParaRPr lang="zh-CN" altLang="en-US"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Title 6"/>
          <p:cNvSpPr txBox="1"/>
          <p:nvPr>
            <p:custDataLst>
              <p:tags r:id="rId7"/>
            </p:custDataLst>
          </p:nvPr>
        </p:nvSpPr>
        <p:spPr>
          <a:xfrm>
            <a:off x="1668115" y="1245878"/>
            <a:ext cx="4571390" cy="635603"/>
          </a:xfrm>
          <a:prstGeom prst="rect">
            <a:avLst/>
          </a:prstGeom>
          <a:noFill/>
          <a:ln w="3175">
            <a:noFill/>
            <a:prstDash val="dash"/>
          </a:ln>
        </p:spPr>
        <p:txBody>
          <a:bodyPr wrap="square" lIns="63500" tIns="25400" rIns="63500" bIns="25400" anchor="b"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800" b="1" i="0" spc="220" noProof="0" dirty="0">
                <a:ln w="3175">
                  <a:noFill/>
                  <a:prstDash val="dash"/>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供给的定义</a:t>
            </a:r>
            <a:endParaRPr kumimoji="0" lang="zh-CN" altLang="en-US" sz="3800" b="1" i="0" spc="220" noProof="0" dirty="0">
              <a:ln w="3175">
                <a:noFill/>
                <a:prstDash val="dash"/>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itle 6"/>
          <p:cNvSpPr txBox="1"/>
          <p:nvPr>
            <p:custDataLst>
              <p:tags r:id="rId8"/>
            </p:custDataLst>
          </p:nvPr>
        </p:nvSpPr>
        <p:spPr>
          <a:xfrm>
            <a:off x="361280" y="2218055"/>
            <a:ext cx="5648325" cy="3439160"/>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ln w="3175">
                  <a:noFill/>
                  <a:prstDash val="dash"/>
                </a:ln>
                <a:solidFill>
                  <a:srgbClr val="404040"/>
                </a:solidFill>
                <a:latin typeface="+mn-ea"/>
                <a:cs typeface="+mn-ea"/>
              </a:rPr>
              <a:t>供给：供给是指生产者在一定时间内，在各种可能价格条件下，愿意并且能够出售的某一商品数量。</a:t>
            </a:r>
            <a:endParaRPr lang="zh-CN" altLang="en-US"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endParaRPr lang="en-US" altLang="zh-CN"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altLang="zh-CN" sz="2400" spc="160" dirty="0">
                <a:ln w="3175">
                  <a:noFill/>
                  <a:prstDash val="dash"/>
                </a:ln>
                <a:solidFill>
                  <a:srgbClr val="404040"/>
                </a:solidFill>
                <a:latin typeface="+mn-ea"/>
                <a:cs typeface="+mn-ea"/>
              </a:rPr>
              <a:t>愿意——</a:t>
            </a:r>
            <a:r>
              <a:rPr lang="zh-CN" altLang="en-US" sz="2400" spc="160" dirty="0">
                <a:ln w="3175">
                  <a:noFill/>
                  <a:prstDash val="dash"/>
                </a:ln>
                <a:solidFill>
                  <a:srgbClr val="404040"/>
                </a:solidFill>
                <a:latin typeface="+mn-ea"/>
                <a:cs typeface="+mn-ea"/>
              </a:rPr>
              <a:t>供给</a:t>
            </a:r>
            <a:r>
              <a:rPr lang="en-US" altLang="zh-CN" sz="2400" spc="160" dirty="0">
                <a:ln w="3175">
                  <a:noFill/>
                  <a:prstDash val="dash"/>
                </a:ln>
                <a:solidFill>
                  <a:srgbClr val="404040"/>
                </a:solidFill>
                <a:latin typeface="+mn-ea"/>
                <a:cs typeface="+mn-ea"/>
              </a:rPr>
              <a:t>欲望 </a:t>
            </a:r>
            <a:endParaRPr lang="en-US" altLang="zh-CN"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r>
              <a:rPr lang="en-US" altLang="zh-CN" sz="2400" spc="160" dirty="0">
                <a:ln w="3175">
                  <a:noFill/>
                  <a:prstDash val="dash"/>
                </a:ln>
                <a:solidFill>
                  <a:srgbClr val="404040"/>
                </a:solidFill>
                <a:latin typeface="+mn-ea"/>
                <a:cs typeface="+mn-ea"/>
              </a:rPr>
              <a:t>能够——</a:t>
            </a:r>
            <a:r>
              <a:rPr lang="zh-CN" altLang="en-US" sz="2400" spc="160" dirty="0">
                <a:ln w="3175">
                  <a:noFill/>
                  <a:prstDash val="dash"/>
                </a:ln>
                <a:solidFill>
                  <a:srgbClr val="404040"/>
                </a:solidFill>
                <a:latin typeface="+mn-ea"/>
                <a:cs typeface="+mn-ea"/>
              </a:rPr>
              <a:t>供给</a:t>
            </a:r>
            <a:r>
              <a:rPr lang="en-US" altLang="zh-CN" sz="2400" spc="160" dirty="0">
                <a:ln w="3175">
                  <a:noFill/>
                  <a:prstDash val="dash"/>
                </a:ln>
                <a:solidFill>
                  <a:srgbClr val="404040"/>
                </a:solidFill>
                <a:latin typeface="+mn-ea"/>
                <a:cs typeface="+mn-ea"/>
              </a:rPr>
              <a:t>能力 </a:t>
            </a:r>
            <a:endParaRPr lang="en-US" altLang="zh-CN" sz="2400" spc="160" dirty="0">
              <a:ln w="3175">
                <a:noFill/>
                <a:prstDash val="dash"/>
              </a:ln>
              <a:solidFill>
                <a:srgbClr val="404040"/>
              </a:solidFill>
              <a:latin typeface="+mn-ea"/>
              <a:cs typeface="+mn-ea"/>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400" spc="160" dirty="0">
                <a:ln w="3175">
                  <a:noFill/>
                  <a:prstDash val="dash"/>
                </a:ln>
                <a:solidFill>
                  <a:srgbClr val="404040"/>
                </a:solidFill>
                <a:latin typeface="+mn-ea"/>
                <a:cs typeface="+mn-ea"/>
              </a:rPr>
              <a:t>两个条件缺一不可</a:t>
            </a:r>
            <a:endParaRPr lang="zh-CN" altLang="en-US" sz="2400" spc="160" dirty="0">
              <a:ln w="3175">
                <a:noFill/>
                <a:prstDash val="dash"/>
              </a:ln>
              <a:solidFill>
                <a:srgbClr val="404040"/>
              </a:solidFill>
              <a:latin typeface="+mn-ea"/>
              <a:cs typeface="+mn-ea"/>
            </a:endParaRPr>
          </a:p>
        </p:txBody>
      </p:sp>
      <p:pic>
        <p:nvPicPr>
          <p:cNvPr id="2" name="图片 1" descr="118705686&amp;pky92118705686&amp;"/>
          <p:cNvPicPr>
            <a:picLocks noChangeAspect="1"/>
          </p:cNvPicPr>
          <p:nvPr>
            <p:custDataLst>
              <p:tags r:id="rId9"/>
            </p:custDataLst>
          </p:nvPr>
        </p:nvPicPr>
        <p:blipFill>
          <a:blip r:embed="rId10"/>
          <a:stretch>
            <a:fillRect/>
          </a:stretch>
        </p:blipFill>
        <p:spPr>
          <a:xfrm>
            <a:off x="6739220" y="1551305"/>
            <a:ext cx="4198620" cy="3755390"/>
          </a:xfrm>
          <a:prstGeom prst="rect">
            <a:avLst/>
          </a:prstGeom>
        </p:spPr>
      </p:pic>
    </p:spTree>
    <p:custDataLst>
      <p:tags r:id="rId11"/>
    </p:custDataLst>
  </p:cSld>
  <p:clrMapOvr>
    <a:masterClrMapping/>
  </p:clrMapOvr>
  <p:transition spd="med">
    <p:blind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custDataLst>
              <p:tags r:id="rId1"/>
            </p:custDataLst>
          </p:nvPr>
        </p:nvSpPr>
        <p:spPr/>
        <p:txBody>
          <a:bodyPr/>
          <a:p>
            <a:pPr lvl="0" eaLnBrk="0" hangingPunct="0"/>
            <a:fld id="{9A0DB2DC-4C9A-4742-B13C-FB6460FD3503}" type="slidenum">
              <a:rPr lang="zh-CN" altLang="en-US" dirty="0">
                <a:solidFill>
                  <a:schemeClr val="tx1">
                    <a:tint val="75000"/>
                  </a:schemeClr>
                </a:solidFill>
              </a:rPr>
            </a:fld>
            <a:endParaRPr lang="zh-CN" altLang="en-US" dirty="0">
              <a:solidFill>
                <a:schemeClr val="tx1">
                  <a:tint val="75000"/>
                </a:schemeClr>
              </a:solidFill>
              <a:latin typeface="Arial" panose="020B0604020202020204" pitchFamily="34" charset="0"/>
            </a:endParaRPr>
          </a:p>
        </p:txBody>
      </p:sp>
      <p:sp>
        <p:nvSpPr>
          <p:cNvPr id="74755" name="文本框 74754"/>
          <p:cNvSpPr txBox="1"/>
          <p:nvPr>
            <p:custDataLst>
              <p:tags r:id="rId2"/>
            </p:custDataLst>
          </p:nvPr>
        </p:nvSpPr>
        <p:spPr>
          <a:xfrm>
            <a:off x="4894228" y="1088708"/>
            <a:ext cx="1001712" cy="460375"/>
          </a:xfrm>
          <a:prstGeom prst="rect">
            <a:avLst/>
          </a:prstGeom>
          <a:noFill/>
          <a:ln w="9525">
            <a:noFill/>
          </a:ln>
        </p:spPr>
        <p:txBody>
          <a:bodyPr>
            <a:spAutoFit/>
          </a:bodyPr>
          <a:p>
            <a:r>
              <a:rPr lang="zh-CN" altLang="en-US" sz="2400" b="1" dirty="0">
                <a:solidFill>
                  <a:schemeClr val="tx1"/>
                </a:solidFill>
                <a:latin typeface="Times New Roman" panose="02020603050405020304" pitchFamily="18" charset="0"/>
                <a:ea typeface="楷体_GB2312" pitchFamily="49" charset="-122"/>
              </a:rPr>
              <a:t>价格</a:t>
            </a:r>
            <a:endParaRPr lang="zh-CN" altLang="en-US" sz="2400" b="1" dirty="0">
              <a:solidFill>
                <a:schemeClr val="tx1"/>
              </a:solidFill>
              <a:latin typeface="Times New Roman" panose="02020603050405020304" pitchFamily="18" charset="0"/>
              <a:ea typeface="楷体_GB2312" pitchFamily="49" charset="-122"/>
            </a:endParaRPr>
          </a:p>
        </p:txBody>
      </p:sp>
      <p:sp>
        <p:nvSpPr>
          <p:cNvPr id="74756" name="文本框 74755"/>
          <p:cNvSpPr txBox="1"/>
          <p:nvPr>
            <p:custDataLst>
              <p:tags r:id="rId3"/>
            </p:custDataLst>
          </p:nvPr>
        </p:nvSpPr>
        <p:spPr>
          <a:xfrm>
            <a:off x="9668475" y="5439410"/>
            <a:ext cx="1435100" cy="460375"/>
          </a:xfrm>
          <a:prstGeom prst="rect">
            <a:avLst/>
          </a:prstGeom>
          <a:noFill/>
          <a:ln w="9525">
            <a:noFill/>
          </a:ln>
        </p:spPr>
        <p:txBody>
          <a:bodyPr>
            <a:spAutoFit/>
          </a:bodyPr>
          <a:p>
            <a:r>
              <a:rPr lang="zh-CN" altLang="en-US" sz="2400" b="1" dirty="0">
                <a:solidFill>
                  <a:schemeClr val="tx1"/>
                </a:solidFill>
                <a:latin typeface="Times New Roman" panose="02020603050405020304" pitchFamily="18" charset="0"/>
                <a:ea typeface="楷体_GB2312" pitchFamily="49" charset="-122"/>
              </a:rPr>
              <a:t>供给量</a:t>
            </a:r>
            <a:endParaRPr lang="zh-CN" altLang="en-US" sz="2400" b="1" dirty="0">
              <a:solidFill>
                <a:schemeClr val="tx1"/>
              </a:solidFill>
              <a:latin typeface="Times New Roman" panose="02020603050405020304" pitchFamily="18" charset="0"/>
              <a:ea typeface="楷体_GB2312" pitchFamily="49" charset="-122"/>
            </a:endParaRPr>
          </a:p>
        </p:txBody>
      </p:sp>
      <p:sp>
        <p:nvSpPr>
          <p:cNvPr id="8" name="Title 6"/>
          <p:cNvSpPr txBox="1"/>
          <p:nvPr>
            <p:custDataLst>
              <p:tags r:id="rId4"/>
            </p:custDataLst>
          </p:nvPr>
        </p:nvSpPr>
        <p:spPr>
          <a:xfrm>
            <a:off x="2348513" y="490538"/>
            <a:ext cx="1398905" cy="53403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lang="zh-CN" altLang="en-US" sz="3000" b="1" spc="297"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供给表</a:t>
            </a:r>
            <a:endParaRPr lang="zh-CN" altLang="en-US" sz="3000" b="1" spc="297"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 name="组合 3"/>
          <p:cNvGrpSpPr/>
          <p:nvPr>
            <p:custDataLst>
              <p:tags r:id="rId5"/>
            </p:custDataLst>
          </p:nvPr>
        </p:nvGrpSpPr>
        <p:grpSpPr>
          <a:xfrm>
            <a:off x="1455703" y="521018"/>
            <a:ext cx="835311" cy="473713"/>
            <a:chOff x="333375" y="441960"/>
            <a:chExt cx="671833" cy="381003"/>
          </a:xfrm>
        </p:grpSpPr>
        <p:sp>
          <p:nvSpPr>
            <p:cNvPr id="5" name="燕尾形 4"/>
            <p:cNvSpPr/>
            <p:nvPr>
              <p:custDataLst>
                <p:tags r:id="rId6"/>
              </p:custDataLst>
            </p:nvPr>
          </p:nvSpPr>
          <p:spPr>
            <a:xfrm>
              <a:off x="333375" y="441960"/>
              <a:ext cx="381003" cy="381003"/>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燕尾形 5"/>
            <p:cNvSpPr/>
            <p:nvPr>
              <p:custDataLst>
                <p:tags r:id="rId7"/>
              </p:custDataLst>
            </p:nvPr>
          </p:nvSpPr>
          <p:spPr>
            <a:xfrm>
              <a:off x="624205" y="441960"/>
              <a:ext cx="381003" cy="38100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758" name="组合 74757"/>
          <p:cNvGrpSpPr/>
          <p:nvPr/>
        </p:nvGrpSpPr>
        <p:grpSpPr>
          <a:xfrm>
            <a:off x="5880700" y="660400"/>
            <a:ext cx="4310063" cy="4484688"/>
            <a:chOff x="2744" y="416"/>
            <a:chExt cx="2715" cy="2825"/>
          </a:xfrm>
        </p:grpSpPr>
        <p:sp>
          <p:nvSpPr>
            <p:cNvPr id="74759" name="任意多边形 74758"/>
            <p:cNvSpPr/>
            <p:nvPr>
              <p:custDataLst>
                <p:tags r:id="rId8"/>
              </p:custDataLst>
            </p:nvPr>
          </p:nvSpPr>
          <p:spPr>
            <a:xfrm>
              <a:off x="2744" y="889"/>
              <a:ext cx="2116" cy="2352"/>
            </a:xfrm>
            <a:custGeom>
              <a:avLst/>
              <a:gdLst/>
              <a:ahLst/>
              <a:cxnLst/>
              <a:pathLst>
                <a:path w="2116" h="2352">
                  <a:moveTo>
                    <a:pt x="0" y="2352"/>
                  </a:moveTo>
                  <a:cubicBezTo>
                    <a:pt x="48" y="2329"/>
                    <a:pt x="130" y="2323"/>
                    <a:pt x="288" y="2216"/>
                  </a:cubicBezTo>
                  <a:cubicBezTo>
                    <a:pt x="446" y="2109"/>
                    <a:pt x="766" y="1878"/>
                    <a:pt x="948" y="1708"/>
                  </a:cubicBezTo>
                  <a:cubicBezTo>
                    <a:pt x="1130" y="1538"/>
                    <a:pt x="1247" y="1372"/>
                    <a:pt x="1380" y="1196"/>
                  </a:cubicBezTo>
                  <a:cubicBezTo>
                    <a:pt x="1513" y="1020"/>
                    <a:pt x="1644" y="815"/>
                    <a:pt x="1748" y="652"/>
                  </a:cubicBezTo>
                  <a:cubicBezTo>
                    <a:pt x="1852" y="489"/>
                    <a:pt x="1943" y="325"/>
                    <a:pt x="2004" y="216"/>
                  </a:cubicBezTo>
                  <a:cubicBezTo>
                    <a:pt x="2065" y="107"/>
                    <a:pt x="2093" y="45"/>
                    <a:pt x="2116" y="0"/>
                  </a:cubicBezTo>
                </a:path>
              </a:pathLst>
            </a:custGeom>
            <a:noFill/>
            <a:ln w="53975" cap="flat" cmpd="sng">
              <a:solidFill>
                <a:schemeClr val="accent1">
                  <a:shade val="50000"/>
                </a:schemeClr>
              </a:solidFill>
              <a:prstDash val="solid"/>
              <a:headEnd type="none" w="med" len="med"/>
              <a:tailEnd type="none" w="med" len="med"/>
            </a:ln>
          </p:spPr>
          <p:txBody>
            <a:bodyPr/>
            <a:p>
              <a:endParaRPr lang="zh-CN" altLang="en-US"/>
            </a:p>
          </p:txBody>
        </p:sp>
        <p:sp>
          <p:nvSpPr>
            <p:cNvPr id="74760" name="文本框 74759"/>
            <p:cNvSpPr txBox="1"/>
            <p:nvPr>
              <p:custDataLst>
                <p:tags r:id="rId9"/>
              </p:custDataLst>
            </p:nvPr>
          </p:nvSpPr>
          <p:spPr>
            <a:xfrm>
              <a:off x="4127" y="416"/>
              <a:ext cx="1332" cy="368"/>
            </a:xfrm>
            <a:prstGeom prst="rect">
              <a:avLst/>
            </a:prstGeom>
            <a:noFill/>
            <a:ln w="9525">
              <a:noFill/>
            </a:ln>
          </p:spPr>
          <p:txBody>
            <a:bodyPr>
              <a:spAutoFit/>
            </a:bodyPr>
            <a:p>
              <a:r>
                <a:rPr lang="zh-CN" altLang="en-US" sz="3200" b="1" dirty="0">
                  <a:solidFill>
                    <a:srgbClr val="30681D"/>
                  </a:solidFill>
                  <a:latin typeface="Times New Roman" panose="02020603050405020304" pitchFamily="18" charset="0"/>
                  <a:ea typeface="楷体_GB2312" pitchFamily="49" charset="-122"/>
                </a:rPr>
                <a:t>供给曲线</a:t>
              </a:r>
              <a:endParaRPr lang="zh-CN" altLang="en-US" sz="3200" b="1" dirty="0">
                <a:solidFill>
                  <a:srgbClr val="30681D"/>
                </a:solidFill>
                <a:latin typeface="Times New Roman" panose="02020603050405020304" pitchFamily="18" charset="0"/>
                <a:ea typeface="楷体_GB2312" pitchFamily="49" charset="-122"/>
              </a:endParaRPr>
            </a:p>
          </p:txBody>
        </p:sp>
      </p:grpSp>
      <p:sp>
        <p:nvSpPr>
          <p:cNvPr id="74761" name="文本框 74760"/>
          <p:cNvSpPr txBox="1"/>
          <p:nvPr>
            <p:custDataLst>
              <p:tags r:id="rId10"/>
            </p:custDataLst>
          </p:nvPr>
        </p:nvSpPr>
        <p:spPr>
          <a:xfrm>
            <a:off x="5219348" y="4681538"/>
            <a:ext cx="3352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2</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2" name="文本框 74761"/>
          <p:cNvSpPr txBox="1"/>
          <p:nvPr>
            <p:custDataLst>
              <p:tags r:id="rId11"/>
            </p:custDataLst>
          </p:nvPr>
        </p:nvSpPr>
        <p:spPr>
          <a:xfrm>
            <a:off x="5219348" y="3863975"/>
            <a:ext cx="3352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4</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3" name="文本框 74762"/>
          <p:cNvSpPr txBox="1"/>
          <p:nvPr>
            <p:custDataLst>
              <p:tags r:id="rId12"/>
            </p:custDataLst>
          </p:nvPr>
        </p:nvSpPr>
        <p:spPr>
          <a:xfrm>
            <a:off x="5219348" y="3079750"/>
            <a:ext cx="3352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6</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4" name="文本框 74763"/>
          <p:cNvSpPr txBox="1"/>
          <p:nvPr>
            <p:custDataLst>
              <p:tags r:id="rId13"/>
            </p:custDataLst>
          </p:nvPr>
        </p:nvSpPr>
        <p:spPr>
          <a:xfrm>
            <a:off x="5219348" y="2239963"/>
            <a:ext cx="3352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8</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5" name="文本框 74764"/>
          <p:cNvSpPr txBox="1"/>
          <p:nvPr>
            <p:custDataLst>
              <p:tags r:id="rId14"/>
            </p:custDataLst>
          </p:nvPr>
        </p:nvSpPr>
        <p:spPr>
          <a:xfrm>
            <a:off x="5117748" y="1549400"/>
            <a:ext cx="4876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10</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6" name="文本框 74765"/>
          <p:cNvSpPr txBox="1"/>
          <p:nvPr>
            <p:custDataLst>
              <p:tags r:id="rId15"/>
            </p:custDataLst>
          </p:nvPr>
        </p:nvSpPr>
        <p:spPr>
          <a:xfrm>
            <a:off x="5227285" y="5502275"/>
            <a:ext cx="3352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0</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7" name="文本框 74766"/>
          <p:cNvSpPr txBox="1"/>
          <p:nvPr>
            <p:custDataLst>
              <p:tags r:id="rId16"/>
            </p:custDataLst>
          </p:nvPr>
        </p:nvSpPr>
        <p:spPr>
          <a:xfrm>
            <a:off x="6197248" y="5670550"/>
            <a:ext cx="3352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5</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8" name="文本框 74767"/>
          <p:cNvSpPr txBox="1"/>
          <p:nvPr>
            <p:custDataLst>
              <p:tags r:id="rId17"/>
            </p:custDataLst>
          </p:nvPr>
        </p:nvSpPr>
        <p:spPr>
          <a:xfrm>
            <a:off x="6905273" y="5670550"/>
            <a:ext cx="4876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10</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69" name="文本框 74768"/>
          <p:cNvSpPr txBox="1"/>
          <p:nvPr>
            <p:custDataLst>
              <p:tags r:id="rId18"/>
            </p:custDataLst>
          </p:nvPr>
        </p:nvSpPr>
        <p:spPr>
          <a:xfrm>
            <a:off x="7578373" y="5670550"/>
            <a:ext cx="4876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15</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70" name="文本框 74769"/>
          <p:cNvSpPr txBox="1"/>
          <p:nvPr>
            <p:custDataLst>
              <p:tags r:id="rId19"/>
            </p:custDataLst>
          </p:nvPr>
        </p:nvSpPr>
        <p:spPr>
          <a:xfrm>
            <a:off x="8267348" y="5670550"/>
            <a:ext cx="4876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20</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71" name="文本框 74770"/>
          <p:cNvSpPr txBox="1"/>
          <p:nvPr>
            <p:custDataLst>
              <p:tags r:id="rId20"/>
            </p:custDataLst>
          </p:nvPr>
        </p:nvSpPr>
        <p:spPr>
          <a:xfrm>
            <a:off x="8938860" y="5670550"/>
            <a:ext cx="487680" cy="460375"/>
          </a:xfrm>
          <a:prstGeom prst="rect">
            <a:avLst/>
          </a:prstGeom>
          <a:noFill/>
          <a:ln w="9525">
            <a:noFill/>
          </a:ln>
        </p:spPr>
        <p:txBody>
          <a:bodyPr wrap="none" anchor="t">
            <a:spAutoFit/>
          </a:bodyPr>
          <a:p>
            <a:pPr algn="ctr"/>
            <a:r>
              <a:rPr lang="en-US" altLang="zh-CN" sz="2400" b="1">
                <a:solidFill>
                  <a:schemeClr val="tx1"/>
                </a:solidFill>
                <a:latin typeface="Times New Roman" panose="02020603050405020304" pitchFamily="18" charset="0"/>
                <a:ea typeface="华文新魏" panose="02010800040101010101" pitchFamily="2" charset="-122"/>
              </a:rPr>
              <a:t>25</a:t>
            </a:r>
            <a:endParaRPr lang="en-US" altLang="zh-CN" sz="2400" b="1">
              <a:solidFill>
                <a:schemeClr val="tx1"/>
              </a:solidFill>
              <a:latin typeface="Times New Roman" panose="02020603050405020304" pitchFamily="18" charset="0"/>
              <a:ea typeface="华文新魏" panose="02010800040101010101" pitchFamily="2" charset="-122"/>
            </a:endParaRPr>
          </a:p>
        </p:txBody>
      </p:sp>
      <p:sp>
        <p:nvSpPr>
          <p:cNvPr id="74772" name="直接连接符 74771"/>
          <p:cNvSpPr/>
          <p:nvPr>
            <p:custDataLst>
              <p:tags r:id="rId21"/>
            </p:custDataLst>
          </p:nvPr>
        </p:nvSpPr>
        <p:spPr>
          <a:xfrm>
            <a:off x="5656863" y="1581150"/>
            <a:ext cx="0" cy="4086225"/>
          </a:xfrm>
          <a:prstGeom prst="line">
            <a:avLst/>
          </a:prstGeom>
          <a:ln w="38100" cap="flat" cmpd="sng">
            <a:solidFill>
              <a:schemeClr val="tx1"/>
            </a:solidFill>
            <a:prstDash val="solid"/>
            <a:headEnd type="none" w="med" len="med"/>
            <a:tailEnd type="none" w="med" len="med"/>
          </a:ln>
        </p:spPr>
      </p:sp>
      <p:sp>
        <p:nvSpPr>
          <p:cNvPr id="74773" name="直接连接符 74772"/>
          <p:cNvSpPr/>
          <p:nvPr>
            <p:custDataLst>
              <p:tags r:id="rId22"/>
            </p:custDataLst>
          </p:nvPr>
        </p:nvSpPr>
        <p:spPr>
          <a:xfrm>
            <a:off x="5656863" y="5668963"/>
            <a:ext cx="4011612" cy="0"/>
          </a:xfrm>
          <a:prstGeom prst="line">
            <a:avLst/>
          </a:prstGeom>
          <a:ln w="38100" cap="flat" cmpd="sng">
            <a:solidFill>
              <a:schemeClr val="tx1"/>
            </a:solidFill>
            <a:prstDash val="solid"/>
            <a:headEnd type="none" w="med" len="med"/>
            <a:tailEnd type="none" w="med" len="med"/>
          </a:ln>
        </p:spPr>
      </p:sp>
      <p:sp>
        <p:nvSpPr>
          <p:cNvPr id="74774" name="直接连接符 74773"/>
          <p:cNvSpPr/>
          <p:nvPr>
            <p:custDataLst>
              <p:tags r:id="rId23"/>
            </p:custDataLst>
          </p:nvPr>
        </p:nvSpPr>
        <p:spPr>
          <a:xfrm>
            <a:off x="1999263" y="1470025"/>
            <a:ext cx="2519362" cy="0"/>
          </a:xfrm>
          <a:prstGeom prst="line">
            <a:avLst/>
          </a:prstGeom>
          <a:ln w="28575" cap="flat" cmpd="sng">
            <a:solidFill>
              <a:schemeClr val="tx1"/>
            </a:solidFill>
            <a:prstDash val="solid"/>
            <a:headEnd type="none" w="med" len="med"/>
            <a:tailEnd type="none" w="med" len="med"/>
          </a:ln>
        </p:spPr>
      </p:sp>
      <p:sp>
        <p:nvSpPr>
          <p:cNvPr id="74775" name="直接连接符 74774"/>
          <p:cNvSpPr/>
          <p:nvPr>
            <p:custDataLst>
              <p:tags r:id="rId24"/>
            </p:custDataLst>
          </p:nvPr>
        </p:nvSpPr>
        <p:spPr>
          <a:xfrm>
            <a:off x="1999263" y="2125663"/>
            <a:ext cx="2519362" cy="0"/>
          </a:xfrm>
          <a:prstGeom prst="line">
            <a:avLst/>
          </a:prstGeom>
          <a:ln w="9525" cap="flat" cmpd="sng">
            <a:solidFill>
              <a:schemeClr val="tx1"/>
            </a:solidFill>
            <a:prstDash val="solid"/>
            <a:headEnd type="none" w="med" len="med"/>
            <a:tailEnd type="none" w="med" len="med"/>
          </a:ln>
        </p:spPr>
      </p:sp>
      <p:sp>
        <p:nvSpPr>
          <p:cNvPr id="74776" name="直接连接符 74775"/>
          <p:cNvSpPr/>
          <p:nvPr>
            <p:custDataLst>
              <p:tags r:id="rId25"/>
            </p:custDataLst>
          </p:nvPr>
        </p:nvSpPr>
        <p:spPr>
          <a:xfrm>
            <a:off x="1980213" y="5840413"/>
            <a:ext cx="2519362" cy="0"/>
          </a:xfrm>
          <a:prstGeom prst="line">
            <a:avLst/>
          </a:prstGeom>
          <a:ln w="28575" cap="flat" cmpd="sng">
            <a:solidFill>
              <a:schemeClr val="tx1"/>
            </a:solidFill>
            <a:prstDash val="solid"/>
            <a:headEnd type="none" w="med" len="med"/>
            <a:tailEnd type="none" w="med" len="med"/>
          </a:ln>
        </p:spPr>
      </p:sp>
      <p:sp>
        <p:nvSpPr>
          <p:cNvPr id="74777" name="文本框 74776"/>
          <p:cNvSpPr txBox="1"/>
          <p:nvPr>
            <p:custDataLst>
              <p:tags r:id="rId26"/>
            </p:custDataLst>
          </p:nvPr>
        </p:nvSpPr>
        <p:spPr>
          <a:xfrm>
            <a:off x="2146900" y="1581150"/>
            <a:ext cx="2220913" cy="430530"/>
          </a:xfrm>
          <a:prstGeom prst="rect">
            <a:avLst/>
          </a:prstGeom>
          <a:noFill/>
          <a:ln w="9525">
            <a:noFill/>
          </a:ln>
        </p:spPr>
        <p:txBody>
          <a:bodyPr lIns="18000" tIns="0" rIns="18000" bIns="0">
            <a:spAutoFit/>
            <a:scene3d>
              <a:camera prst="orthographicFront"/>
              <a:lightRig rig="threePt" dir="t"/>
            </a:scene3d>
          </a:bodyPr>
          <a:p>
            <a:pPr algn="ctr">
              <a:spcBef>
                <a:spcPct val="50000"/>
              </a:spcBef>
            </a:pPr>
            <a:r>
              <a:rPr lang="zh-CN" altLang="en-US"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楷体_GB2312" pitchFamily="49" charset="-122"/>
              </a:rPr>
              <a:t>价格    供给量</a:t>
            </a:r>
            <a:endParaRPr lang="zh-CN" altLang="en-US" sz="28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楷体_GB2312" pitchFamily="49" charset="-122"/>
            </a:endParaRPr>
          </a:p>
        </p:txBody>
      </p:sp>
      <p:sp>
        <p:nvSpPr>
          <p:cNvPr id="74778" name="文本框 74777"/>
          <p:cNvSpPr txBox="1"/>
          <p:nvPr>
            <p:custDataLst>
              <p:tags r:id="rId27"/>
            </p:custDataLst>
          </p:nvPr>
        </p:nvSpPr>
        <p:spPr>
          <a:xfrm>
            <a:off x="2151663" y="2276475"/>
            <a:ext cx="785812"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2</a:t>
            </a:r>
            <a:endParaRPr lang="en-US" altLang="zh-CN" sz="2800" b="1">
              <a:solidFill>
                <a:schemeClr val="tx1"/>
              </a:solidFill>
              <a:latin typeface="Arial" panose="020B0604020202020204" pitchFamily="34" charset="0"/>
              <a:ea typeface="楷体_GB2312" pitchFamily="49" charset="-122"/>
            </a:endParaRPr>
          </a:p>
        </p:txBody>
      </p:sp>
      <p:sp>
        <p:nvSpPr>
          <p:cNvPr id="74779" name="文本框 74778"/>
          <p:cNvSpPr txBox="1"/>
          <p:nvPr>
            <p:custDataLst>
              <p:tags r:id="rId28"/>
            </p:custDataLst>
          </p:nvPr>
        </p:nvSpPr>
        <p:spPr>
          <a:xfrm>
            <a:off x="3375625" y="2276475"/>
            <a:ext cx="785813"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5</a:t>
            </a:r>
            <a:endParaRPr lang="en-US" altLang="zh-CN" sz="2800" b="1">
              <a:solidFill>
                <a:schemeClr val="tx1"/>
              </a:solidFill>
              <a:latin typeface="Arial" panose="020B0604020202020204" pitchFamily="34" charset="0"/>
              <a:ea typeface="楷体_GB2312" pitchFamily="49" charset="-122"/>
            </a:endParaRPr>
          </a:p>
        </p:txBody>
      </p:sp>
      <p:sp>
        <p:nvSpPr>
          <p:cNvPr id="74780" name="文本框 74779"/>
          <p:cNvSpPr txBox="1"/>
          <p:nvPr>
            <p:custDataLst>
              <p:tags r:id="rId29"/>
            </p:custDataLst>
          </p:nvPr>
        </p:nvSpPr>
        <p:spPr>
          <a:xfrm>
            <a:off x="2153250" y="3025775"/>
            <a:ext cx="785813"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4</a:t>
            </a:r>
            <a:endParaRPr lang="en-US" altLang="zh-CN" sz="2800" b="1">
              <a:solidFill>
                <a:schemeClr val="tx1"/>
              </a:solidFill>
              <a:latin typeface="Arial" panose="020B0604020202020204" pitchFamily="34" charset="0"/>
              <a:ea typeface="楷体_GB2312" pitchFamily="49" charset="-122"/>
            </a:endParaRPr>
          </a:p>
        </p:txBody>
      </p:sp>
      <p:sp>
        <p:nvSpPr>
          <p:cNvPr id="74781" name="文本框 74780"/>
          <p:cNvSpPr txBox="1"/>
          <p:nvPr>
            <p:custDataLst>
              <p:tags r:id="rId30"/>
            </p:custDataLst>
          </p:nvPr>
        </p:nvSpPr>
        <p:spPr>
          <a:xfrm>
            <a:off x="3375625" y="3024188"/>
            <a:ext cx="785813"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12</a:t>
            </a:r>
            <a:endParaRPr lang="en-US" altLang="zh-CN" sz="2800" b="1">
              <a:solidFill>
                <a:schemeClr val="tx1"/>
              </a:solidFill>
              <a:latin typeface="Arial" panose="020B0604020202020204" pitchFamily="34" charset="0"/>
              <a:ea typeface="楷体_GB2312" pitchFamily="49" charset="-122"/>
            </a:endParaRPr>
          </a:p>
        </p:txBody>
      </p:sp>
      <p:sp>
        <p:nvSpPr>
          <p:cNvPr id="74782" name="文本框 74781"/>
          <p:cNvSpPr txBox="1"/>
          <p:nvPr>
            <p:custDataLst>
              <p:tags r:id="rId31"/>
            </p:custDataLst>
          </p:nvPr>
        </p:nvSpPr>
        <p:spPr>
          <a:xfrm>
            <a:off x="2151663" y="3743325"/>
            <a:ext cx="785812"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6</a:t>
            </a:r>
            <a:endParaRPr lang="en-US" altLang="zh-CN" sz="2800" b="1">
              <a:solidFill>
                <a:schemeClr val="tx1"/>
              </a:solidFill>
              <a:latin typeface="Arial" panose="020B0604020202020204" pitchFamily="34" charset="0"/>
              <a:ea typeface="楷体_GB2312" pitchFamily="49" charset="-122"/>
            </a:endParaRPr>
          </a:p>
        </p:txBody>
      </p:sp>
      <p:sp>
        <p:nvSpPr>
          <p:cNvPr id="74783" name="文本框 74782"/>
          <p:cNvSpPr txBox="1"/>
          <p:nvPr>
            <p:custDataLst>
              <p:tags r:id="rId32"/>
            </p:custDataLst>
          </p:nvPr>
        </p:nvSpPr>
        <p:spPr>
          <a:xfrm>
            <a:off x="3375625" y="3743325"/>
            <a:ext cx="785813"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17</a:t>
            </a:r>
            <a:endParaRPr lang="en-US" altLang="zh-CN" sz="2800" b="1">
              <a:solidFill>
                <a:schemeClr val="tx1"/>
              </a:solidFill>
              <a:latin typeface="Arial" panose="020B0604020202020204" pitchFamily="34" charset="0"/>
              <a:ea typeface="楷体_GB2312" pitchFamily="49" charset="-122"/>
            </a:endParaRPr>
          </a:p>
        </p:txBody>
      </p:sp>
      <p:sp>
        <p:nvSpPr>
          <p:cNvPr id="74784" name="文本框 74783"/>
          <p:cNvSpPr txBox="1"/>
          <p:nvPr>
            <p:custDataLst>
              <p:tags r:id="rId33"/>
            </p:custDataLst>
          </p:nvPr>
        </p:nvSpPr>
        <p:spPr>
          <a:xfrm>
            <a:off x="2151663" y="4441825"/>
            <a:ext cx="785812"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8</a:t>
            </a:r>
            <a:endParaRPr lang="en-US" altLang="zh-CN" sz="2800" b="1">
              <a:solidFill>
                <a:schemeClr val="tx1"/>
              </a:solidFill>
              <a:latin typeface="Arial" panose="020B0604020202020204" pitchFamily="34" charset="0"/>
              <a:ea typeface="楷体_GB2312" pitchFamily="49" charset="-122"/>
            </a:endParaRPr>
          </a:p>
        </p:txBody>
      </p:sp>
      <p:sp>
        <p:nvSpPr>
          <p:cNvPr id="74785" name="文本框 74784"/>
          <p:cNvSpPr txBox="1"/>
          <p:nvPr>
            <p:custDataLst>
              <p:tags r:id="rId34"/>
            </p:custDataLst>
          </p:nvPr>
        </p:nvSpPr>
        <p:spPr>
          <a:xfrm>
            <a:off x="3375625" y="4440238"/>
            <a:ext cx="785813"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21</a:t>
            </a:r>
            <a:endParaRPr lang="en-US" altLang="zh-CN" sz="2800" b="1">
              <a:solidFill>
                <a:schemeClr val="tx1"/>
              </a:solidFill>
              <a:latin typeface="Arial" panose="020B0604020202020204" pitchFamily="34" charset="0"/>
              <a:ea typeface="楷体_GB2312" pitchFamily="49" charset="-122"/>
            </a:endParaRPr>
          </a:p>
        </p:txBody>
      </p:sp>
      <p:sp>
        <p:nvSpPr>
          <p:cNvPr id="74786" name="文本框 74785"/>
          <p:cNvSpPr txBox="1"/>
          <p:nvPr>
            <p:custDataLst>
              <p:tags r:id="rId35"/>
            </p:custDataLst>
          </p:nvPr>
        </p:nvSpPr>
        <p:spPr>
          <a:xfrm>
            <a:off x="2151663" y="5132388"/>
            <a:ext cx="785812"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10</a:t>
            </a:r>
            <a:endParaRPr lang="en-US" altLang="zh-CN" sz="2800" b="1">
              <a:solidFill>
                <a:schemeClr val="tx1"/>
              </a:solidFill>
              <a:latin typeface="Arial" panose="020B0604020202020204" pitchFamily="34" charset="0"/>
              <a:ea typeface="楷体_GB2312" pitchFamily="49" charset="-122"/>
            </a:endParaRPr>
          </a:p>
        </p:txBody>
      </p:sp>
      <p:sp>
        <p:nvSpPr>
          <p:cNvPr id="74787" name="文本框 74786"/>
          <p:cNvSpPr txBox="1"/>
          <p:nvPr>
            <p:custDataLst>
              <p:tags r:id="rId36"/>
            </p:custDataLst>
          </p:nvPr>
        </p:nvSpPr>
        <p:spPr>
          <a:xfrm>
            <a:off x="3375625" y="5132388"/>
            <a:ext cx="785813" cy="430530"/>
          </a:xfrm>
          <a:prstGeom prst="rect">
            <a:avLst/>
          </a:prstGeom>
          <a:noFill/>
          <a:ln w="9525">
            <a:noFill/>
          </a:ln>
        </p:spPr>
        <p:txBody>
          <a:bodyPr lIns="18000" tIns="0" rIns="18000" bIns="0">
            <a:spAutoFit/>
          </a:bodyPr>
          <a:p>
            <a:pPr algn="ctr">
              <a:spcBef>
                <a:spcPct val="50000"/>
              </a:spcBef>
            </a:pPr>
            <a:r>
              <a:rPr lang="en-US" altLang="zh-CN" sz="2800" b="1">
                <a:solidFill>
                  <a:schemeClr val="tx1"/>
                </a:solidFill>
                <a:latin typeface="Arial" panose="020B0604020202020204" pitchFamily="34" charset="0"/>
                <a:ea typeface="楷体_GB2312" pitchFamily="49" charset="-122"/>
              </a:rPr>
              <a:t>24</a:t>
            </a:r>
            <a:endParaRPr lang="en-US" altLang="zh-CN" sz="2800" b="1">
              <a:solidFill>
                <a:schemeClr val="tx1"/>
              </a:solidFill>
              <a:latin typeface="Arial" panose="020B0604020202020204" pitchFamily="34" charset="0"/>
              <a:ea typeface="楷体_GB2312" pitchFamily="49" charset="-122"/>
            </a:endParaRPr>
          </a:p>
        </p:txBody>
      </p:sp>
      <p:sp>
        <p:nvSpPr>
          <p:cNvPr id="74788" name="直接连接符 74787"/>
          <p:cNvSpPr/>
          <p:nvPr>
            <p:custDataLst>
              <p:tags r:id="rId37"/>
            </p:custDataLst>
          </p:nvPr>
        </p:nvSpPr>
        <p:spPr>
          <a:xfrm>
            <a:off x="6347425" y="5584825"/>
            <a:ext cx="0" cy="74613"/>
          </a:xfrm>
          <a:prstGeom prst="line">
            <a:avLst/>
          </a:prstGeom>
          <a:ln w="9525" cap="flat" cmpd="sng">
            <a:solidFill>
              <a:schemeClr val="tx1"/>
            </a:solidFill>
            <a:prstDash val="solid"/>
            <a:headEnd type="none" w="med" len="med"/>
            <a:tailEnd type="none" w="med" len="med"/>
          </a:ln>
        </p:spPr>
      </p:sp>
      <p:sp>
        <p:nvSpPr>
          <p:cNvPr id="74789" name="直接连接符 74788"/>
          <p:cNvSpPr/>
          <p:nvPr>
            <p:custDataLst>
              <p:tags r:id="rId38"/>
            </p:custDataLst>
          </p:nvPr>
        </p:nvSpPr>
        <p:spPr>
          <a:xfrm>
            <a:off x="7093550" y="5584825"/>
            <a:ext cx="0" cy="74613"/>
          </a:xfrm>
          <a:prstGeom prst="line">
            <a:avLst/>
          </a:prstGeom>
          <a:ln w="9525" cap="flat" cmpd="sng">
            <a:solidFill>
              <a:schemeClr val="tx1"/>
            </a:solidFill>
            <a:prstDash val="solid"/>
            <a:headEnd type="none" w="med" len="med"/>
            <a:tailEnd type="none" w="med" len="med"/>
          </a:ln>
        </p:spPr>
      </p:sp>
      <p:sp>
        <p:nvSpPr>
          <p:cNvPr id="74790" name="直接连接符 74789"/>
          <p:cNvSpPr/>
          <p:nvPr>
            <p:custDataLst>
              <p:tags r:id="rId39"/>
            </p:custDataLst>
          </p:nvPr>
        </p:nvSpPr>
        <p:spPr>
          <a:xfrm>
            <a:off x="7820625" y="5584825"/>
            <a:ext cx="0" cy="74613"/>
          </a:xfrm>
          <a:prstGeom prst="line">
            <a:avLst/>
          </a:prstGeom>
          <a:ln w="9525" cap="flat" cmpd="sng">
            <a:solidFill>
              <a:schemeClr val="tx1"/>
            </a:solidFill>
            <a:prstDash val="solid"/>
            <a:headEnd type="none" w="med" len="med"/>
            <a:tailEnd type="none" w="med" len="med"/>
          </a:ln>
        </p:spPr>
      </p:sp>
      <p:sp>
        <p:nvSpPr>
          <p:cNvPr id="74791" name="直接连接符 74790"/>
          <p:cNvSpPr/>
          <p:nvPr>
            <p:custDataLst>
              <p:tags r:id="rId40"/>
            </p:custDataLst>
          </p:nvPr>
        </p:nvSpPr>
        <p:spPr>
          <a:xfrm>
            <a:off x="8492138" y="5584825"/>
            <a:ext cx="0" cy="74613"/>
          </a:xfrm>
          <a:prstGeom prst="line">
            <a:avLst/>
          </a:prstGeom>
          <a:ln w="9525" cap="flat" cmpd="sng">
            <a:solidFill>
              <a:schemeClr val="tx1"/>
            </a:solidFill>
            <a:prstDash val="solid"/>
            <a:headEnd type="none" w="med" len="med"/>
            <a:tailEnd type="none" w="med" len="med"/>
          </a:ln>
        </p:spPr>
      </p:sp>
      <p:sp>
        <p:nvSpPr>
          <p:cNvPr id="74792" name="直接连接符 74791"/>
          <p:cNvSpPr/>
          <p:nvPr>
            <p:custDataLst>
              <p:tags r:id="rId41"/>
            </p:custDataLst>
          </p:nvPr>
        </p:nvSpPr>
        <p:spPr>
          <a:xfrm>
            <a:off x="9182700" y="5586413"/>
            <a:ext cx="0" cy="74612"/>
          </a:xfrm>
          <a:prstGeom prst="line">
            <a:avLst/>
          </a:prstGeom>
          <a:ln w="9525" cap="flat" cmpd="sng">
            <a:solidFill>
              <a:schemeClr val="tx1"/>
            </a:solidFill>
            <a:prstDash val="solid"/>
            <a:headEnd type="none" w="med" len="med"/>
            <a:tailEnd type="none" w="med" len="med"/>
          </a:ln>
        </p:spPr>
      </p:sp>
      <p:sp>
        <p:nvSpPr>
          <p:cNvPr id="74793" name="直接连接符 74792"/>
          <p:cNvSpPr/>
          <p:nvPr>
            <p:custDataLst>
              <p:tags r:id="rId42"/>
            </p:custDataLst>
          </p:nvPr>
        </p:nvSpPr>
        <p:spPr>
          <a:xfrm>
            <a:off x="5656863" y="4921250"/>
            <a:ext cx="690562" cy="0"/>
          </a:xfrm>
          <a:prstGeom prst="line">
            <a:avLst/>
          </a:prstGeom>
          <a:ln w="9525" cap="flat" cmpd="sng">
            <a:solidFill>
              <a:schemeClr val="tx1"/>
            </a:solidFill>
            <a:prstDash val="lgDash"/>
            <a:headEnd type="none" w="med" len="med"/>
            <a:tailEnd type="none" w="med" len="med"/>
          </a:ln>
        </p:spPr>
      </p:sp>
      <p:sp>
        <p:nvSpPr>
          <p:cNvPr id="74794" name="直接连接符 74793"/>
          <p:cNvSpPr/>
          <p:nvPr>
            <p:custDataLst>
              <p:tags r:id="rId43"/>
            </p:custDataLst>
          </p:nvPr>
        </p:nvSpPr>
        <p:spPr>
          <a:xfrm flipV="1">
            <a:off x="6347425" y="4921250"/>
            <a:ext cx="0" cy="747713"/>
          </a:xfrm>
          <a:prstGeom prst="line">
            <a:avLst/>
          </a:prstGeom>
          <a:ln w="9525" cap="flat" cmpd="sng">
            <a:solidFill>
              <a:schemeClr val="tx1"/>
            </a:solidFill>
            <a:prstDash val="lgDash"/>
            <a:headEnd type="none" w="med" len="med"/>
            <a:tailEnd type="none" w="med" len="med"/>
          </a:ln>
        </p:spPr>
      </p:sp>
      <p:sp>
        <p:nvSpPr>
          <p:cNvPr id="74795" name="椭圆 74794"/>
          <p:cNvSpPr/>
          <p:nvPr>
            <p:custDataLst>
              <p:tags r:id="rId44"/>
            </p:custDataLst>
          </p:nvPr>
        </p:nvSpPr>
        <p:spPr>
          <a:xfrm>
            <a:off x="6290275" y="4884738"/>
            <a:ext cx="88900" cy="88900"/>
          </a:xfrm>
          <a:prstGeom prst="ellipse">
            <a:avLst/>
          </a:prstGeom>
          <a:gradFill>
            <a:gsLst>
              <a:gs pos="0">
                <a:srgbClr val="E30000"/>
              </a:gs>
              <a:gs pos="100000">
                <a:srgbClr val="760303"/>
              </a:gs>
            </a:gsLst>
            <a:lin ang="0" scaled="0"/>
          </a:gradFill>
          <a:ln w="57150" cap="flat" cmpd="sng">
            <a:solidFill>
              <a:srgbClr val="FF0000"/>
            </a:solidFill>
            <a:prstDash val="solid"/>
            <a:headEnd type="none" w="med" len="med"/>
            <a:tailEnd type="none" w="med" len="med"/>
          </a:ln>
        </p:spPr>
        <p:txBody>
          <a:bodyPr/>
          <a:p>
            <a:endParaRPr lang="zh-CN" altLang="en-US"/>
          </a:p>
        </p:txBody>
      </p:sp>
      <p:sp>
        <p:nvSpPr>
          <p:cNvPr id="74796" name="直接连接符 74795"/>
          <p:cNvSpPr/>
          <p:nvPr>
            <p:custDataLst>
              <p:tags r:id="rId45"/>
            </p:custDataLst>
          </p:nvPr>
        </p:nvSpPr>
        <p:spPr>
          <a:xfrm>
            <a:off x="5656863" y="4119563"/>
            <a:ext cx="1754187" cy="0"/>
          </a:xfrm>
          <a:prstGeom prst="line">
            <a:avLst/>
          </a:prstGeom>
          <a:ln w="9525" cap="flat" cmpd="sng">
            <a:solidFill>
              <a:schemeClr val="tx1"/>
            </a:solidFill>
            <a:prstDash val="lgDash"/>
            <a:headEnd type="none" w="med" len="med"/>
            <a:tailEnd type="none" w="med" len="med"/>
          </a:ln>
        </p:spPr>
      </p:sp>
      <p:sp>
        <p:nvSpPr>
          <p:cNvPr id="74797" name="直接连接符 74796"/>
          <p:cNvSpPr/>
          <p:nvPr>
            <p:custDataLst>
              <p:tags r:id="rId46"/>
            </p:custDataLst>
          </p:nvPr>
        </p:nvSpPr>
        <p:spPr>
          <a:xfrm flipV="1">
            <a:off x="7392000" y="4119563"/>
            <a:ext cx="0" cy="1549400"/>
          </a:xfrm>
          <a:prstGeom prst="line">
            <a:avLst/>
          </a:prstGeom>
          <a:ln w="9525" cap="flat" cmpd="sng">
            <a:solidFill>
              <a:schemeClr val="tx1"/>
            </a:solidFill>
            <a:prstDash val="lgDash"/>
            <a:headEnd type="none" w="med" len="med"/>
            <a:tailEnd type="none" w="med" len="med"/>
          </a:ln>
        </p:spPr>
      </p:sp>
      <p:sp>
        <p:nvSpPr>
          <p:cNvPr id="74798" name="椭圆 74797"/>
          <p:cNvSpPr/>
          <p:nvPr>
            <p:custDataLst>
              <p:tags r:id="rId47"/>
            </p:custDataLst>
          </p:nvPr>
        </p:nvSpPr>
        <p:spPr>
          <a:xfrm>
            <a:off x="7334850" y="4083050"/>
            <a:ext cx="88900" cy="88900"/>
          </a:xfrm>
          <a:prstGeom prst="ellipse">
            <a:avLst/>
          </a:prstGeom>
          <a:solidFill>
            <a:srgbClr val="FF0000"/>
          </a:solidFill>
          <a:ln w="50800" cap="flat" cmpd="sng">
            <a:solidFill>
              <a:srgbClr val="FF0000"/>
            </a:solidFill>
            <a:prstDash val="solid"/>
            <a:headEnd type="none" w="med" len="med"/>
            <a:tailEnd type="none" w="med" len="med"/>
          </a:ln>
        </p:spPr>
        <p:txBody>
          <a:bodyPr/>
          <a:p>
            <a:endParaRPr lang="zh-CN" altLang="en-US"/>
          </a:p>
        </p:txBody>
      </p:sp>
      <p:sp>
        <p:nvSpPr>
          <p:cNvPr id="74799" name="直接连接符 74798"/>
          <p:cNvSpPr/>
          <p:nvPr>
            <p:custDataLst>
              <p:tags r:id="rId48"/>
            </p:custDataLst>
          </p:nvPr>
        </p:nvSpPr>
        <p:spPr>
          <a:xfrm>
            <a:off x="5656863" y="3298825"/>
            <a:ext cx="2463800" cy="0"/>
          </a:xfrm>
          <a:prstGeom prst="line">
            <a:avLst/>
          </a:prstGeom>
          <a:ln w="9525" cap="flat" cmpd="sng">
            <a:solidFill>
              <a:schemeClr val="tx1"/>
            </a:solidFill>
            <a:prstDash val="lgDash"/>
            <a:headEnd type="none" w="med" len="med"/>
            <a:tailEnd type="none" w="med" len="med"/>
          </a:ln>
        </p:spPr>
      </p:sp>
      <p:sp>
        <p:nvSpPr>
          <p:cNvPr id="74800" name="直接连接符 74799"/>
          <p:cNvSpPr/>
          <p:nvPr>
            <p:custDataLst>
              <p:tags r:id="rId49"/>
            </p:custDataLst>
          </p:nvPr>
        </p:nvSpPr>
        <p:spPr>
          <a:xfrm flipV="1">
            <a:off x="8076213" y="3298825"/>
            <a:ext cx="0" cy="2370138"/>
          </a:xfrm>
          <a:prstGeom prst="line">
            <a:avLst/>
          </a:prstGeom>
          <a:ln w="9525" cap="flat" cmpd="sng">
            <a:solidFill>
              <a:schemeClr val="tx1"/>
            </a:solidFill>
            <a:prstDash val="lgDash"/>
            <a:headEnd type="none" w="med" len="med"/>
            <a:tailEnd type="none" w="med" len="med"/>
          </a:ln>
        </p:spPr>
      </p:sp>
      <p:sp>
        <p:nvSpPr>
          <p:cNvPr id="74801" name="椭圆 74800"/>
          <p:cNvSpPr/>
          <p:nvPr>
            <p:custDataLst>
              <p:tags r:id="rId50"/>
            </p:custDataLst>
          </p:nvPr>
        </p:nvSpPr>
        <p:spPr>
          <a:xfrm>
            <a:off x="8033350" y="3260725"/>
            <a:ext cx="88900" cy="88900"/>
          </a:xfrm>
          <a:prstGeom prst="ellipse">
            <a:avLst/>
          </a:prstGeom>
          <a:solidFill>
            <a:srgbClr val="FF0000"/>
          </a:solidFill>
          <a:ln w="57150" cap="flat" cmpd="sng">
            <a:solidFill>
              <a:srgbClr val="FF0000"/>
            </a:solidFill>
            <a:prstDash val="solid"/>
            <a:headEnd type="none" w="med" len="med"/>
            <a:tailEnd type="none" w="med" len="med"/>
          </a:ln>
        </p:spPr>
        <p:txBody>
          <a:bodyPr/>
          <a:p>
            <a:endParaRPr lang="zh-CN" altLang="en-US"/>
          </a:p>
        </p:txBody>
      </p:sp>
      <p:sp>
        <p:nvSpPr>
          <p:cNvPr id="74802" name="直接连接符 74801"/>
          <p:cNvSpPr/>
          <p:nvPr>
            <p:custDataLst>
              <p:tags r:id="rId51"/>
            </p:custDataLst>
          </p:nvPr>
        </p:nvSpPr>
        <p:spPr>
          <a:xfrm>
            <a:off x="5656863" y="2459038"/>
            <a:ext cx="3022600" cy="0"/>
          </a:xfrm>
          <a:prstGeom prst="line">
            <a:avLst/>
          </a:prstGeom>
          <a:ln w="9525" cap="flat" cmpd="sng">
            <a:solidFill>
              <a:schemeClr val="tx1"/>
            </a:solidFill>
            <a:prstDash val="lgDash"/>
            <a:headEnd type="none" w="med" len="med"/>
            <a:tailEnd type="none" w="med" len="med"/>
          </a:ln>
        </p:spPr>
      </p:sp>
      <p:sp>
        <p:nvSpPr>
          <p:cNvPr id="74803" name="直接连接符 74802"/>
          <p:cNvSpPr/>
          <p:nvPr>
            <p:custDataLst>
              <p:tags r:id="rId52"/>
            </p:custDataLst>
          </p:nvPr>
        </p:nvSpPr>
        <p:spPr>
          <a:xfrm flipV="1">
            <a:off x="8660413" y="2459038"/>
            <a:ext cx="0" cy="3209925"/>
          </a:xfrm>
          <a:prstGeom prst="line">
            <a:avLst/>
          </a:prstGeom>
          <a:ln w="9525" cap="flat" cmpd="sng">
            <a:solidFill>
              <a:schemeClr val="tx1"/>
            </a:solidFill>
            <a:prstDash val="lgDash"/>
            <a:headEnd type="none" w="med" len="med"/>
            <a:tailEnd type="none" w="med" len="med"/>
          </a:ln>
        </p:spPr>
      </p:sp>
      <p:sp>
        <p:nvSpPr>
          <p:cNvPr id="74804" name="椭圆 74803"/>
          <p:cNvSpPr/>
          <p:nvPr>
            <p:custDataLst>
              <p:tags r:id="rId53"/>
            </p:custDataLst>
          </p:nvPr>
        </p:nvSpPr>
        <p:spPr>
          <a:xfrm>
            <a:off x="8603263" y="2403475"/>
            <a:ext cx="88900" cy="88900"/>
          </a:xfrm>
          <a:prstGeom prst="ellipse">
            <a:avLst/>
          </a:prstGeom>
          <a:solidFill>
            <a:srgbClr val="FF0000"/>
          </a:solidFill>
          <a:ln w="53975" cap="flat" cmpd="sng">
            <a:solidFill>
              <a:srgbClr val="FF0000"/>
            </a:solidFill>
            <a:prstDash val="solid"/>
            <a:headEnd type="none" w="med" len="med"/>
            <a:tailEnd type="none" w="med" len="med"/>
          </a:ln>
        </p:spPr>
        <p:txBody>
          <a:bodyPr/>
          <a:p>
            <a:endParaRPr lang="zh-CN" altLang="en-US"/>
          </a:p>
        </p:txBody>
      </p:sp>
      <p:sp>
        <p:nvSpPr>
          <p:cNvPr id="74805" name="直接连接符 74804"/>
          <p:cNvSpPr/>
          <p:nvPr>
            <p:custDataLst>
              <p:tags r:id="rId54"/>
            </p:custDataLst>
          </p:nvPr>
        </p:nvSpPr>
        <p:spPr>
          <a:xfrm>
            <a:off x="5656863" y="1749425"/>
            <a:ext cx="3414712" cy="0"/>
          </a:xfrm>
          <a:prstGeom prst="line">
            <a:avLst/>
          </a:prstGeom>
          <a:ln w="9525" cap="flat" cmpd="sng">
            <a:solidFill>
              <a:schemeClr val="tx1"/>
            </a:solidFill>
            <a:prstDash val="lgDash"/>
            <a:headEnd type="none" w="med" len="med"/>
            <a:tailEnd type="none" w="med" len="med"/>
          </a:ln>
        </p:spPr>
      </p:sp>
      <p:sp>
        <p:nvSpPr>
          <p:cNvPr id="74806" name="直接连接符 74805"/>
          <p:cNvSpPr/>
          <p:nvPr>
            <p:custDataLst>
              <p:tags r:id="rId55"/>
            </p:custDataLst>
          </p:nvPr>
        </p:nvSpPr>
        <p:spPr>
          <a:xfrm flipV="1">
            <a:off x="9052525" y="1749425"/>
            <a:ext cx="0" cy="3919538"/>
          </a:xfrm>
          <a:prstGeom prst="line">
            <a:avLst/>
          </a:prstGeom>
          <a:ln w="9525" cap="flat" cmpd="sng">
            <a:solidFill>
              <a:schemeClr val="tx1"/>
            </a:solidFill>
            <a:prstDash val="lgDash"/>
            <a:headEnd type="none" w="med" len="med"/>
            <a:tailEnd type="none" w="med" len="med"/>
          </a:ln>
        </p:spPr>
      </p:sp>
      <p:sp>
        <p:nvSpPr>
          <p:cNvPr id="74807" name="椭圆 74806"/>
          <p:cNvSpPr/>
          <p:nvPr>
            <p:custDataLst>
              <p:tags r:id="rId56"/>
            </p:custDataLst>
          </p:nvPr>
        </p:nvSpPr>
        <p:spPr>
          <a:xfrm>
            <a:off x="9014425" y="1706563"/>
            <a:ext cx="88900" cy="88900"/>
          </a:xfrm>
          <a:prstGeom prst="ellipse">
            <a:avLst/>
          </a:prstGeom>
          <a:solidFill>
            <a:srgbClr val="FF0000"/>
          </a:solidFill>
          <a:ln w="66675" cap="flat" cmpd="sng">
            <a:solidFill>
              <a:srgbClr val="FF0000"/>
            </a:solidFill>
            <a:prstDash val="solid"/>
            <a:headEnd type="none" w="med" len="med"/>
            <a:tailEnd type="none" w="med" len="med"/>
          </a:ln>
        </p:spPr>
        <p:txBody>
          <a:bodyPr/>
          <a:p>
            <a:endParaRPr lang="zh-CN" altLang="en-US"/>
          </a:p>
        </p:txBody>
      </p:sp>
      <p:sp>
        <p:nvSpPr>
          <p:cNvPr id="74808" name="直接连接符 74807"/>
          <p:cNvSpPr/>
          <p:nvPr>
            <p:custDataLst>
              <p:tags r:id="rId57"/>
            </p:custDataLst>
          </p:nvPr>
        </p:nvSpPr>
        <p:spPr>
          <a:xfrm>
            <a:off x="5658450" y="4921250"/>
            <a:ext cx="74613" cy="0"/>
          </a:xfrm>
          <a:prstGeom prst="line">
            <a:avLst/>
          </a:prstGeom>
          <a:ln w="9525" cap="flat" cmpd="sng">
            <a:solidFill>
              <a:schemeClr val="tx1"/>
            </a:solidFill>
            <a:prstDash val="solid"/>
            <a:headEnd type="none" w="med" len="med"/>
            <a:tailEnd type="none" w="med" len="med"/>
          </a:ln>
        </p:spPr>
      </p:sp>
      <p:sp>
        <p:nvSpPr>
          <p:cNvPr id="74809" name="直接连接符 74808"/>
          <p:cNvSpPr/>
          <p:nvPr>
            <p:custDataLst>
              <p:tags r:id="rId58"/>
            </p:custDataLst>
          </p:nvPr>
        </p:nvSpPr>
        <p:spPr>
          <a:xfrm>
            <a:off x="5658450" y="4116388"/>
            <a:ext cx="74613" cy="0"/>
          </a:xfrm>
          <a:prstGeom prst="line">
            <a:avLst/>
          </a:prstGeom>
          <a:ln w="9525" cap="flat" cmpd="sng">
            <a:solidFill>
              <a:schemeClr val="tx1"/>
            </a:solidFill>
            <a:prstDash val="solid"/>
            <a:headEnd type="none" w="med" len="med"/>
            <a:tailEnd type="none" w="med" len="med"/>
          </a:ln>
        </p:spPr>
      </p:sp>
      <p:sp>
        <p:nvSpPr>
          <p:cNvPr id="74810" name="直接连接符 74809"/>
          <p:cNvSpPr/>
          <p:nvPr>
            <p:custDataLst>
              <p:tags r:id="rId59"/>
            </p:custDataLst>
          </p:nvPr>
        </p:nvSpPr>
        <p:spPr>
          <a:xfrm>
            <a:off x="5658450" y="3306763"/>
            <a:ext cx="74613" cy="0"/>
          </a:xfrm>
          <a:prstGeom prst="line">
            <a:avLst/>
          </a:prstGeom>
          <a:ln w="9525" cap="flat" cmpd="sng">
            <a:solidFill>
              <a:schemeClr val="tx1"/>
            </a:solidFill>
            <a:prstDash val="solid"/>
            <a:headEnd type="none" w="med" len="med"/>
            <a:tailEnd type="none" w="med" len="med"/>
          </a:ln>
        </p:spPr>
      </p:sp>
      <p:sp>
        <p:nvSpPr>
          <p:cNvPr id="74811" name="直接连接符 74810"/>
          <p:cNvSpPr/>
          <p:nvPr>
            <p:custDataLst>
              <p:tags r:id="rId60"/>
            </p:custDataLst>
          </p:nvPr>
        </p:nvSpPr>
        <p:spPr>
          <a:xfrm>
            <a:off x="5658450" y="1755775"/>
            <a:ext cx="74613" cy="0"/>
          </a:xfrm>
          <a:prstGeom prst="line">
            <a:avLst/>
          </a:prstGeom>
          <a:ln w="9525" cap="flat" cmpd="sng">
            <a:solidFill>
              <a:schemeClr val="tx1"/>
            </a:solidFill>
            <a:prstDash val="solid"/>
            <a:headEnd type="none" w="med" len="med"/>
            <a:tailEnd type="none" w="med" len="med"/>
          </a:ln>
        </p:spPr>
      </p:sp>
      <p:sp>
        <p:nvSpPr>
          <p:cNvPr id="74812" name="直接连接符 74811"/>
          <p:cNvSpPr/>
          <p:nvPr>
            <p:custDataLst>
              <p:tags r:id="rId61"/>
            </p:custDataLst>
          </p:nvPr>
        </p:nvSpPr>
        <p:spPr>
          <a:xfrm>
            <a:off x="5658450" y="2459038"/>
            <a:ext cx="74613" cy="0"/>
          </a:xfrm>
          <a:prstGeom prst="line">
            <a:avLst/>
          </a:prstGeom>
          <a:ln w="9525" cap="flat" cmpd="sng">
            <a:solidFill>
              <a:schemeClr val="tx1"/>
            </a:solidFill>
            <a:prstDash val="solid"/>
            <a:headEnd type="none" w="med" len="med"/>
            <a:tailEnd type="none" w="med" len="med"/>
          </a:ln>
        </p:spPr>
      </p:sp>
    </p:spTree>
    <p:custDataLst>
      <p:tags r:id="rId6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4778"/>
                                        </p:tgtEl>
                                        <p:attrNameLst>
                                          <p:attrName>style.visibility</p:attrName>
                                        </p:attrNameLst>
                                      </p:cBhvr>
                                      <p:to>
                                        <p:strVal val="visible"/>
                                      </p:to>
                                    </p:set>
                                    <p:animEffect transition="in" filter="barn(outHorizontal)">
                                      <p:cBhvr>
                                        <p:cTn id="7" dur="500"/>
                                        <p:tgtEl>
                                          <p:spTgt spid="74778"/>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74779"/>
                                        </p:tgtEl>
                                        <p:attrNameLst>
                                          <p:attrName>style.visibility</p:attrName>
                                        </p:attrNameLst>
                                      </p:cBhvr>
                                      <p:to>
                                        <p:strVal val="visible"/>
                                      </p:to>
                                    </p:set>
                                    <p:animEffect transition="in" filter="barn(outHorizontal)">
                                      <p:cBhvr>
                                        <p:cTn id="11" dur="500"/>
                                        <p:tgtEl>
                                          <p:spTgt spid="74779"/>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74793"/>
                                        </p:tgtEl>
                                        <p:attrNameLst>
                                          <p:attrName>style.visibility</p:attrName>
                                        </p:attrNameLst>
                                      </p:cBhvr>
                                      <p:to>
                                        <p:strVal val="visible"/>
                                      </p:to>
                                    </p:set>
                                    <p:animEffect transition="in" filter="barn(outVertical)">
                                      <p:cBhvr>
                                        <p:cTn id="15" dur="500"/>
                                        <p:tgtEl>
                                          <p:spTgt spid="74793"/>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74794"/>
                                        </p:tgtEl>
                                        <p:attrNameLst>
                                          <p:attrName>style.visibility</p:attrName>
                                        </p:attrNameLst>
                                      </p:cBhvr>
                                      <p:to>
                                        <p:strVal val="visible"/>
                                      </p:to>
                                    </p:set>
                                    <p:animEffect transition="in" filter="barn(outHorizontal)">
                                      <p:cBhvr>
                                        <p:cTn id="19" dur="500"/>
                                        <p:tgtEl>
                                          <p:spTgt spid="74794"/>
                                        </p:tgtEl>
                                      </p:cBhvr>
                                    </p:animEffect>
                                  </p:childTnLst>
                                </p:cTn>
                              </p:par>
                            </p:childTnLst>
                          </p:cTn>
                        </p:par>
                        <p:par>
                          <p:cTn id="20" fill="hold">
                            <p:stCondLst>
                              <p:cond delay="2000"/>
                            </p:stCondLst>
                            <p:childTnLst>
                              <p:par>
                                <p:cTn id="21" presetID="16" presetClass="entr" presetSubtype="42" fill="hold" nodeType="afterEffect">
                                  <p:stCondLst>
                                    <p:cond delay="0"/>
                                  </p:stCondLst>
                                  <p:childTnLst>
                                    <p:set>
                                      <p:cBhvr>
                                        <p:cTn id="22" dur="1" fill="hold">
                                          <p:stCondLst>
                                            <p:cond delay="0"/>
                                          </p:stCondLst>
                                        </p:cTn>
                                        <p:tgtEl>
                                          <p:spTgt spid="74795"/>
                                        </p:tgtEl>
                                        <p:attrNameLst>
                                          <p:attrName>style.visibility</p:attrName>
                                        </p:attrNameLst>
                                      </p:cBhvr>
                                      <p:to>
                                        <p:strVal val="visible"/>
                                      </p:to>
                                    </p:set>
                                    <p:animEffect transition="in" filter="barn(outHorizontal)">
                                      <p:cBhvr>
                                        <p:cTn id="23" dur="500"/>
                                        <p:tgtEl>
                                          <p:spTgt spid="74795"/>
                                        </p:tgtEl>
                                      </p:cBhvr>
                                    </p:animEffect>
                                  </p:childTnLst>
                                </p:cTn>
                              </p:par>
                            </p:childTnLst>
                          </p:cTn>
                        </p:par>
                        <p:par>
                          <p:cTn id="24" fill="hold">
                            <p:stCondLst>
                              <p:cond delay="2500"/>
                            </p:stCondLst>
                            <p:childTnLst>
                              <p:par>
                                <p:cTn id="25" presetID="16" presetClass="entr" presetSubtype="42" fill="hold" grpId="0" nodeType="afterEffect">
                                  <p:stCondLst>
                                    <p:cond delay="0"/>
                                  </p:stCondLst>
                                  <p:childTnLst>
                                    <p:set>
                                      <p:cBhvr>
                                        <p:cTn id="26" dur="1" fill="hold">
                                          <p:stCondLst>
                                            <p:cond delay="0"/>
                                          </p:stCondLst>
                                        </p:cTn>
                                        <p:tgtEl>
                                          <p:spTgt spid="74780"/>
                                        </p:tgtEl>
                                        <p:attrNameLst>
                                          <p:attrName>style.visibility</p:attrName>
                                        </p:attrNameLst>
                                      </p:cBhvr>
                                      <p:to>
                                        <p:strVal val="visible"/>
                                      </p:to>
                                    </p:set>
                                    <p:animEffect transition="in" filter="barn(outHorizontal)">
                                      <p:cBhvr>
                                        <p:cTn id="27" dur="500"/>
                                        <p:tgtEl>
                                          <p:spTgt spid="74780"/>
                                        </p:tgtEl>
                                      </p:cBhvr>
                                    </p:animEffect>
                                  </p:childTnLst>
                                </p:cTn>
                              </p:par>
                            </p:childTnLst>
                          </p:cTn>
                        </p:par>
                        <p:par>
                          <p:cTn id="28" fill="hold">
                            <p:stCondLst>
                              <p:cond delay="3000"/>
                            </p:stCondLst>
                            <p:childTnLst>
                              <p:par>
                                <p:cTn id="29" presetID="16" presetClass="entr" presetSubtype="42" fill="hold" grpId="0" nodeType="afterEffect">
                                  <p:stCondLst>
                                    <p:cond delay="0"/>
                                  </p:stCondLst>
                                  <p:childTnLst>
                                    <p:set>
                                      <p:cBhvr>
                                        <p:cTn id="30" dur="1" fill="hold">
                                          <p:stCondLst>
                                            <p:cond delay="0"/>
                                          </p:stCondLst>
                                        </p:cTn>
                                        <p:tgtEl>
                                          <p:spTgt spid="74781"/>
                                        </p:tgtEl>
                                        <p:attrNameLst>
                                          <p:attrName>style.visibility</p:attrName>
                                        </p:attrNameLst>
                                      </p:cBhvr>
                                      <p:to>
                                        <p:strVal val="visible"/>
                                      </p:to>
                                    </p:set>
                                    <p:animEffect transition="in" filter="barn(outHorizontal)">
                                      <p:cBhvr>
                                        <p:cTn id="31" dur="500"/>
                                        <p:tgtEl>
                                          <p:spTgt spid="74781"/>
                                        </p:tgtEl>
                                      </p:cBhvr>
                                    </p:animEffect>
                                  </p:childTnLst>
                                </p:cTn>
                              </p:par>
                            </p:childTnLst>
                          </p:cTn>
                        </p:par>
                        <p:par>
                          <p:cTn id="32" fill="hold">
                            <p:stCondLst>
                              <p:cond delay="3500"/>
                            </p:stCondLst>
                            <p:childTnLst>
                              <p:par>
                                <p:cTn id="33" presetID="16" presetClass="entr" presetSubtype="37" fill="hold" nodeType="afterEffect">
                                  <p:stCondLst>
                                    <p:cond delay="0"/>
                                  </p:stCondLst>
                                  <p:childTnLst>
                                    <p:set>
                                      <p:cBhvr>
                                        <p:cTn id="34" dur="1" fill="hold">
                                          <p:stCondLst>
                                            <p:cond delay="0"/>
                                          </p:stCondLst>
                                        </p:cTn>
                                        <p:tgtEl>
                                          <p:spTgt spid="74796"/>
                                        </p:tgtEl>
                                        <p:attrNameLst>
                                          <p:attrName>style.visibility</p:attrName>
                                        </p:attrNameLst>
                                      </p:cBhvr>
                                      <p:to>
                                        <p:strVal val="visible"/>
                                      </p:to>
                                    </p:set>
                                    <p:animEffect transition="in" filter="barn(outVertical)">
                                      <p:cBhvr>
                                        <p:cTn id="35" dur="500"/>
                                        <p:tgtEl>
                                          <p:spTgt spid="74796"/>
                                        </p:tgtEl>
                                      </p:cBhvr>
                                    </p:animEffect>
                                  </p:childTnLst>
                                </p:cTn>
                              </p:par>
                            </p:childTnLst>
                          </p:cTn>
                        </p:par>
                        <p:par>
                          <p:cTn id="36" fill="hold">
                            <p:stCondLst>
                              <p:cond delay="4000"/>
                            </p:stCondLst>
                            <p:childTnLst>
                              <p:par>
                                <p:cTn id="37" presetID="16" presetClass="entr" presetSubtype="42" fill="hold" nodeType="afterEffect">
                                  <p:stCondLst>
                                    <p:cond delay="0"/>
                                  </p:stCondLst>
                                  <p:childTnLst>
                                    <p:set>
                                      <p:cBhvr>
                                        <p:cTn id="38" dur="1" fill="hold">
                                          <p:stCondLst>
                                            <p:cond delay="0"/>
                                          </p:stCondLst>
                                        </p:cTn>
                                        <p:tgtEl>
                                          <p:spTgt spid="74797"/>
                                        </p:tgtEl>
                                        <p:attrNameLst>
                                          <p:attrName>style.visibility</p:attrName>
                                        </p:attrNameLst>
                                      </p:cBhvr>
                                      <p:to>
                                        <p:strVal val="visible"/>
                                      </p:to>
                                    </p:set>
                                    <p:animEffect transition="in" filter="barn(outHorizontal)">
                                      <p:cBhvr>
                                        <p:cTn id="39" dur="500"/>
                                        <p:tgtEl>
                                          <p:spTgt spid="74797"/>
                                        </p:tgtEl>
                                      </p:cBhvr>
                                    </p:animEffect>
                                  </p:childTnLst>
                                </p:cTn>
                              </p:par>
                            </p:childTnLst>
                          </p:cTn>
                        </p:par>
                        <p:par>
                          <p:cTn id="40" fill="hold">
                            <p:stCondLst>
                              <p:cond delay="4500"/>
                            </p:stCondLst>
                            <p:childTnLst>
                              <p:par>
                                <p:cTn id="41" presetID="16" presetClass="entr" presetSubtype="42" fill="hold" nodeType="afterEffect">
                                  <p:stCondLst>
                                    <p:cond delay="0"/>
                                  </p:stCondLst>
                                  <p:childTnLst>
                                    <p:set>
                                      <p:cBhvr>
                                        <p:cTn id="42" dur="1" fill="hold">
                                          <p:stCondLst>
                                            <p:cond delay="0"/>
                                          </p:stCondLst>
                                        </p:cTn>
                                        <p:tgtEl>
                                          <p:spTgt spid="74798"/>
                                        </p:tgtEl>
                                        <p:attrNameLst>
                                          <p:attrName>style.visibility</p:attrName>
                                        </p:attrNameLst>
                                      </p:cBhvr>
                                      <p:to>
                                        <p:strVal val="visible"/>
                                      </p:to>
                                    </p:set>
                                    <p:animEffect transition="in" filter="barn(outHorizontal)">
                                      <p:cBhvr>
                                        <p:cTn id="43" dur="500"/>
                                        <p:tgtEl>
                                          <p:spTgt spid="74798"/>
                                        </p:tgtEl>
                                      </p:cBhvr>
                                    </p:animEffect>
                                  </p:childTnLst>
                                </p:cTn>
                              </p:par>
                            </p:childTnLst>
                          </p:cTn>
                        </p:par>
                        <p:par>
                          <p:cTn id="44" fill="hold">
                            <p:stCondLst>
                              <p:cond delay="5000"/>
                            </p:stCondLst>
                            <p:childTnLst>
                              <p:par>
                                <p:cTn id="45" presetID="16" presetClass="entr" presetSubtype="42" fill="hold" grpId="0" nodeType="afterEffect">
                                  <p:stCondLst>
                                    <p:cond delay="0"/>
                                  </p:stCondLst>
                                  <p:childTnLst>
                                    <p:set>
                                      <p:cBhvr>
                                        <p:cTn id="46" dur="1" fill="hold">
                                          <p:stCondLst>
                                            <p:cond delay="0"/>
                                          </p:stCondLst>
                                        </p:cTn>
                                        <p:tgtEl>
                                          <p:spTgt spid="74782"/>
                                        </p:tgtEl>
                                        <p:attrNameLst>
                                          <p:attrName>style.visibility</p:attrName>
                                        </p:attrNameLst>
                                      </p:cBhvr>
                                      <p:to>
                                        <p:strVal val="visible"/>
                                      </p:to>
                                    </p:set>
                                    <p:animEffect transition="in" filter="barn(outHorizontal)">
                                      <p:cBhvr>
                                        <p:cTn id="47" dur="500"/>
                                        <p:tgtEl>
                                          <p:spTgt spid="74782"/>
                                        </p:tgtEl>
                                      </p:cBhvr>
                                    </p:animEffect>
                                  </p:childTnLst>
                                </p:cTn>
                              </p:par>
                            </p:childTnLst>
                          </p:cTn>
                        </p:par>
                        <p:par>
                          <p:cTn id="48" fill="hold">
                            <p:stCondLst>
                              <p:cond delay="5500"/>
                            </p:stCondLst>
                            <p:childTnLst>
                              <p:par>
                                <p:cTn id="49" presetID="16" presetClass="entr" presetSubtype="42" fill="hold" grpId="0" nodeType="afterEffect">
                                  <p:stCondLst>
                                    <p:cond delay="0"/>
                                  </p:stCondLst>
                                  <p:childTnLst>
                                    <p:set>
                                      <p:cBhvr>
                                        <p:cTn id="50" dur="1" fill="hold">
                                          <p:stCondLst>
                                            <p:cond delay="0"/>
                                          </p:stCondLst>
                                        </p:cTn>
                                        <p:tgtEl>
                                          <p:spTgt spid="74783"/>
                                        </p:tgtEl>
                                        <p:attrNameLst>
                                          <p:attrName>style.visibility</p:attrName>
                                        </p:attrNameLst>
                                      </p:cBhvr>
                                      <p:to>
                                        <p:strVal val="visible"/>
                                      </p:to>
                                    </p:set>
                                    <p:animEffect transition="in" filter="barn(outHorizontal)">
                                      <p:cBhvr>
                                        <p:cTn id="51" dur="500"/>
                                        <p:tgtEl>
                                          <p:spTgt spid="74783"/>
                                        </p:tgtEl>
                                      </p:cBhvr>
                                    </p:animEffect>
                                  </p:childTnLst>
                                </p:cTn>
                              </p:par>
                            </p:childTnLst>
                          </p:cTn>
                        </p:par>
                        <p:par>
                          <p:cTn id="52" fill="hold">
                            <p:stCondLst>
                              <p:cond delay="6000"/>
                            </p:stCondLst>
                            <p:childTnLst>
                              <p:par>
                                <p:cTn id="53" presetID="16" presetClass="entr" presetSubtype="37" fill="hold" nodeType="afterEffect">
                                  <p:stCondLst>
                                    <p:cond delay="0"/>
                                  </p:stCondLst>
                                  <p:childTnLst>
                                    <p:set>
                                      <p:cBhvr>
                                        <p:cTn id="54" dur="1" fill="hold">
                                          <p:stCondLst>
                                            <p:cond delay="0"/>
                                          </p:stCondLst>
                                        </p:cTn>
                                        <p:tgtEl>
                                          <p:spTgt spid="74799"/>
                                        </p:tgtEl>
                                        <p:attrNameLst>
                                          <p:attrName>style.visibility</p:attrName>
                                        </p:attrNameLst>
                                      </p:cBhvr>
                                      <p:to>
                                        <p:strVal val="visible"/>
                                      </p:to>
                                    </p:set>
                                    <p:animEffect transition="in" filter="barn(outVertical)">
                                      <p:cBhvr>
                                        <p:cTn id="55" dur="500"/>
                                        <p:tgtEl>
                                          <p:spTgt spid="74799"/>
                                        </p:tgtEl>
                                      </p:cBhvr>
                                    </p:animEffect>
                                  </p:childTnLst>
                                </p:cTn>
                              </p:par>
                            </p:childTnLst>
                          </p:cTn>
                        </p:par>
                        <p:par>
                          <p:cTn id="56" fill="hold">
                            <p:stCondLst>
                              <p:cond delay="6500"/>
                            </p:stCondLst>
                            <p:childTnLst>
                              <p:par>
                                <p:cTn id="57" presetID="16" presetClass="entr" presetSubtype="42" fill="hold" nodeType="afterEffect">
                                  <p:stCondLst>
                                    <p:cond delay="0"/>
                                  </p:stCondLst>
                                  <p:childTnLst>
                                    <p:set>
                                      <p:cBhvr>
                                        <p:cTn id="58" dur="1" fill="hold">
                                          <p:stCondLst>
                                            <p:cond delay="0"/>
                                          </p:stCondLst>
                                        </p:cTn>
                                        <p:tgtEl>
                                          <p:spTgt spid="74800"/>
                                        </p:tgtEl>
                                        <p:attrNameLst>
                                          <p:attrName>style.visibility</p:attrName>
                                        </p:attrNameLst>
                                      </p:cBhvr>
                                      <p:to>
                                        <p:strVal val="visible"/>
                                      </p:to>
                                    </p:set>
                                    <p:animEffect transition="in" filter="barn(outHorizontal)">
                                      <p:cBhvr>
                                        <p:cTn id="59" dur="500"/>
                                        <p:tgtEl>
                                          <p:spTgt spid="74800"/>
                                        </p:tgtEl>
                                      </p:cBhvr>
                                    </p:animEffect>
                                  </p:childTnLst>
                                </p:cTn>
                              </p:par>
                            </p:childTnLst>
                          </p:cTn>
                        </p:par>
                        <p:par>
                          <p:cTn id="60" fill="hold">
                            <p:stCondLst>
                              <p:cond delay="7000"/>
                            </p:stCondLst>
                            <p:childTnLst>
                              <p:par>
                                <p:cTn id="61" presetID="16" presetClass="entr" presetSubtype="42" fill="hold" nodeType="afterEffect">
                                  <p:stCondLst>
                                    <p:cond delay="0"/>
                                  </p:stCondLst>
                                  <p:childTnLst>
                                    <p:set>
                                      <p:cBhvr>
                                        <p:cTn id="62" dur="1" fill="hold">
                                          <p:stCondLst>
                                            <p:cond delay="0"/>
                                          </p:stCondLst>
                                        </p:cTn>
                                        <p:tgtEl>
                                          <p:spTgt spid="74801"/>
                                        </p:tgtEl>
                                        <p:attrNameLst>
                                          <p:attrName>style.visibility</p:attrName>
                                        </p:attrNameLst>
                                      </p:cBhvr>
                                      <p:to>
                                        <p:strVal val="visible"/>
                                      </p:to>
                                    </p:set>
                                    <p:animEffect transition="in" filter="barn(outHorizontal)">
                                      <p:cBhvr>
                                        <p:cTn id="63" dur="500"/>
                                        <p:tgtEl>
                                          <p:spTgt spid="74801"/>
                                        </p:tgtEl>
                                      </p:cBhvr>
                                    </p:animEffect>
                                  </p:childTnLst>
                                </p:cTn>
                              </p:par>
                            </p:childTnLst>
                          </p:cTn>
                        </p:par>
                        <p:par>
                          <p:cTn id="64" fill="hold">
                            <p:stCondLst>
                              <p:cond delay="7500"/>
                            </p:stCondLst>
                            <p:childTnLst>
                              <p:par>
                                <p:cTn id="65" presetID="16" presetClass="entr" presetSubtype="42" fill="hold" grpId="0" nodeType="afterEffect">
                                  <p:stCondLst>
                                    <p:cond delay="0"/>
                                  </p:stCondLst>
                                  <p:childTnLst>
                                    <p:set>
                                      <p:cBhvr>
                                        <p:cTn id="66" dur="1" fill="hold">
                                          <p:stCondLst>
                                            <p:cond delay="0"/>
                                          </p:stCondLst>
                                        </p:cTn>
                                        <p:tgtEl>
                                          <p:spTgt spid="74784"/>
                                        </p:tgtEl>
                                        <p:attrNameLst>
                                          <p:attrName>style.visibility</p:attrName>
                                        </p:attrNameLst>
                                      </p:cBhvr>
                                      <p:to>
                                        <p:strVal val="visible"/>
                                      </p:to>
                                    </p:set>
                                    <p:animEffect transition="in" filter="barn(outHorizontal)">
                                      <p:cBhvr>
                                        <p:cTn id="67" dur="500"/>
                                        <p:tgtEl>
                                          <p:spTgt spid="74784"/>
                                        </p:tgtEl>
                                      </p:cBhvr>
                                    </p:animEffect>
                                  </p:childTnLst>
                                </p:cTn>
                              </p:par>
                            </p:childTnLst>
                          </p:cTn>
                        </p:par>
                        <p:par>
                          <p:cTn id="68" fill="hold">
                            <p:stCondLst>
                              <p:cond delay="8000"/>
                            </p:stCondLst>
                            <p:childTnLst>
                              <p:par>
                                <p:cTn id="69" presetID="16" presetClass="entr" presetSubtype="42" fill="hold" grpId="0" nodeType="afterEffect">
                                  <p:stCondLst>
                                    <p:cond delay="0"/>
                                  </p:stCondLst>
                                  <p:childTnLst>
                                    <p:set>
                                      <p:cBhvr>
                                        <p:cTn id="70" dur="1" fill="hold">
                                          <p:stCondLst>
                                            <p:cond delay="0"/>
                                          </p:stCondLst>
                                        </p:cTn>
                                        <p:tgtEl>
                                          <p:spTgt spid="74785"/>
                                        </p:tgtEl>
                                        <p:attrNameLst>
                                          <p:attrName>style.visibility</p:attrName>
                                        </p:attrNameLst>
                                      </p:cBhvr>
                                      <p:to>
                                        <p:strVal val="visible"/>
                                      </p:to>
                                    </p:set>
                                    <p:animEffect transition="in" filter="barn(outHorizontal)">
                                      <p:cBhvr>
                                        <p:cTn id="71" dur="500"/>
                                        <p:tgtEl>
                                          <p:spTgt spid="74785"/>
                                        </p:tgtEl>
                                      </p:cBhvr>
                                    </p:animEffect>
                                  </p:childTnLst>
                                </p:cTn>
                              </p:par>
                            </p:childTnLst>
                          </p:cTn>
                        </p:par>
                        <p:par>
                          <p:cTn id="72" fill="hold">
                            <p:stCondLst>
                              <p:cond delay="8500"/>
                            </p:stCondLst>
                            <p:childTnLst>
                              <p:par>
                                <p:cTn id="73" presetID="16" presetClass="entr" presetSubtype="37" fill="hold" nodeType="afterEffect">
                                  <p:stCondLst>
                                    <p:cond delay="0"/>
                                  </p:stCondLst>
                                  <p:childTnLst>
                                    <p:set>
                                      <p:cBhvr>
                                        <p:cTn id="74" dur="1" fill="hold">
                                          <p:stCondLst>
                                            <p:cond delay="0"/>
                                          </p:stCondLst>
                                        </p:cTn>
                                        <p:tgtEl>
                                          <p:spTgt spid="74802"/>
                                        </p:tgtEl>
                                        <p:attrNameLst>
                                          <p:attrName>style.visibility</p:attrName>
                                        </p:attrNameLst>
                                      </p:cBhvr>
                                      <p:to>
                                        <p:strVal val="visible"/>
                                      </p:to>
                                    </p:set>
                                    <p:animEffect transition="in" filter="barn(outVertical)">
                                      <p:cBhvr>
                                        <p:cTn id="75" dur="500"/>
                                        <p:tgtEl>
                                          <p:spTgt spid="74802"/>
                                        </p:tgtEl>
                                      </p:cBhvr>
                                    </p:animEffect>
                                  </p:childTnLst>
                                </p:cTn>
                              </p:par>
                            </p:childTnLst>
                          </p:cTn>
                        </p:par>
                        <p:par>
                          <p:cTn id="76" fill="hold">
                            <p:stCondLst>
                              <p:cond delay="9000"/>
                            </p:stCondLst>
                            <p:childTnLst>
                              <p:par>
                                <p:cTn id="77" presetID="16" presetClass="entr" presetSubtype="42" fill="hold" nodeType="afterEffect">
                                  <p:stCondLst>
                                    <p:cond delay="0"/>
                                  </p:stCondLst>
                                  <p:childTnLst>
                                    <p:set>
                                      <p:cBhvr>
                                        <p:cTn id="78" dur="1" fill="hold">
                                          <p:stCondLst>
                                            <p:cond delay="0"/>
                                          </p:stCondLst>
                                        </p:cTn>
                                        <p:tgtEl>
                                          <p:spTgt spid="74803"/>
                                        </p:tgtEl>
                                        <p:attrNameLst>
                                          <p:attrName>style.visibility</p:attrName>
                                        </p:attrNameLst>
                                      </p:cBhvr>
                                      <p:to>
                                        <p:strVal val="visible"/>
                                      </p:to>
                                    </p:set>
                                    <p:animEffect transition="in" filter="barn(outHorizontal)">
                                      <p:cBhvr>
                                        <p:cTn id="79" dur="500"/>
                                        <p:tgtEl>
                                          <p:spTgt spid="74803"/>
                                        </p:tgtEl>
                                      </p:cBhvr>
                                    </p:animEffect>
                                  </p:childTnLst>
                                </p:cTn>
                              </p:par>
                            </p:childTnLst>
                          </p:cTn>
                        </p:par>
                        <p:par>
                          <p:cTn id="80" fill="hold">
                            <p:stCondLst>
                              <p:cond delay="9500"/>
                            </p:stCondLst>
                            <p:childTnLst>
                              <p:par>
                                <p:cTn id="81" presetID="16" presetClass="entr" presetSubtype="42" fill="hold" nodeType="afterEffect">
                                  <p:stCondLst>
                                    <p:cond delay="0"/>
                                  </p:stCondLst>
                                  <p:childTnLst>
                                    <p:set>
                                      <p:cBhvr>
                                        <p:cTn id="82" dur="1" fill="hold">
                                          <p:stCondLst>
                                            <p:cond delay="0"/>
                                          </p:stCondLst>
                                        </p:cTn>
                                        <p:tgtEl>
                                          <p:spTgt spid="74804"/>
                                        </p:tgtEl>
                                        <p:attrNameLst>
                                          <p:attrName>style.visibility</p:attrName>
                                        </p:attrNameLst>
                                      </p:cBhvr>
                                      <p:to>
                                        <p:strVal val="visible"/>
                                      </p:to>
                                    </p:set>
                                    <p:animEffect transition="in" filter="barn(outHorizontal)">
                                      <p:cBhvr>
                                        <p:cTn id="83" dur="500"/>
                                        <p:tgtEl>
                                          <p:spTgt spid="74804"/>
                                        </p:tgtEl>
                                      </p:cBhvr>
                                    </p:animEffect>
                                  </p:childTnLst>
                                </p:cTn>
                              </p:par>
                            </p:childTnLst>
                          </p:cTn>
                        </p:par>
                        <p:par>
                          <p:cTn id="84" fill="hold">
                            <p:stCondLst>
                              <p:cond delay="10000"/>
                            </p:stCondLst>
                            <p:childTnLst>
                              <p:par>
                                <p:cTn id="85" presetID="16" presetClass="entr" presetSubtype="42" fill="hold" grpId="0" nodeType="afterEffect">
                                  <p:stCondLst>
                                    <p:cond delay="0"/>
                                  </p:stCondLst>
                                  <p:childTnLst>
                                    <p:set>
                                      <p:cBhvr>
                                        <p:cTn id="86" dur="1" fill="hold">
                                          <p:stCondLst>
                                            <p:cond delay="0"/>
                                          </p:stCondLst>
                                        </p:cTn>
                                        <p:tgtEl>
                                          <p:spTgt spid="74786"/>
                                        </p:tgtEl>
                                        <p:attrNameLst>
                                          <p:attrName>style.visibility</p:attrName>
                                        </p:attrNameLst>
                                      </p:cBhvr>
                                      <p:to>
                                        <p:strVal val="visible"/>
                                      </p:to>
                                    </p:set>
                                    <p:animEffect transition="in" filter="barn(outHorizontal)">
                                      <p:cBhvr>
                                        <p:cTn id="87" dur="500"/>
                                        <p:tgtEl>
                                          <p:spTgt spid="74786"/>
                                        </p:tgtEl>
                                      </p:cBhvr>
                                    </p:animEffect>
                                  </p:childTnLst>
                                </p:cTn>
                              </p:par>
                            </p:childTnLst>
                          </p:cTn>
                        </p:par>
                        <p:par>
                          <p:cTn id="88" fill="hold">
                            <p:stCondLst>
                              <p:cond delay="10500"/>
                            </p:stCondLst>
                            <p:childTnLst>
                              <p:par>
                                <p:cTn id="89" presetID="16" presetClass="entr" presetSubtype="42" fill="hold" grpId="0" nodeType="afterEffect">
                                  <p:stCondLst>
                                    <p:cond delay="0"/>
                                  </p:stCondLst>
                                  <p:childTnLst>
                                    <p:set>
                                      <p:cBhvr>
                                        <p:cTn id="90" dur="1" fill="hold">
                                          <p:stCondLst>
                                            <p:cond delay="0"/>
                                          </p:stCondLst>
                                        </p:cTn>
                                        <p:tgtEl>
                                          <p:spTgt spid="74787"/>
                                        </p:tgtEl>
                                        <p:attrNameLst>
                                          <p:attrName>style.visibility</p:attrName>
                                        </p:attrNameLst>
                                      </p:cBhvr>
                                      <p:to>
                                        <p:strVal val="visible"/>
                                      </p:to>
                                    </p:set>
                                    <p:animEffect transition="in" filter="barn(outHorizontal)">
                                      <p:cBhvr>
                                        <p:cTn id="91" dur="500"/>
                                        <p:tgtEl>
                                          <p:spTgt spid="74787"/>
                                        </p:tgtEl>
                                      </p:cBhvr>
                                    </p:animEffect>
                                  </p:childTnLst>
                                </p:cTn>
                              </p:par>
                            </p:childTnLst>
                          </p:cTn>
                        </p:par>
                        <p:par>
                          <p:cTn id="92" fill="hold">
                            <p:stCondLst>
                              <p:cond delay="11000"/>
                            </p:stCondLst>
                            <p:childTnLst>
                              <p:par>
                                <p:cTn id="93" presetID="16" presetClass="entr" presetSubtype="37" fill="hold" nodeType="afterEffect">
                                  <p:stCondLst>
                                    <p:cond delay="0"/>
                                  </p:stCondLst>
                                  <p:childTnLst>
                                    <p:set>
                                      <p:cBhvr>
                                        <p:cTn id="94" dur="1" fill="hold">
                                          <p:stCondLst>
                                            <p:cond delay="0"/>
                                          </p:stCondLst>
                                        </p:cTn>
                                        <p:tgtEl>
                                          <p:spTgt spid="74805"/>
                                        </p:tgtEl>
                                        <p:attrNameLst>
                                          <p:attrName>style.visibility</p:attrName>
                                        </p:attrNameLst>
                                      </p:cBhvr>
                                      <p:to>
                                        <p:strVal val="visible"/>
                                      </p:to>
                                    </p:set>
                                    <p:animEffect transition="in" filter="barn(outVertical)">
                                      <p:cBhvr>
                                        <p:cTn id="95" dur="500"/>
                                        <p:tgtEl>
                                          <p:spTgt spid="74805"/>
                                        </p:tgtEl>
                                      </p:cBhvr>
                                    </p:animEffect>
                                  </p:childTnLst>
                                </p:cTn>
                              </p:par>
                            </p:childTnLst>
                          </p:cTn>
                        </p:par>
                        <p:par>
                          <p:cTn id="96" fill="hold">
                            <p:stCondLst>
                              <p:cond delay="11500"/>
                            </p:stCondLst>
                            <p:childTnLst>
                              <p:par>
                                <p:cTn id="97" presetID="16" presetClass="entr" presetSubtype="42" fill="hold" nodeType="afterEffect">
                                  <p:stCondLst>
                                    <p:cond delay="0"/>
                                  </p:stCondLst>
                                  <p:childTnLst>
                                    <p:set>
                                      <p:cBhvr>
                                        <p:cTn id="98" dur="1" fill="hold">
                                          <p:stCondLst>
                                            <p:cond delay="0"/>
                                          </p:stCondLst>
                                        </p:cTn>
                                        <p:tgtEl>
                                          <p:spTgt spid="74806"/>
                                        </p:tgtEl>
                                        <p:attrNameLst>
                                          <p:attrName>style.visibility</p:attrName>
                                        </p:attrNameLst>
                                      </p:cBhvr>
                                      <p:to>
                                        <p:strVal val="visible"/>
                                      </p:to>
                                    </p:set>
                                    <p:animEffect transition="in" filter="barn(outHorizontal)">
                                      <p:cBhvr>
                                        <p:cTn id="99" dur="500"/>
                                        <p:tgtEl>
                                          <p:spTgt spid="74806"/>
                                        </p:tgtEl>
                                      </p:cBhvr>
                                    </p:animEffect>
                                  </p:childTnLst>
                                </p:cTn>
                              </p:par>
                            </p:childTnLst>
                          </p:cTn>
                        </p:par>
                        <p:par>
                          <p:cTn id="100" fill="hold">
                            <p:stCondLst>
                              <p:cond delay="12000"/>
                            </p:stCondLst>
                            <p:childTnLst>
                              <p:par>
                                <p:cTn id="101" presetID="16" presetClass="entr" presetSubtype="42" fill="hold" nodeType="afterEffect">
                                  <p:stCondLst>
                                    <p:cond delay="0"/>
                                  </p:stCondLst>
                                  <p:childTnLst>
                                    <p:set>
                                      <p:cBhvr>
                                        <p:cTn id="102" dur="1" fill="hold">
                                          <p:stCondLst>
                                            <p:cond delay="0"/>
                                          </p:stCondLst>
                                        </p:cTn>
                                        <p:tgtEl>
                                          <p:spTgt spid="74807"/>
                                        </p:tgtEl>
                                        <p:attrNameLst>
                                          <p:attrName>style.visibility</p:attrName>
                                        </p:attrNameLst>
                                      </p:cBhvr>
                                      <p:to>
                                        <p:strVal val="visible"/>
                                      </p:to>
                                    </p:set>
                                    <p:animEffect transition="in" filter="barn(outHorizontal)">
                                      <p:cBhvr>
                                        <p:cTn id="103" dur="500"/>
                                        <p:tgtEl>
                                          <p:spTgt spid="74807"/>
                                        </p:tgtEl>
                                      </p:cBhvr>
                                    </p:animEffect>
                                  </p:childTnLst>
                                </p:cTn>
                              </p:par>
                            </p:childTnLst>
                          </p:cTn>
                        </p:par>
                        <p:par>
                          <p:cTn id="104" fill="hold">
                            <p:stCondLst>
                              <p:cond delay="12500"/>
                            </p:stCondLst>
                            <p:childTnLst>
                              <p:par>
                                <p:cTn id="105" presetID="3" presetClass="entr" presetSubtype="10" fill="hold" nodeType="afterEffect">
                                  <p:stCondLst>
                                    <p:cond delay="0"/>
                                  </p:stCondLst>
                                  <p:childTnLst>
                                    <p:set>
                                      <p:cBhvr>
                                        <p:cTn id="106" dur="1" fill="hold">
                                          <p:stCondLst>
                                            <p:cond delay="0"/>
                                          </p:stCondLst>
                                        </p:cTn>
                                        <p:tgtEl>
                                          <p:spTgt spid="74758"/>
                                        </p:tgtEl>
                                        <p:attrNameLst>
                                          <p:attrName>style.visibility</p:attrName>
                                        </p:attrNameLst>
                                      </p:cBhvr>
                                      <p:to>
                                        <p:strVal val="visible"/>
                                      </p:to>
                                    </p:set>
                                    <p:animEffect transition="in" filter="blinds(horizontal)">
                                      <p:cBhvr>
                                        <p:cTn id="107" dur="500"/>
                                        <p:tgtEl>
                                          <p:spTgt spid="74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8" grpId="0"/>
      <p:bldP spid="74779" grpId="0"/>
      <p:bldP spid="74780" grpId="0"/>
      <p:bldP spid="74781" grpId="0"/>
      <p:bldP spid="74782" grpId="0"/>
      <p:bldP spid="74783" grpId="0"/>
      <p:bldP spid="74784" grpId="0"/>
      <p:bldP spid="74785" grpId="0"/>
      <p:bldP spid="74786" grpId="0"/>
      <p:bldP spid="7478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8" name="图片 7"/>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7" name="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4" name="矩形 12"/>
          <p:cNvSpPr/>
          <p:nvPr>
            <p:custDataLst>
              <p:tags r:id="rId5"/>
            </p:custDataLst>
          </p:nvPr>
        </p:nvSpPr>
        <p:spPr>
          <a:xfrm>
            <a:off x="600" y="2921023"/>
            <a:ext cx="12192098" cy="2590821"/>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6"/>
            </p:custDataLst>
          </p:nvPr>
        </p:nvSpPr>
        <p:spPr>
          <a:xfrm>
            <a:off x="1740466" y="850925"/>
            <a:ext cx="4876838" cy="1584947"/>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4800" b="1" spc="240" dirty="0">
                <a:solidFill>
                  <a:schemeClr val="accent1"/>
                </a:solidFill>
                <a:latin typeface="微软雅黑" panose="020B0503020204020204" pitchFamily="34" charset="-122"/>
                <a:ea typeface="微软雅黑" panose="020B0503020204020204" pitchFamily="34" charset="-122"/>
              </a:rPr>
              <a:t>供给定理</a:t>
            </a:r>
            <a:endParaRPr lang="zh-CN" altLang="en-US" sz="4800" b="1" spc="240" dirty="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822290" y="3232150"/>
            <a:ext cx="6196965" cy="196913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供给法则：在其他情况不变的条件下，</a:t>
            </a:r>
            <a:endPar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pPr>
            <a:r>
              <a:rPr altLang="zh-CN"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价格上升，供给量增加；</a:t>
            </a:r>
            <a:endPar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pPr>
            <a:r>
              <a:rPr altLang="zh-CN"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价格下降，供给量就减少。</a:t>
            </a:r>
            <a:endPar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例外情形：劳动供给规律是个例外。</a:t>
            </a:r>
            <a:endPar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D:\meihua_service_cache\jpg/fa54b4d21e59a0d9515f79cad05c32d6.jpgfa54b4d21e59a0d9515f79cad05c32d6"/>
          <p:cNvPicPr>
            <a:picLocks noChangeAspect="1"/>
          </p:cNvPicPr>
          <p:nvPr>
            <p:custDataLst>
              <p:tags r:id="rId8"/>
            </p:custDataLst>
          </p:nvPr>
        </p:nvPicPr>
        <p:blipFill rotWithShape="1">
          <a:blip r:embed="rId9"/>
          <a:srcRect t="8621" b="8621"/>
          <a:stretch>
            <a:fillRect/>
          </a:stretch>
        </p:blipFill>
        <p:spPr>
          <a:xfrm>
            <a:off x="8246972" y="3232278"/>
            <a:ext cx="2319954" cy="2209919"/>
          </a:xfrm>
          <a:custGeom>
            <a:avLst/>
            <a:gdLst/>
            <a:ahLst/>
            <a:cxnLst>
              <a:cxn ang="3">
                <a:pos x="hc" y="t"/>
              </a:cxn>
              <a:cxn ang="cd2">
                <a:pos x="l" y="vc"/>
              </a:cxn>
              <a:cxn ang="cd4">
                <a:pos x="hc" y="b"/>
              </a:cxn>
              <a:cxn ang="0">
                <a:pos x="r" y="vc"/>
              </a:cxn>
            </a:cxnLst>
            <a:rect l="l" t="t" r="r" b="b"/>
            <a:pathLst>
              <a:path w="6960" h="8640">
                <a:moveTo>
                  <a:pt x="0" y="0"/>
                </a:moveTo>
                <a:lnTo>
                  <a:pt x="6960" y="0"/>
                </a:lnTo>
                <a:lnTo>
                  <a:pt x="6960" y="8640"/>
                </a:lnTo>
                <a:lnTo>
                  <a:pt x="0" y="8640"/>
                </a:lnTo>
                <a:lnTo>
                  <a:pt x="0" y="0"/>
                </a:lnTo>
                <a:close/>
              </a:path>
            </a:pathLst>
          </a:custGeom>
          <a:gradFill flip="none">
            <a:gsLst>
              <a:gs pos="0">
                <a:srgbClr val="E30000"/>
              </a:gs>
              <a:gs pos="100000">
                <a:srgbClr val="760303"/>
              </a:gs>
            </a:gsLst>
            <a:lin ang="0" scaled="0"/>
          </a:gradFill>
        </p:spPr>
      </p:pic>
      <p:grpSp>
        <p:nvGrpSpPr>
          <p:cNvPr id="75780" name="组合 75779"/>
          <p:cNvGrpSpPr/>
          <p:nvPr/>
        </p:nvGrpSpPr>
        <p:grpSpPr>
          <a:xfrm>
            <a:off x="7321515" y="831850"/>
            <a:ext cx="2191385" cy="1622425"/>
            <a:chOff x="2268" y="2538"/>
            <a:chExt cx="1775" cy="1516"/>
          </a:xfrm>
        </p:grpSpPr>
        <p:sp>
          <p:nvSpPr>
            <p:cNvPr id="75781" name="直接连接符 75780"/>
            <p:cNvSpPr/>
            <p:nvPr>
              <p:custDataLst>
                <p:tags r:id="rId10"/>
              </p:custDataLst>
            </p:nvPr>
          </p:nvSpPr>
          <p:spPr>
            <a:xfrm>
              <a:off x="2268" y="2538"/>
              <a:ext cx="0" cy="1516"/>
            </a:xfrm>
            <a:prstGeom prst="line">
              <a:avLst/>
            </a:prstGeom>
            <a:ln w="57150" cap="flat" cmpd="sng">
              <a:solidFill>
                <a:schemeClr val="tx1"/>
              </a:solidFill>
              <a:prstDash val="solid"/>
              <a:headEnd type="triangle" w="med" len="med"/>
              <a:tailEnd type="none" w="med" len="med"/>
            </a:ln>
          </p:spPr>
        </p:sp>
        <p:sp>
          <p:nvSpPr>
            <p:cNvPr id="75782" name="直接连接符 75781"/>
            <p:cNvSpPr/>
            <p:nvPr>
              <p:custDataLst>
                <p:tags r:id="rId11"/>
              </p:custDataLst>
            </p:nvPr>
          </p:nvSpPr>
          <p:spPr>
            <a:xfrm>
              <a:off x="2268" y="4054"/>
              <a:ext cx="1775" cy="0"/>
            </a:xfrm>
            <a:prstGeom prst="line">
              <a:avLst/>
            </a:prstGeom>
            <a:ln w="57150" cap="flat" cmpd="sng">
              <a:solidFill>
                <a:schemeClr val="tx1"/>
              </a:solidFill>
              <a:prstDash val="solid"/>
              <a:headEnd type="none" w="med" len="med"/>
              <a:tailEnd type="triangle" w="med" len="med"/>
            </a:ln>
          </p:spPr>
        </p:sp>
        <p:sp>
          <p:nvSpPr>
            <p:cNvPr id="75783" name="任意多边形 75782"/>
            <p:cNvSpPr/>
            <p:nvPr>
              <p:custDataLst>
                <p:tags r:id="rId12"/>
              </p:custDataLst>
            </p:nvPr>
          </p:nvSpPr>
          <p:spPr>
            <a:xfrm>
              <a:off x="2645" y="2621"/>
              <a:ext cx="1140" cy="1187"/>
            </a:xfrm>
            <a:custGeom>
              <a:avLst/>
              <a:gdLst/>
              <a:ahLst/>
              <a:cxnLst/>
              <a:pathLst>
                <a:path w="1140" h="1187">
                  <a:moveTo>
                    <a:pt x="1140" y="0"/>
                  </a:moveTo>
                  <a:cubicBezTo>
                    <a:pt x="1097" y="61"/>
                    <a:pt x="991" y="232"/>
                    <a:pt x="881" y="365"/>
                  </a:cubicBezTo>
                  <a:cubicBezTo>
                    <a:pt x="771" y="498"/>
                    <a:pt x="629" y="663"/>
                    <a:pt x="482" y="800"/>
                  </a:cubicBezTo>
                  <a:cubicBezTo>
                    <a:pt x="335" y="937"/>
                    <a:pt x="100" y="1107"/>
                    <a:pt x="0" y="1187"/>
                  </a:cubicBezTo>
                </a:path>
              </a:pathLst>
            </a:custGeom>
            <a:noFill/>
            <a:ln w="76200" cap="flat" cmpd="sng">
              <a:solidFill>
                <a:srgbClr val="30681D"/>
              </a:solidFill>
              <a:prstDash val="solid"/>
              <a:headEnd type="none" w="med" len="med"/>
              <a:tailEnd type="none" w="med" len="med"/>
            </a:ln>
          </p:spPr>
          <p:txBody>
            <a:bodyPr/>
            <a:p>
              <a:endParaRPr lang="zh-CN" altLang="en-US"/>
            </a:p>
          </p:txBody>
        </p:sp>
      </p:grpSp>
    </p:spTree>
    <p:custDataLst>
      <p:tags r:id="rId13"/>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10" name="矩形 9"/>
          <p:cNvSpPr/>
          <p:nvPr>
            <p:custDataLst>
              <p:tags r:id="rId1"/>
            </p:custDataLst>
          </p:nvPr>
        </p:nvSpPr>
        <p:spPr>
          <a:xfrm>
            <a:off x="600" y="0"/>
            <a:ext cx="4120896" cy="68580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cxnSp>
        <p:nvCxnSpPr>
          <p:cNvPr id="7" name="直接连接符 6"/>
          <p:cNvCxnSpPr/>
          <p:nvPr>
            <p:custDataLst>
              <p:tags r:id="rId6"/>
            </p:custDataLst>
          </p:nvPr>
        </p:nvCxnSpPr>
        <p:spPr>
          <a:xfrm>
            <a:off x="610205" y="6324651"/>
            <a:ext cx="7620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7"/>
            </p:custDataLst>
          </p:nvPr>
        </p:nvSpPr>
        <p:spPr>
          <a:xfrm>
            <a:off x="613375" y="1767840"/>
            <a:ext cx="2895613" cy="1442578"/>
          </a:xfrm>
          <a:prstGeom prst="rect">
            <a:avLst/>
          </a:prstGeom>
          <a:noFill/>
        </p:spPr>
        <p:txBody>
          <a:bodyPr wrap="square" lIns="63500" tIns="25400" rIns="63500" bIns="25400" rtlCol="0" anchor="t" anchorCtr="0">
            <a:normAutofit/>
          </a:bodyPr>
          <a:p>
            <a:pPr marL="0" lvl="0" indent="0" algn="l">
              <a:lnSpc>
                <a:spcPct val="110000"/>
              </a:lnSpc>
              <a:spcBef>
                <a:spcPts val="0"/>
              </a:spcBef>
              <a:spcAft>
                <a:spcPts val="0"/>
              </a:spcAft>
              <a:buSzPct val="100000"/>
              <a:buFontTx/>
              <a:buNone/>
            </a:pPr>
            <a:r>
              <a:rPr lang="zh-CN" altLang="en-US" sz="4000" b="1" spc="240" dirty="0">
                <a:solidFill>
                  <a:schemeClr val="accent1">
                    <a:lumMod val="75000"/>
                  </a:schemeClr>
                </a:solidFill>
                <a:latin typeface="微软雅黑" panose="020B0503020204020204" pitchFamily="34" charset="-122"/>
                <a:ea typeface="微软雅黑" panose="020B0503020204020204" pitchFamily="34" charset="-122"/>
              </a:rPr>
              <a:t>影响供给的因素</a:t>
            </a:r>
            <a:endParaRPr lang="zh-CN" altLang="en-US" sz="4000" b="1" spc="24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 name="椭圆 2"/>
          <p:cNvSpPr/>
          <p:nvPr>
            <p:custDataLst>
              <p:tags r:id="rId8"/>
            </p:custDataLst>
          </p:nvPr>
        </p:nvSpPr>
        <p:spPr>
          <a:xfrm>
            <a:off x="6971680" y="2249973"/>
            <a:ext cx="2357545" cy="2357545"/>
          </a:xfrm>
          <a:prstGeom prst="ellipse">
            <a:avLst/>
          </a:prstGeom>
          <a:noFill/>
          <a:ln w="15875">
            <a:solidFill>
              <a:schemeClr val="lt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任意多边形 4"/>
          <p:cNvSpPr/>
          <p:nvPr>
            <p:custDataLst>
              <p:tags r:id="rId9"/>
            </p:custDataLst>
          </p:nvPr>
        </p:nvSpPr>
        <p:spPr>
          <a:xfrm>
            <a:off x="7956525" y="2056806"/>
            <a:ext cx="387854" cy="38785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96" h="1001">
                <a:moveTo>
                  <a:pt x="592" y="0"/>
                </a:moveTo>
                <a:cubicBezTo>
                  <a:pt x="676" y="1"/>
                  <a:pt x="760" y="10"/>
                  <a:pt x="821" y="38"/>
                </a:cubicBezTo>
                <a:cubicBezTo>
                  <a:pt x="1033" y="137"/>
                  <a:pt x="1128" y="402"/>
                  <a:pt x="1085" y="651"/>
                </a:cubicBezTo>
                <a:lnTo>
                  <a:pt x="1085" y="652"/>
                </a:lnTo>
                <a:lnTo>
                  <a:pt x="1081" y="667"/>
                </a:lnTo>
                <a:cubicBezTo>
                  <a:pt x="1068" y="710"/>
                  <a:pt x="1049" y="752"/>
                  <a:pt x="1025" y="790"/>
                </a:cubicBezTo>
                <a:lnTo>
                  <a:pt x="1018" y="802"/>
                </a:lnTo>
                <a:lnTo>
                  <a:pt x="1015" y="806"/>
                </a:lnTo>
                <a:cubicBezTo>
                  <a:pt x="956" y="875"/>
                  <a:pt x="870" y="921"/>
                  <a:pt x="773" y="963"/>
                </a:cubicBezTo>
                <a:cubicBezTo>
                  <a:pt x="719" y="986"/>
                  <a:pt x="673" y="980"/>
                  <a:pt x="617" y="988"/>
                </a:cubicBezTo>
                <a:cubicBezTo>
                  <a:pt x="457" y="1011"/>
                  <a:pt x="318" y="1009"/>
                  <a:pt x="186" y="916"/>
                </a:cubicBezTo>
                <a:cubicBezTo>
                  <a:pt x="117" y="867"/>
                  <a:pt x="75" y="740"/>
                  <a:pt x="41" y="664"/>
                </a:cubicBezTo>
                <a:cubicBezTo>
                  <a:pt x="-37" y="489"/>
                  <a:pt x="-1" y="315"/>
                  <a:pt x="116" y="173"/>
                </a:cubicBezTo>
                <a:cubicBezTo>
                  <a:pt x="189" y="81"/>
                  <a:pt x="291" y="17"/>
                  <a:pt x="410" y="8"/>
                </a:cubicBezTo>
                <a:cubicBezTo>
                  <a:pt x="463" y="4"/>
                  <a:pt x="528" y="0"/>
                  <a:pt x="5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5" name="任意多边形 74"/>
          <p:cNvSpPr/>
          <p:nvPr>
            <p:custDataLst>
              <p:tags r:id="rId10"/>
            </p:custDataLst>
          </p:nvPr>
        </p:nvSpPr>
        <p:spPr>
          <a:xfrm>
            <a:off x="9070655" y="2865976"/>
            <a:ext cx="387854" cy="38785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96" h="1001">
                <a:moveTo>
                  <a:pt x="592" y="0"/>
                </a:moveTo>
                <a:cubicBezTo>
                  <a:pt x="676" y="1"/>
                  <a:pt x="760" y="10"/>
                  <a:pt x="821" y="38"/>
                </a:cubicBezTo>
                <a:cubicBezTo>
                  <a:pt x="1033" y="137"/>
                  <a:pt x="1128" y="402"/>
                  <a:pt x="1085" y="651"/>
                </a:cubicBezTo>
                <a:lnTo>
                  <a:pt x="1085" y="652"/>
                </a:lnTo>
                <a:lnTo>
                  <a:pt x="1081" y="667"/>
                </a:lnTo>
                <a:cubicBezTo>
                  <a:pt x="1068" y="710"/>
                  <a:pt x="1049" y="752"/>
                  <a:pt x="1025" y="790"/>
                </a:cubicBezTo>
                <a:lnTo>
                  <a:pt x="1018" y="802"/>
                </a:lnTo>
                <a:lnTo>
                  <a:pt x="1015" y="806"/>
                </a:lnTo>
                <a:cubicBezTo>
                  <a:pt x="956" y="875"/>
                  <a:pt x="870" y="921"/>
                  <a:pt x="773" y="963"/>
                </a:cubicBezTo>
                <a:cubicBezTo>
                  <a:pt x="719" y="986"/>
                  <a:pt x="673" y="980"/>
                  <a:pt x="617" y="988"/>
                </a:cubicBezTo>
                <a:cubicBezTo>
                  <a:pt x="457" y="1011"/>
                  <a:pt x="318" y="1009"/>
                  <a:pt x="186" y="916"/>
                </a:cubicBezTo>
                <a:cubicBezTo>
                  <a:pt x="117" y="867"/>
                  <a:pt x="75" y="740"/>
                  <a:pt x="41" y="664"/>
                </a:cubicBezTo>
                <a:cubicBezTo>
                  <a:pt x="-37" y="489"/>
                  <a:pt x="-1" y="315"/>
                  <a:pt x="116" y="173"/>
                </a:cubicBezTo>
                <a:cubicBezTo>
                  <a:pt x="189" y="81"/>
                  <a:pt x="291" y="17"/>
                  <a:pt x="410" y="8"/>
                </a:cubicBezTo>
                <a:cubicBezTo>
                  <a:pt x="463" y="4"/>
                  <a:pt x="528" y="0"/>
                  <a:pt x="5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119" name="组合 118"/>
          <p:cNvGrpSpPr/>
          <p:nvPr>
            <p:custDataLst>
              <p:tags r:id="rId11"/>
            </p:custDataLst>
          </p:nvPr>
        </p:nvGrpSpPr>
        <p:grpSpPr>
          <a:xfrm>
            <a:off x="7598330" y="2604365"/>
            <a:ext cx="1104244" cy="1648000"/>
            <a:chOff x="8876" y="4317"/>
            <a:chExt cx="1452" cy="2167"/>
          </a:xfrm>
        </p:grpSpPr>
        <p:sp>
          <p:nvSpPr>
            <p:cNvPr id="19" name="Freeform 233"/>
            <p:cNvSpPr/>
            <p:nvPr>
              <p:custDataLst>
                <p:tags r:id="rId12"/>
              </p:custDataLst>
            </p:nvPr>
          </p:nvSpPr>
          <p:spPr bwMode="auto">
            <a:xfrm>
              <a:off x="8876" y="4317"/>
              <a:ext cx="1452" cy="1482"/>
            </a:xfrm>
            <a:custGeom>
              <a:avLst/>
              <a:gdLst>
                <a:gd name="T0" fmla="*/ 587 w 759"/>
                <a:gd name="T1" fmla="*/ 93 h 774"/>
                <a:gd name="T2" fmla="*/ 75 w 759"/>
                <a:gd name="T3" fmla="*/ 174 h 774"/>
                <a:gd name="T4" fmla="*/ 143 w 759"/>
                <a:gd name="T5" fmla="*/ 578 h 774"/>
                <a:gd name="T6" fmla="*/ 249 w 759"/>
                <a:gd name="T7" fmla="*/ 726 h 774"/>
                <a:gd name="T8" fmla="*/ 500 w 759"/>
                <a:gd name="T9" fmla="*/ 714 h 774"/>
                <a:gd name="T10" fmla="*/ 613 w 759"/>
                <a:gd name="T11" fmla="*/ 562 h 774"/>
                <a:gd name="T12" fmla="*/ 587 w 759"/>
                <a:gd name="T13" fmla="*/ 93 h 774"/>
              </a:gdLst>
              <a:ahLst/>
              <a:cxnLst>
                <a:cxn ang="0">
                  <a:pos x="T0" y="T1"/>
                </a:cxn>
                <a:cxn ang="0">
                  <a:pos x="T2" y="T3"/>
                </a:cxn>
                <a:cxn ang="0">
                  <a:pos x="T4" y="T5"/>
                </a:cxn>
                <a:cxn ang="0">
                  <a:pos x="T6" y="T7"/>
                </a:cxn>
                <a:cxn ang="0">
                  <a:pos x="T8" y="T9"/>
                </a:cxn>
                <a:cxn ang="0">
                  <a:pos x="T10" y="T11"/>
                </a:cxn>
                <a:cxn ang="0">
                  <a:pos x="T12" y="T13"/>
                </a:cxn>
              </a:cxnLst>
              <a:rect l="0" t="0" r="r" b="b"/>
              <a:pathLst>
                <a:path w="759" h="774">
                  <a:moveTo>
                    <a:pt x="587" y="93"/>
                  </a:moveTo>
                  <a:cubicBezTo>
                    <a:pt x="467" y="0"/>
                    <a:pt x="153" y="7"/>
                    <a:pt x="75" y="174"/>
                  </a:cubicBezTo>
                  <a:cubicBezTo>
                    <a:pt x="0" y="337"/>
                    <a:pt x="45" y="464"/>
                    <a:pt x="143" y="578"/>
                  </a:cubicBezTo>
                  <a:cubicBezTo>
                    <a:pt x="209" y="656"/>
                    <a:pt x="219" y="690"/>
                    <a:pt x="249" y="726"/>
                  </a:cubicBezTo>
                  <a:cubicBezTo>
                    <a:pt x="291" y="774"/>
                    <a:pt x="477" y="756"/>
                    <a:pt x="500" y="714"/>
                  </a:cubicBezTo>
                  <a:cubicBezTo>
                    <a:pt x="527" y="667"/>
                    <a:pt x="570" y="613"/>
                    <a:pt x="613" y="562"/>
                  </a:cubicBezTo>
                  <a:cubicBezTo>
                    <a:pt x="759" y="390"/>
                    <a:pt x="707" y="186"/>
                    <a:pt x="587" y="93"/>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2" name="Freeform 227"/>
            <p:cNvSpPr/>
            <p:nvPr>
              <p:custDataLst>
                <p:tags r:id="rId13"/>
              </p:custDataLst>
            </p:nvPr>
          </p:nvSpPr>
          <p:spPr bwMode="auto">
            <a:xfrm>
              <a:off x="9738" y="5281"/>
              <a:ext cx="390" cy="957"/>
            </a:xfrm>
            <a:custGeom>
              <a:avLst/>
              <a:gdLst>
                <a:gd name="T0" fmla="*/ 5 w 204"/>
                <a:gd name="T1" fmla="*/ 500 h 500"/>
                <a:gd name="T2" fmla="*/ 0 w 204"/>
                <a:gd name="T3" fmla="*/ 497 h 500"/>
                <a:gd name="T4" fmla="*/ 198 w 204"/>
                <a:gd name="T5" fmla="*/ 0 h 500"/>
                <a:gd name="T6" fmla="*/ 204 w 204"/>
                <a:gd name="T7" fmla="*/ 0 h 500"/>
                <a:gd name="T8" fmla="*/ 5 w 204"/>
                <a:gd name="T9" fmla="*/ 500 h 500"/>
              </a:gdLst>
              <a:ahLst/>
              <a:cxnLst>
                <a:cxn ang="0">
                  <a:pos x="T0" y="T1"/>
                </a:cxn>
                <a:cxn ang="0">
                  <a:pos x="T2" y="T3"/>
                </a:cxn>
                <a:cxn ang="0">
                  <a:pos x="T4" y="T5"/>
                </a:cxn>
                <a:cxn ang="0">
                  <a:pos x="T6" y="T7"/>
                </a:cxn>
                <a:cxn ang="0">
                  <a:pos x="T8" y="T9"/>
                </a:cxn>
              </a:cxnLst>
              <a:rect l="0" t="0" r="r" b="b"/>
              <a:pathLst>
                <a:path w="204" h="500">
                  <a:moveTo>
                    <a:pt x="5" y="500"/>
                  </a:moveTo>
                  <a:cubicBezTo>
                    <a:pt x="0" y="497"/>
                    <a:pt x="0" y="497"/>
                    <a:pt x="0" y="497"/>
                  </a:cubicBezTo>
                  <a:cubicBezTo>
                    <a:pt x="13" y="487"/>
                    <a:pt x="147" y="134"/>
                    <a:pt x="198" y="0"/>
                  </a:cubicBezTo>
                  <a:cubicBezTo>
                    <a:pt x="204" y="0"/>
                    <a:pt x="204" y="0"/>
                    <a:pt x="204" y="0"/>
                  </a:cubicBezTo>
                  <a:cubicBezTo>
                    <a:pt x="185" y="50"/>
                    <a:pt x="19" y="489"/>
                    <a:pt x="5" y="50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3" name="Freeform 228"/>
            <p:cNvSpPr/>
            <p:nvPr>
              <p:custDataLst>
                <p:tags r:id="rId14"/>
              </p:custDataLst>
            </p:nvPr>
          </p:nvSpPr>
          <p:spPr bwMode="auto">
            <a:xfrm>
              <a:off x="9708" y="5490"/>
              <a:ext cx="230" cy="751"/>
            </a:xfrm>
            <a:custGeom>
              <a:avLst/>
              <a:gdLst>
                <a:gd name="T0" fmla="*/ 3 w 120"/>
                <a:gd name="T1" fmla="*/ 393 h 393"/>
                <a:gd name="T2" fmla="*/ 0 w 120"/>
                <a:gd name="T3" fmla="*/ 389 h 393"/>
                <a:gd name="T4" fmla="*/ 115 w 120"/>
                <a:gd name="T5" fmla="*/ 0 h 393"/>
                <a:gd name="T6" fmla="*/ 120 w 120"/>
                <a:gd name="T7" fmla="*/ 0 h 393"/>
                <a:gd name="T8" fmla="*/ 3 w 120"/>
                <a:gd name="T9" fmla="*/ 393 h 393"/>
              </a:gdLst>
              <a:ahLst/>
              <a:cxnLst>
                <a:cxn ang="0">
                  <a:pos x="T0" y="T1"/>
                </a:cxn>
                <a:cxn ang="0">
                  <a:pos x="T2" y="T3"/>
                </a:cxn>
                <a:cxn ang="0">
                  <a:pos x="T4" y="T5"/>
                </a:cxn>
                <a:cxn ang="0">
                  <a:pos x="T6" y="T7"/>
                </a:cxn>
                <a:cxn ang="0">
                  <a:pos x="T8" y="T9"/>
                </a:cxn>
              </a:cxnLst>
              <a:rect l="0" t="0" r="r" b="b"/>
              <a:pathLst>
                <a:path w="120" h="393">
                  <a:moveTo>
                    <a:pt x="3" y="393"/>
                  </a:moveTo>
                  <a:cubicBezTo>
                    <a:pt x="0" y="389"/>
                    <a:pt x="0" y="389"/>
                    <a:pt x="0" y="389"/>
                  </a:cubicBezTo>
                  <a:cubicBezTo>
                    <a:pt x="14" y="381"/>
                    <a:pt x="77" y="151"/>
                    <a:pt x="115" y="0"/>
                  </a:cubicBezTo>
                  <a:cubicBezTo>
                    <a:pt x="120" y="0"/>
                    <a:pt x="120" y="0"/>
                    <a:pt x="120" y="0"/>
                  </a:cubicBezTo>
                  <a:cubicBezTo>
                    <a:pt x="104" y="64"/>
                    <a:pt x="22" y="385"/>
                    <a:pt x="3" y="3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4" name="Freeform 229"/>
            <p:cNvSpPr/>
            <p:nvPr>
              <p:custDataLst>
                <p:tags r:id="rId15"/>
              </p:custDataLst>
            </p:nvPr>
          </p:nvSpPr>
          <p:spPr bwMode="auto">
            <a:xfrm>
              <a:off x="9673" y="5763"/>
              <a:ext cx="55" cy="477"/>
            </a:xfrm>
            <a:custGeom>
              <a:avLst/>
              <a:gdLst>
                <a:gd name="T0" fmla="*/ 5 w 29"/>
                <a:gd name="T1" fmla="*/ 249 h 249"/>
                <a:gd name="T2" fmla="*/ 0 w 29"/>
                <a:gd name="T3" fmla="*/ 249 h 249"/>
                <a:gd name="T4" fmla="*/ 3 w 29"/>
                <a:gd name="T5" fmla="*/ 1 h 249"/>
                <a:gd name="T6" fmla="*/ 9 w 29"/>
                <a:gd name="T7" fmla="*/ 0 h 249"/>
                <a:gd name="T8" fmla="*/ 5 w 29"/>
                <a:gd name="T9" fmla="*/ 249 h 249"/>
              </a:gdLst>
              <a:ahLst/>
              <a:cxnLst>
                <a:cxn ang="0">
                  <a:pos x="T0" y="T1"/>
                </a:cxn>
                <a:cxn ang="0">
                  <a:pos x="T2" y="T3"/>
                </a:cxn>
                <a:cxn ang="0">
                  <a:pos x="T4" y="T5"/>
                </a:cxn>
                <a:cxn ang="0">
                  <a:pos x="T6" y="T7"/>
                </a:cxn>
                <a:cxn ang="0">
                  <a:pos x="T8" y="T9"/>
                </a:cxn>
              </a:cxnLst>
              <a:rect l="0" t="0" r="r" b="b"/>
              <a:pathLst>
                <a:path w="29" h="249">
                  <a:moveTo>
                    <a:pt x="5" y="249"/>
                  </a:moveTo>
                  <a:cubicBezTo>
                    <a:pt x="0" y="249"/>
                    <a:pt x="0" y="249"/>
                    <a:pt x="0" y="249"/>
                  </a:cubicBezTo>
                  <a:cubicBezTo>
                    <a:pt x="23" y="72"/>
                    <a:pt x="3" y="2"/>
                    <a:pt x="3" y="1"/>
                  </a:cubicBezTo>
                  <a:cubicBezTo>
                    <a:pt x="9" y="0"/>
                    <a:pt x="9" y="0"/>
                    <a:pt x="9" y="0"/>
                  </a:cubicBezTo>
                  <a:cubicBezTo>
                    <a:pt x="9" y="1"/>
                    <a:pt x="29" y="71"/>
                    <a:pt x="5" y="249"/>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5" name="Freeform 230"/>
            <p:cNvSpPr/>
            <p:nvPr>
              <p:custDataLst>
                <p:tags r:id="rId16"/>
              </p:custDataLst>
            </p:nvPr>
          </p:nvSpPr>
          <p:spPr bwMode="auto">
            <a:xfrm>
              <a:off x="9067" y="5306"/>
              <a:ext cx="386" cy="934"/>
            </a:xfrm>
            <a:custGeom>
              <a:avLst/>
              <a:gdLst>
                <a:gd name="T0" fmla="*/ 197 w 201"/>
                <a:gd name="T1" fmla="*/ 488 h 488"/>
                <a:gd name="T2" fmla="*/ 201 w 201"/>
                <a:gd name="T3" fmla="*/ 485 h 488"/>
                <a:gd name="T4" fmla="*/ 5 w 201"/>
                <a:gd name="T5" fmla="*/ 0 h 488"/>
                <a:gd name="T6" fmla="*/ 0 w 201"/>
                <a:gd name="T7" fmla="*/ 1 h 488"/>
                <a:gd name="T8" fmla="*/ 197 w 201"/>
                <a:gd name="T9" fmla="*/ 488 h 488"/>
              </a:gdLst>
              <a:ahLst/>
              <a:cxnLst>
                <a:cxn ang="0">
                  <a:pos x="T0" y="T1"/>
                </a:cxn>
                <a:cxn ang="0">
                  <a:pos x="T2" y="T3"/>
                </a:cxn>
                <a:cxn ang="0">
                  <a:pos x="T4" y="T5"/>
                </a:cxn>
                <a:cxn ang="0">
                  <a:pos x="T6" y="T7"/>
                </a:cxn>
                <a:cxn ang="0">
                  <a:pos x="T8" y="T9"/>
                </a:cxn>
              </a:cxnLst>
              <a:rect l="0" t="0" r="r" b="b"/>
              <a:pathLst>
                <a:path w="201" h="488">
                  <a:moveTo>
                    <a:pt x="197" y="488"/>
                  </a:moveTo>
                  <a:cubicBezTo>
                    <a:pt x="201" y="485"/>
                    <a:pt x="201" y="485"/>
                    <a:pt x="201" y="485"/>
                  </a:cubicBezTo>
                  <a:cubicBezTo>
                    <a:pt x="190" y="475"/>
                    <a:pt x="55" y="131"/>
                    <a:pt x="5" y="0"/>
                  </a:cubicBezTo>
                  <a:cubicBezTo>
                    <a:pt x="0" y="1"/>
                    <a:pt x="0" y="1"/>
                    <a:pt x="0" y="1"/>
                  </a:cubicBezTo>
                  <a:cubicBezTo>
                    <a:pt x="19" y="50"/>
                    <a:pt x="184" y="478"/>
                    <a:pt x="197" y="488"/>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6" name="Freeform 231"/>
            <p:cNvSpPr/>
            <p:nvPr>
              <p:custDataLst>
                <p:tags r:id="rId17"/>
              </p:custDataLst>
            </p:nvPr>
          </p:nvSpPr>
          <p:spPr bwMode="auto">
            <a:xfrm>
              <a:off x="9241" y="5503"/>
              <a:ext cx="237" cy="739"/>
            </a:xfrm>
            <a:custGeom>
              <a:avLst/>
              <a:gdLst>
                <a:gd name="T0" fmla="*/ 122 w 124"/>
                <a:gd name="T1" fmla="*/ 386 h 386"/>
                <a:gd name="T2" fmla="*/ 124 w 124"/>
                <a:gd name="T3" fmla="*/ 382 h 386"/>
                <a:gd name="T4" fmla="*/ 5 w 124"/>
                <a:gd name="T5" fmla="*/ 0 h 386"/>
                <a:gd name="T6" fmla="*/ 0 w 124"/>
                <a:gd name="T7" fmla="*/ 1 h 386"/>
                <a:gd name="T8" fmla="*/ 122 w 124"/>
                <a:gd name="T9" fmla="*/ 386 h 386"/>
              </a:gdLst>
              <a:ahLst/>
              <a:cxnLst>
                <a:cxn ang="0">
                  <a:pos x="T0" y="T1"/>
                </a:cxn>
                <a:cxn ang="0">
                  <a:pos x="T2" y="T3"/>
                </a:cxn>
                <a:cxn ang="0">
                  <a:pos x="T4" y="T5"/>
                </a:cxn>
                <a:cxn ang="0">
                  <a:pos x="T6" y="T7"/>
                </a:cxn>
                <a:cxn ang="0">
                  <a:pos x="T8" y="T9"/>
                </a:cxn>
              </a:cxnLst>
              <a:rect l="0" t="0" r="r" b="b"/>
              <a:pathLst>
                <a:path w="124" h="386">
                  <a:moveTo>
                    <a:pt x="122" y="386"/>
                  </a:moveTo>
                  <a:cubicBezTo>
                    <a:pt x="124" y="382"/>
                    <a:pt x="124" y="382"/>
                    <a:pt x="124" y="382"/>
                  </a:cubicBezTo>
                  <a:cubicBezTo>
                    <a:pt x="111" y="374"/>
                    <a:pt x="46" y="149"/>
                    <a:pt x="5" y="0"/>
                  </a:cubicBezTo>
                  <a:cubicBezTo>
                    <a:pt x="0" y="1"/>
                    <a:pt x="0" y="1"/>
                    <a:pt x="0" y="1"/>
                  </a:cubicBezTo>
                  <a:cubicBezTo>
                    <a:pt x="18" y="64"/>
                    <a:pt x="105" y="379"/>
                    <a:pt x="122" y="386"/>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7" name="Freeform 232"/>
            <p:cNvSpPr/>
            <p:nvPr>
              <p:custDataLst>
                <p:tags r:id="rId18"/>
              </p:custDataLst>
            </p:nvPr>
          </p:nvSpPr>
          <p:spPr bwMode="auto">
            <a:xfrm>
              <a:off x="9444" y="5763"/>
              <a:ext cx="66" cy="475"/>
            </a:xfrm>
            <a:custGeom>
              <a:avLst/>
              <a:gdLst>
                <a:gd name="T0" fmla="*/ 29 w 34"/>
                <a:gd name="T1" fmla="*/ 248 h 248"/>
                <a:gd name="T2" fmla="*/ 34 w 34"/>
                <a:gd name="T3" fmla="*/ 247 h 248"/>
                <a:gd name="T4" fmla="*/ 19 w 34"/>
                <a:gd name="T5" fmla="*/ 0 h 248"/>
                <a:gd name="T6" fmla="*/ 14 w 34"/>
                <a:gd name="T7" fmla="*/ 0 h 248"/>
                <a:gd name="T8" fmla="*/ 29 w 34"/>
                <a:gd name="T9" fmla="*/ 248 h 248"/>
              </a:gdLst>
              <a:ahLst/>
              <a:cxnLst>
                <a:cxn ang="0">
                  <a:pos x="T0" y="T1"/>
                </a:cxn>
                <a:cxn ang="0">
                  <a:pos x="T2" y="T3"/>
                </a:cxn>
                <a:cxn ang="0">
                  <a:pos x="T4" y="T5"/>
                </a:cxn>
                <a:cxn ang="0">
                  <a:pos x="T6" y="T7"/>
                </a:cxn>
                <a:cxn ang="0">
                  <a:pos x="T8" y="T9"/>
                </a:cxn>
              </a:cxnLst>
              <a:rect l="0" t="0" r="r" b="b"/>
              <a:pathLst>
                <a:path w="34" h="248">
                  <a:moveTo>
                    <a:pt x="29" y="248"/>
                  </a:moveTo>
                  <a:cubicBezTo>
                    <a:pt x="34" y="247"/>
                    <a:pt x="34" y="247"/>
                    <a:pt x="34" y="247"/>
                  </a:cubicBezTo>
                  <a:cubicBezTo>
                    <a:pt x="5" y="72"/>
                    <a:pt x="18" y="1"/>
                    <a:pt x="19" y="0"/>
                  </a:cubicBezTo>
                  <a:cubicBezTo>
                    <a:pt x="14" y="0"/>
                    <a:pt x="14" y="0"/>
                    <a:pt x="14" y="0"/>
                  </a:cubicBezTo>
                  <a:cubicBezTo>
                    <a:pt x="14" y="1"/>
                    <a:pt x="0" y="72"/>
                    <a:pt x="29" y="248"/>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8" name="Freeform 234"/>
            <p:cNvSpPr/>
            <p:nvPr>
              <p:custDataLst>
                <p:tags r:id="rId19"/>
              </p:custDataLst>
            </p:nvPr>
          </p:nvSpPr>
          <p:spPr bwMode="auto">
            <a:xfrm>
              <a:off x="9051" y="4379"/>
              <a:ext cx="498" cy="1381"/>
            </a:xfrm>
            <a:custGeom>
              <a:avLst/>
              <a:gdLst>
                <a:gd name="T0" fmla="*/ 260 w 260"/>
                <a:gd name="T1" fmla="*/ 0 h 721"/>
                <a:gd name="T2" fmla="*/ 177 w 260"/>
                <a:gd name="T3" fmla="*/ 10 h 721"/>
                <a:gd name="T4" fmla="*/ 228 w 260"/>
                <a:gd name="T5" fmla="*/ 719 h 721"/>
                <a:gd name="T6" fmla="*/ 254 w 260"/>
                <a:gd name="T7" fmla="*/ 721 h 721"/>
                <a:gd name="T8" fmla="*/ 260 w 260"/>
                <a:gd name="T9" fmla="*/ 0 h 721"/>
              </a:gdLst>
              <a:ahLst/>
              <a:cxnLst>
                <a:cxn ang="0">
                  <a:pos x="T0" y="T1"/>
                </a:cxn>
                <a:cxn ang="0">
                  <a:pos x="T2" y="T3"/>
                </a:cxn>
                <a:cxn ang="0">
                  <a:pos x="T4" y="T5"/>
                </a:cxn>
                <a:cxn ang="0">
                  <a:pos x="T6" y="T7"/>
                </a:cxn>
                <a:cxn ang="0">
                  <a:pos x="T8" y="T9"/>
                </a:cxn>
              </a:cxnLst>
              <a:rect l="0" t="0" r="r" b="b"/>
              <a:pathLst>
                <a:path w="260" h="721">
                  <a:moveTo>
                    <a:pt x="260" y="0"/>
                  </a:moveTo>
                  <a:cubicBezTo>
                    <a:pt x="232" y="1"/>
                    <a:pt x="204" y="5"/>
                    <a:pt x="177" y="10"/>
                  </a:cubicBezTo>
                  <a:cubicBezTo>
                    <a:pt x="110" y="105"/>
                    <a:pt x="0" y="412"/>
                    <a:pt x="228" y="719"/>
                  </a:cubicBezTo>
                  <a:cubicBezTo>
                    <a:pt x="236" y="720"/>
                    <a:pt x="245" y="721"/>
                    <a:pt x="254" y="721"/>
                  </a:cubicBezTo>
                  <a:cubicBezTo>
                    <a:pt x="225" y="589"/>
                    <a:pt x="152" y="191"/>
                    <a:pt x="260" y="0"/>
                  </a:cubicBezTo>
                  <a:close/>
                </a:path>
              </a:pathLst>
            </a:custGeom>
            <a:solidFill>
              <a:schemeClr val="accent6">
                <a:lumMod val="60000"/>
                <a:lumOff val="4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9" name="Freeform 235"/>
            <p:cNvSpPr/>
            <p:nvPr>
              <p:custDataLst>
                <p:tags r:id="rId20"/>
              </p:custDataLst>
            </p:nvPr>
          </p:nvSpPr>
          <p:spPr bwMode="auto">
            <a:xfrm>
              <a:off x="9591" y="4379"/>
              <a:ext cx="563" cy="1377"/>
            </a:xfrm>
            <a:custGeom>
              <a:avLst/>
              <a:gdLst>
                <a:gd name="T0" fmla="*/ 74 w 294"/>
                <a:gd name="T1" fmla="*/ 6 h 719"/>
                <a:gd name="T2" fmla="*/ 0 w 294"/>
                <a:gd name="T3" fmla="*/ 0 h 719"/>
                <a:gd name="T4" fmla="*/ 26 w 294"/>
                <a:gd name="T5" fmla="*/ 719 h 719"/>
                <a:gd name="T6" fmla="*/ 68 w 294"/>
                <a:gd name="T7" fmla="*/ 712 h 719"/>
                <a:gd name="T8" fmla="*/ 74 w 294"/>
                <a:gd name="T9" fmla="*/ 6 h 719"/>
              </a:gdLst>
              <a:ahLst/>
              <a:cxnLst>
                <a:cxn ang="0">
                  <a:pos x="T0" y="T1"/>
                </a:cxn>
                <a:cxn ang="0">
                  <a:pos x="T2" y="T3"/>
                </a:cxn>
                <a:cxn ang="0">
                  <a:pos x="T4" y="T5"/>
                </a:cxn>
                <a:cxn ang="0">
                  <a:pos x="T6" y="T7"/>
                </a:cxn>
                <a:cxn ang="0">
                  <a:pos x="T8" y="T9"/>
                </a:cxn>
              </a:cxnLst>
              <a:rect l="0" t="0" r="r" b="b"/>
              <a:pathLst>
                <a:path w="294" h="719">
                  <a:moveTo>
                    <a:pt x="74" y="6"/>
                  </a:moveTo>
                  <a:cubicBezTo>
                    <a:pt x="50" y="3"/>
                    <a:pt x="26" y="0"/>
                    <a:pt x="0" y="0"/>
                  </a:cubicBezTo>
                  <a:cubicBezTo>
                    <a:pt x="122" y="171"/>
                    <a:pt x="58" y="561"/>
                    <a:pt x="26" y="719"/>
                  </a:cubicBezTo>
                  <a:cubicBezTo>
                    <a:pt x="40" y="717"/>
                    <a:pt x="55" y="715"/>
                    <a:pt x="68" y="712"/>
                  </a:cubicBezTo>
                  <a:cubicBezTo>
                    <a:pt x="294" y="374"/>
                    <a:pt x="128" y="46"/>
                    <a:pt x="74" y="6"/>
                  </a:cubicBezTo>
                  <a:close/>
                </a:path>
              </a:pathLst>
            </a:custGeom>
            <a:solidFill>
              <a:schemeClr val="accent6">
                <a:lumMod val="60000"/>
                <a:lumOff val="4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0" name="Freeform 236"/>
            <p:cNvSpPr/>
            <p:nvPr>
              <p:custDataLst>
                <p:tags r:id="rId21"/>
              </p:custDataLst>
            </p:nvPr>
          </p:nvSpPr>
          <p:spPr bwMode="auto">
            <a:xfrm>
              <a:off x="9308" y="5685"/>
              <a:ext cx="547" cy="147"/>
            </a:xfrm>
            <a:custGeom>
              <a:avLst/>
              <a:gdLst>
                <a:gd name="T0" fmla="*/ 25 w 286"/>
                <a:gd name="T1" fmla="*/ 12 h 77"/>
                <a:gd name="T2" fmla="*/ 274 w 286"/>
                <a:gd name="T3" fmla="*/ 16 h 77"/>
                <a:gd name="T4" fmla="*/ 232 w 286"/>
                <a:gd name="T5" fmla="*/ 59 h 77"/>
                <a:gd name="T6" fmla="*/ 14 w 286"/>
                <a:gd name="T7" fmla="*/ 37 h 77"/>
                <a:gd name="T8" fmla="*/ 25 w 286"/>
                <a:gd name="T9" fmla="*/ 12 h 77"/>
              </a:gdLst>
              <a:ahLst/>
              <a:cxnLst>
                <a:cxn ang="0">
                  <a:pos x="T0" y="T1"/>
                </a:cxn>
                <a:cxn ang="0">
                  <a:pos x="T2" y="T3"/>
                </a:cxn>
                <a:cxn ang="0">
                  <a:pos x="T4" y="T5"/>
                </a:cxn>
                <a:cxn ang="0">
                  <a:pos x="T6" y="T7"/>
                </a:cxn>
                <a:cxn ang="0">
                  <a:pos x="T8" y="T9"/>
                </a:cxn>
              </a:cxnLst>
              <a:rect l="0" t="0" r="r" b="b"/>
              <a:pathLst>
                <a:path w="286" h="77">
                  <a:moveTo>
                    <a:pt x="25" y="12"/>
                  </a:moveTo>
                  <a:cubicBezTo>
                    <a:pt x="51" y="2"/>
                    <a:pt x="264" y="0"/>
                    <a:pt x="274" y="16"/>
                  </a:cubicBezTo>
                  <a:cubicBezTo>
                    <a:pt x="284" y="32"/>
                    <a:pt x="286" y="50"/>
                    <a:pt x="232" y="59"/>
                  </a:cubicBezTo>
                  <a:cubicBezTo>
                    <a:pt x="178" y="68"/>
                    <a:pt x="31" y="77"/>
                    <a:pt x="14" y="37"/>
                  </a:cubicBezTo>
                  <a:cubicBezTo>
                    <a:pt x="14" y="37"/>
                    <a:pt x="0" y="21"/>
                    <a:pt x="25" y="1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1" name="Freeform 237"/>
            <p:cNvSpPr/>
            <p:nvPr>
              <p:custDataLst>
                <p:tags r:id="rId22"/>
              </p:custDataLst>
            </p:nvPr>
          </p:nvSpPr>
          <p:spPr bwMode="auto">
            <a:xfrm>
              <a:off x="9046" y="5070"/>
              <a:ext cx="99" cy="138"/>
            </a:xfrm>
            <a:custGeom>
              <a:avLst/>
              <a:gdLst>
                <a:gd name="T0" fmla="*/ 0 w 52"/>
                <a:gd name="T1" fmla="*/ 0 h 72"/>
                <a:gd name="T2" fmla="*/ 17 w 52"/>
                <a:gd name="T3" fmla="*/ 70 h 72"/>
                <a:gd name="T4" fmla="*/ 52 w 52"/>
                <a:gd name="T5" fmla="*/ 14 h 72"/>
                <a:gd name="T6" fmla="*/ 0 w 52"/>
                <a:gd name="T7" fmla="*/ 0 h 72"/>
              </a:gdLst>
              <a:ahLst/>
              <a:cxnLst>
                <a:cxn ang="0">
                  <a:pos x="T0" y="T1"/>
                </a:cxn>
                <a:cxn ang="0">
                  <a:pos x="T2" y="T3"/>
                </a:cxn>
                <a:cxn ang="0">
                  <a:pos x="T4" y="T5"/>
                </a:cxn>
                <a:cxn ang="0">
                  <a:pos x="T6" y="T7"/>
                </a:cxn>
              </a:cxnLst>
              <a:rect l="0" t="0" r="r" b="b"/>
              <a:pathLst>
                <a:path w="52" h="72">
                  <a:moveTo>
                    <a:pt x="0" y="0"/>
                  </a:moveTo>
                  <a:cubicBezTo>
                    <a:pt x="0" y="0"/>
                    <a:pt x="1" y="69"/>
                    <a:pt x="17" y="70"/>
                  </a:cubicBezTo>
                  <a:cubicBezTo>
                    <a:pt x="33" y="72"/>
                    <a:pt x="52" y="14"/>
                    <a:pt x="52" y="14"/>
                  </a:cubicBez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2" name="Freeform 238"/>
            <p:cNvSpPr/>
            <p:nvPr>
              <p:custDataLst>
                <p:tags r:id="rId23"/>
              </p:custDataLst>
            </p:nvPr>
          </p:nvSpPr>
          <p:spPr bwMode="auto">
            <a:xfrm>
              <a:off x="9288" y="5130"/>
              <a:ext cx="147" cy="154"/>
            </a:xfrm>
            <a:custGeom>
              <a:avLst/>
              <a:gdLst>
                <a:gd name="T0" fmla="*/ 0 w 77"/>
                <a:gd name="T1" fmla="*/ 0 h 81"/>
                <a:gd name="T2" fmla="*/ 27 w 77"/>
                <a:gd name="T3" fmla="*/ 77 h 81"/>
                <a:gd name="T4" fmla="*/ 77 w 77"/>
                <a:gd name="T5" fmla="*/ 12 h 81"/>
                <a:gd name="T6" fmla="*/ 0 w 77"/>
                <a:gd name="T7" fmla="*/ 0 h 81"/>
              </a:gdLst>
              <a:ahLst/>
              <a:cxnLst>
                <a:cxn ang="0">
                  <a:pos x="T0" y="T1"/>
                </a:cxn>
                <a:cxn ang="0">
                  <a:pos x="T2" y="T3"/>
                </a:cxn>
                <a:cxn ang="0">
                  <a:pos x="T4" y="T5"/>
                </a:cxn>
                <a:cxn ang="0">
                  <a:pos x="T6" y="T7"/>
                </a:cxn>
              </a:cxnLst>
              <a:rect l="0" t="0" r="r" b="b"/>
              <a:pathLst>
                <a:path w="77" h="81">
                  <a:moveTo>
                    <a:pt x="0" y="0"/>
                  </a:moveTo>
                  <a:cubicBezTo>
                    <a:pt x="0" y="0"/>
                    <a:pt x="11" y="73"/>
                    <a:pt x="27" y="77"/>
                  </a:cubicBezTo>
                  <a:cubicBezTo>
                    <a:pt x="43" y="81"/>
                    <a:pt x="77" y="12"/>
                    <a:pt x="77" y="12"/>
                  </a:cubicBez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4" name="Freeform 240"/>
            <p:cNvSpPr/>
            <p:nvPr>
              <p:custDataLst>
                <p:tags r:id="rId24"/>
              </p:custDataLst>
            </p:nvPr>
          </p:nvSpPr>
          <p:spPr bwMode="auto">
            <a:xfrm>
              <a:off x="9669" y="5150"/>
              <a:ext cx="108" cy="128"/>
            </a:xfrm>
            <a:custGeom>
              <a:avLst/>
              <a:gdLst>
                <a:gd name="T0" fmla="*/ 0 w 57"/>
                <a:gd name="T1" fmla="*/ 7 h 67"/>
                <a:gd name="T2" fmla="*/ 33 w 57"/>
                <a:gd name="T3" fmla="*/ 65 h 67"/>
                <a:gd name="T4" fmla="*/ 57 w 57"/>
                <a:gd name="T5" fmla="*/ 0 h 67"/>
                <a:gd name="T6" fmla="*/ 0 w 57"/>
                <a:gd name="T7" fmla="*/ 7 h 67"/>
              </a:gdLst>
              <a:ahLst/>
              <a:cxnLst>
                <a:cxn ang="0">
                  <a:pos x="T0" y="T1"/>
                </a:cxn>
                <a:cxn ang="0">
                  <a:pos x="T2" y="T3"/>
                </a:cxn>
                <a:cxn ang="0">
                  <a:pos x="T4" y="T5"/>
                </a:cxn>
                <a:cxn ang="0">
                  <a:pos x="T6" y="T7"/>
                </a:cxn>
              </a:cxnLst>
              <a:rect l="0" t="0" r="r" b="b"/>
              <a:pathLst>
                <a:path w="57" h="67">
                  <a:moveTo>
                    <a:pt x="0" y="7"/>
                  </a:moveTo>
                  <a:cubicBezTo>
                    <a:pt x="0" y="7"/>
                    <a:pt x="23" y="67"/>
                    <a:pt x="33" y="65"/>
                  </a:cubicBezTo>
                  <a:cubicBezTo>
                    <a:pt x="43" y="62"/>
                    <a:pt x="57" y="0"/>
                    <a:pt x="57" y="0"/>
                  </a:cubicBezTo>
                  <a:lnTo>
                    <a:pt x="0" y="7"/>
                  </a:ln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6" name="Freeform 242"/>
            <p:cNvSpPr/>
            <p:nvPr>
              <p:custDataLst>
                <p:tags r:id="rId25"/>
              </p:custDataLst>
            </p:nvPr>
          </p:nvSpPr>
          <p:spPr bwMode="auto">
            <a:xfrm>
              <a:off x="10043" y="5044"/>
              <a:ext cx="103" cy="168"/>
            </a:xfrm>
            <a:custGeom>
              <a:avLst/>
              <a:gdLst>
                <a:gd name="T0" fmla="*/ 0 w 53"/>
                <a:gd name="T1" fmla="*/ 24 h 88"/>
                <a:gd name="T2" fmla="*/ 22 w 53"/>
                <a:gd name="T3" fmla="*/ 86 h 88"/>
                <a:gd name="T4" fmla="*/ 52 w 53"/>
                <a:gd name="T5" fmla="*/ 5 h 88"/>
                <a:gd name="T6" fmla="*/ 0 w 53"/>
                <a:gd name="T7" fmla="*/ 24 h 88"/>
              </a:gdLst>
              <a:ahLst/>
              <a:cxnLst>
                <a:cxn ang="0">
                  <a:pos x="T0" y="T1"/>
                </a:cxn>
                <a:cxn ang="0">
                  <a:pos x="T2" y="T3"/>
                </a:cxn>
                <a:cxn ang="0">
                  <a:pos x="T4" y="T5"/>
                </a:cxn>
                <a:cxn ang="0">
                  <a:pos x="T6" y="T7"/>
                </a:cxn>
              </a:cxnLst>
              <a:rect l="0" t="0" r="r" b="b"/>
              <a:pathLst>
                <a:path w="53" h="88">
                  <a:moveTo>
                    <a:pt x="0" y="24"/>
                  </a:moveTo>
                  <a:cubicBezTo>
                    <a:pt x="0" y="24"/>
                    <a:pt x="4" y="88"/>
                    <a:pt x="22" y="86"/>
                  </a:cubicBezTo>
                  <a:cubicBezTo>
                    <a:pt x="39" y="85"/>
                    <a:pt x="51" y="10"/>
                    <a:pt x="52" y="5"/>
                  </a:cubicBezTo>
                  <a:cubicBezTo>
                    <a:pt x="53" y="0"/>
                    <a:pt x="0" y="24"/>
                    <a:pt x="0" y="24"/>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7" name="Freeform 244"/>
            <p:cNvSpPr/>
            <p:nvPr>
              <p:custDataLst>
                <p:tags r:id="rId26"/>
              </p:custDataLst>
            </p:nvPr>
          </p:nvSpPr>
          <p:spPr bwMode="auto">
            <a:xfrm>
              <a:off x="9372" y="6238"/>
              <a:ext cx="409" cy="246"/>
            </a:xfrm>
            <a:custGeom>
              <a:avLst/>
              <a:gdLst>
                <a:gd name="T0" fmla="*/ 0 w 214"/>
                <a:gd name="T1" fmla="*/ 8 h 128"/>
                <a:gd name="T2" fmla="*/ 25 w 214"/>
                <a:gd name="T3" fmla="*/ 120 h 128"/>
                <a:gd name="T4" fmla="*/ 183 w 214"/>
                <a:gd name="T5" fmla="*/ 120 h 128"/>
                <a:gd name="T6" fmla="*/ 214 w 214"/>
                <a:gd name="T7" fmla="*/ 0 h 128"/>
                <a:gd name="T8" fmla="*/ 0 w 214"/>
                <a:gd name="T9" fmla="*/ 8 h 128"/>
              </a:gdLst>
              <a:ahLst/>
              <a:cxnLst>
                <a:cxn ang="0">
                  <a:pos x="T0" y="T1"/>
                </a:cxn>
                <a:cxn ang="0">
                  <a:pos x="T2" y="T3"/>
                </a:cxn>
                <a:cxn ang="0">
                  <a:pos x="T4" y="T5"/>
                </a:cxn>
                <a:cxn ang="0">
                  <a:pos x="T6" y="T7"/>
                </a:cxn>
                <a:cxn ang="0">
                  <a:pos x="T8" y="T9"/>
                </a:cxn>
              </a:cxnLst>
              <a:rect l="0" t="0" r="r" b="b"/>
              <a:pathLst>
                <a:path w="214" h="128">
                  <a:moveTo>
                    <a:pt x="0" y="8"/>
                  </a:moveTo>
                  <a:cubicBezTo>
                    <a:pt x="0" y="8"/>
                    <a:pt x="5" y="112"/>
                    <a:pt x="25" y="120"/>
                  </a:cubicBezTo>
                  <a:cubicBezTo>
                    <a:pt x="46" y="128"/>
                    <a:pt x="153" y="126"/>
                    <a:pt x="183" y="120"/>
                  </a:cubicBezTo>
                  <a:cubicBezTo>
                    <a:pt x="214" y="114"/>
                    <a:pt x="214" y="0"/>
                    <a:pt x="214" y="0"/>
                  </a:cubicBezTo>
                  <a:lnTo>
                    <a:pt x="0" y="8"/>
                  </a:lnTo>
                  <a:close/>
                </a:path>
              </a:pathLst>
            </a:custGeom>
            <a:solidFill>
              <a:schemeClr val="lt1">
                <a:lumMod val="85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8" name="Freeform 245"/>
            <p:cNvSpPr/>
            <p:nvPr>
              <p:custDataLst>
                <p:tags r:id="rId27"/>
              </p:custDataLst>
            </p:nvPr>
          </p:nvSpPr>
          <p:spPr bwMode="auto">
            <a:xfrm>
              <a:off x="9343" y="6217"/>
              <a:ext cx="505" cy="71"/>
            </a:xfrm>
            <a:custGeom>
              <a:avLst/>
              <a:gdLst>
                <a:gd name="T0" fmla="*/ 13 w 264"/>
                <a:gd name="T1" fmla="*/ 11 h 37"/>
                <a:gd name="T2" fmla="*/ 229 w 264"/>
                <a:gd name="T3" fmla="*/ 11 h 37"/>
                <a:gd name="T4" fmla="*/ 63 w 264"/>
                <a:gd name="T5" fmla="*/ 29 h 37"/>
                <a:gd name="T6" fmla="*/ 13 w 264"/>
                <a:gd name="T7" fmla="*/ 11 h 37"/>
              </a:gdLst>
              <a:ahLst/>
              <a:cxnLst>
                <a:cxn ang="0">
                  <a:pos x="T0" y="T1"/>
                </a:cxn>
                <a:cxn ang="0">
                  <a:pos x="T2" y="T3"/>
                </a:cxn>
                <a:cxn ang="0">
                  <a:pos x="T4" y="T5"/>
                </a:cxn>
                <a:cxn ang="0">
                  <a:pos x="T6" y="T7"/>
                </a:cxn>
              </a:cxnLst>
              <a:rect l="0" t="0" r="r" b="b"/>
              <a:pathLst>
                <a:path w="264" h="37">
                  <a:moveTo>
                    <a:pt x="13" y="11"/>
                  </a:moveTo>
                  <a:cubicBezTo>
                    <a:pt x="20" y="2"/>
                    <a:pt x="215" y="0"/>
                    <a:pt x="229" y="11"/>
                  </a:cubicBezTo>
                  <a:cubicBezTo>
                    <a:pt x="264" y="37"/>
                    <a:pt x="88" y="29"/>
                    <a:pt x="63" y="29"/>
                  </a:cubicBezTo>
                  <a:cubicBezTo>
                    <a:pt x="37" y="29"/>
                    <a:pt x="0" y="27"/>
                    <a:pt x="13" y="11"/>
                  </a:cubicBezTo>
                  <a:close/>
                </a:path>
              </a:pathLst>
            </a:custGeom>
            <a:solidFill>
              <a:schemeClr val="dk1">
                <a:lumMod val="50000"/>
                <a:lumOff val="50000"/>
              </a:schemeClr>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9" name="Freeform 246"/>
            <p:cNvSpPr/>
            <p:nvPr>
              <p:custDataLst>
                <p:tags r:id="rId28"/>
              </p:custDataLst>
            </p:nvPr>
          </p:nvSpPr>
          <p:spPr bwMode="auto">
            <a:xfrm>
              <a:off x="9524" y="6313"/>
              <a:ext cx="204" cy="28"/>
            </a:xfrm>
            <a:custGeom>
              <a:avLst/>
              <a:gdLst>
                <a:gd name="T0" fmla="*/ 95 w 107"/>
                <a:gd name="T1" fmla="*/ 14 h 14"/>
                <a:gd name="T2" fmla="*/ 90 w 107"/>
                <a:gd name="T3" fmla="*/ 12 h 14"/>
                <a:gd name="T4" fmla="*/ 86 w 107"/>
                <a:gd name="T5" fmla="*/ 6 h 14"/>
                <a:gd name="T6" fmla="*/ 78 w 107"/>
                <a:gd name="T7" fmla="*/ 13 h 14"/>
                <a:gd name="T8" fmla="*/ 78 w 107"/>
                <a:gd name="T9" fmla="*/ 13 h 14"/>
                <a:gd name="T10" fmla="*/ 78 w 107"/>
                <a:gd name="T11" fmla="*/ 13 h 14"/>
                <a:gd name="T12" fmla="*/ 71 w 107"/>
                <a:gd name="T13" fmla="*/ 11 h 14"/>
                <a:gd name="T14" fmla="*/ 69 w 107"/>
                <a:gd name="T15" fmla="*/ 7 h 14"/>
                <a:gd name="T16" fmla="*/ 61 w 107"/>
                <a:gd name="T17" fmla="*/ 13 h 14"/>
                <a:gd name="T18" fmla="*/ 54 w 107"/>
                <a:gd name="T19" fmla="*/ 11 h 14"/>
                <a:gd name="T20" fmla="*/ 51 w 107"/>
                <a:gd name="T21" fmla="*/ 6 h 14"/>
                <a:gd name="T22" fmla="*/ 44 w 107"/>
                <a:gd name="T23" fmla="*/ 13 h 14"/>
                <a:gd name="T24" fmla="*/ 37 w 107"/>
                <a:gd name="T25" fmla="*/ 12 h 14"/>
                <a:gd name="T26" fmla="*/ 34 w 107"/>
                <a:gd name="T27" fmla="*/ 6 h 14"/>
                <a:gd name="T28" fmla="*/ 31 w 107"/>
                <a:gd name="T29" fmla="*/ 11 h 14"/>
                <a:gd name="T30" fmla="*/ 24 w 107"/>
                <a:gd name="T31" fmla="*/ 13 h 14"/>
                <a:gd name="T32" fmla="*/ 17 w 107"/>
                <a:gd name="T33" fmla="*/ 6 h 14"/>
                <a:gd name="T34" fmla="*/ 13 w 107"/>
                <a:gd name="T35" fmla="*/ 12 h 14"/>
                <a:gd name="T36" fmla="*/ 12 w 107"/>
                <a:gd name="T37" fmla="*/ 12 h 14"/>
                <a:gd name="T38" fmla="*/ 4 w 107"/>
                <a:gd name="T39" fmla="*/ 11 h 14"/>
                <a:gd name="T40" fmla="*/ 0 w 107"/>
                <a:gd name="T41" fmla="*/ 0 h 14"/>
                <a:gd name="T42" fmla="*/ 2 w 107"/>
                <a:gd name="T43" fmla="*/ 0 h 14"/>
                <a:gd name="T44" fmla="*/ 5 w 107"/>
                <a:gd name="T45" fmla="*/ 10 h 14"/>
                <a:gd name="T46" fmla="*/ 12 w 107"/>
                <a:gd name="T47" fmla="*/ 11 h 14"/>
                <a:gd name="T48" fmla="*/ 15 w 107"/>
                <a:gd name="T49" fmla="*/ 1 h 14"/>
                <a:gd name="T50" fmla="*/ 15 w 107"/>
                <a:gd name="T51" fmla="*/ 0 h 14"/>
                <a:gd name="T52" fmla="*/ 17 w 107"/>
                <a:gd name="T53" fmla="*/ 0 h 14"/>
                <a:gd name="T54" fmla="*/ 17 w 107"/>
                <a:gd name="T55" fmla="*/ 1 h 14"/>
                <a:gd name="T56" fmla="*/ 24 w 107"/>
                <a:gd name="T57" fmla="*/ 11 h 14"/>
                <a:gd name="T58" fmla="*/ 30 w 107"/>
                <a:gd name="T59" fmla="*/ 9 h 14"/>
                <a:gd name="T60" fmla="*/ 33 w 107"/>
                <a:gd name="T61" fmla="*/ 0 h 14"/>
                <a:gd name="T62" fmla="*/ 35 w 107"/>
                <a:gd name="T63" fmla="*/ 0 h 14"/>
                <a:gd name="T64" fmla="*/ 39 w 107"/>
                <a:gd name="T65" fmla="*/ 10 h 14"/>
                <a:gd name="T66" fmla="*/ 44 w 107"/>
                <a:gd name="T67" fmla="*/ 11 h 14"/>
                <a:gd name="T68" fmla="*/ 50 w 107"/>
                <a:gd name="T69" fmla="*/ 0 h 14"/>
                <a:gd name="T70" fmla="*/ 52 w 107"/>
                <a:gd name="T71" fmla="*/ 0 h 14"/>
                <a:gd name="T72" fmla="*/ 56 w 107"/>
                <a:gd name="T73" fmla="*/ 10 h 14"/>
                <a:gd name="T74" fmla="*/ 61 w 107"/>
                <a:gd name="T75" fmla="*/ 11 h 14"/>
                <a:gd name="T76" fmla="*/ 68 w 107"/>
                <a:gd name="T77" fmla="*/ 2 h 14"/>
                <a:gd name="T78" fmla="*/ 69 w 107"/>
                <a:gd name="T79" fmla="*/ 0 h 14"/>
                <a:gd name="T80" fmla="*/ 69 w 107"/>
                <a:gd name="T81" fmla="*/ 0 h 14"/>
                <a:gd name="T82" fmla="*/ 71 w 107"/>
                <a:gd name="T83" fmla="*/ 0 h 14"/>
                <a:gd name="T84" fmla="*/ 71 w 107"/>
                <a:gd name="T85" fmla="*/ 0 h 14"/>
                <a:gd name="T86" fmla="*/ 73 w 107"/>
                <a:gd name="T87" fmla="*/ 9 h 14"/>
                <a:gd name="T88" fmla="*/ 77 w 107"/>
                <a:gd name="T89" fmla="*/ 11 h 14"/>
                <a:gd name="T90" fmla="*/ 85 w 107"/>
                <a:gd name="T91" fmla="*/ 0 h 14"/>
                <a:gd name="T92" fmla="*/ 85 w 107"/>
                <a:gd name="T93" fmla="*/ 0 h 14"/>
                <a:gd name="T94" fmla="*/ 87 w 107"/>
                <a:gd name="T95" fmla="*/ 0 h 14"/>
                <a:gd name="T96" fmla="*/ 87 w 107"/>
                <a:gd name="T97" fmla="*/ 0 h 14"/>
                <a:gd name="T98" fmla="*/ 91 w 107"/>
                <a:gd name="T99" fmla="*/ 10 h 14"/>
                <a:gd name="T100" fmla="*/ 97 w 107"/>
                <a:gd name="T101" fmla="*/ 11 h 14"/>
                <a:gd name="T102" fmla="*/ 103 w 107"/>
                <a:gd name="T103" fmla="*/ 0 h 14"/>
                <a:gd name="T104" fmla="*/ 105 w 107"/>
                <a:gd name="T105" fmla="*/ 0 h 14"/>
                <a:gd name="T106" fmla="*/ 97 w 107"/>
                <a:gd name="T107" fmla="*/ 13 h 14"/>
                <a:gd name="T108" fmla="*/ 95 w 107"/>
                <a:gd name="T10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4">
                  <a:moveTo>
                    <a:pt x="95" y="14"/>
                  </a:moveTo>
                  <a:cubicBezTo>
                    <a:pt x="93" y="14"/>
                    <a:pt x="92" y="13"/>
                    <a:pt x="90" y="12"/>
                  </a:cubicBezTo>
                  <a:cubicBezTo>
                    <a:pt x="88" y="10"/>
                    <a:pt x="87" y="8"/>
                    <a:pt x="86" y="6"/>
                  </a:cubicBezTo>
                  <a:cubicBezTo>
                    <a:pt x="84" y="12"/>
                    <a:pt x="78" y="13"/>
                    <a:pt x="78" y="13"/>
                  </a:cubicBezTo>
                  <a:cubicBezTo>
                    <a:pt x="78" y="13"/>
                    <a:pt x="78" y="13"/>
                    <a:pt x="78" y="13"/>
                  </a:cubicBezTo>
                  <a:cubicBezTo>
                    <a:pt x="78" y="13"/>
                    <a:pt x="78" y="13"/>
                    <a:pt x="78" y="13"/>
                  </a:cubicBezTo>
                  <a:cubicBezTo>
                    <a:pt x="75" y="13"/>
                    <a:pt x="73" y="12"/>
                    <a:pt x="71" y="11"/>
                  </a:cubicBezTo>
                  <a:cubicBezTo>
                    <a:pt x="70" y="9"/>
                    <a:pt x="69" y="8"/>
                    <a:pt x="69" y="7"/>
                  </a:cubicBezTo>
                  <a:cubicBezTo>
                    <a:pt x="66" y="13"/>
                    <a:pt x="61" y="13"/>
                    <a:pt x="61" y="13"/>
                  </a:cubicBezTo>
                  <a:cubicBezTo>
                    <a:pt x="58" y="14"/>
                    <a:pt x="56" y="13"/>
                    <a:pt x="54" y="11"/>
                  </a:cubicBezTo>
                  <a:cubicBezTo>
                    <a:pt x="53" y="10"/>
                    <a:pt x="52" y="8"/>
                    <a:pt x="51" y="6"/>
                  </a:cubicBezTo>
                  <a:cubicBezTo>
                    <a:pt x="49" y="11"/>
                    <a:pt x="45" y="13"/>
                    <a:pt x="44" y="13"/>
                  </a:cubicBezTo>
                  <a:cubicBezTo>
                    <a:pt x="42" y="14"/>
                    <a:pt x="39" y="13"/>
                    <a:pt x="37" y="12"/>
                  </a:cubicBezTo>
                  <a:cubicBezTo>
                    <a:pt x="36" y="10"/>
                    <a:pt x="34" y="8"/>
                    <a:pt x="34" y="6"/>
                  </a:cubicBezTo>
                  <a:cubicBezTo>
                    <a:pt x="33" y="8"/>
                    <a:pt x="32" y="9"/>
                    <a:pt x="31" y="11"/>
                  </a:cubicBezTo>
                  <a:cubicBezTo>
                    <a:pt x="28" y="13"/>
                    <a:pt x="24" y="13"/>
                    <a:pt x="24" y="13"/>
                  </a:cubicBezTo>
                  <a:cubicBezTo>
                    <a:pt x="20" y="13"/>
                    <a:pt x="18" y="10"/>
                    <a:pt x="17" y="6"/>
                  </a:cubicBezTo>
                  <a:cubicBezTo>
                    <a:pt x="15" y="10"/>
                    <a:pt x="13" y="12"/>
                    <a:pt x="13" y="12"/>
                  </a:cubicBezTo>
                  <a:cubicBezTo>
                    <a:pt x="12" y="12"/>
                    <a:pt x="12" y="12"/>
                    <a:pt x="12" y="12"/>
                  </a:cubicBezTo>
                  <a:cubicBezTo>
                    <a:pt x="9" y="13"/>
                    <a:pt x="6" y="13"/>
                    <a:pt x="4" y="11"/>
                  </a:cubicBezTo>
                  <a:cubicBezTo>
                    <a:pt x="0" y="8"/>
                    <a:pt x="0" y="0"/>
                    <a:pt x="0" y="0"/>
                  </a:cubicBezTo>
                  <a:cubicBezTo>
                    <a:pt x="2" y="0"/>
                    <a:pt x="2" y="0"/>
                    <a:pt x="2" y="0"/>
                  </a:cubicBezTo>
                  <a:cubicBezTo>
                    <a:pt x="2" y="0"/>
                    <a:pt x="2" y="7"/>
                    <a:pt x="5" y="10"/>
                  </a:cubicBezTo>
                  <a:cubicBezTo>
                    <a:pt x="7" y="11"/>
                    <a:pt x="9" y="11"/>
                    <a:pt x="12" y="11"/>
                  </a:cubicBezTo>
                  <a:cubicBezTo>
                    <a:pt x="12" y="10"/>
                    <a:pt x="16" y="6"/>
                    <a:pt x="15" y="1"/>
                  </a:cubicBezTo>
                  <a:cubicBezTo>
                    <a:pt x="15" y="1"/>
                    <a:pt x="15" y="0"/>
                    <a:pt x="15" y="0"/>
                  </a:cubicBezTo>
                  <a:cubicBezTo>
                    <a:pt x="17" y="0"/>
                    <a:pt x="17" y="0"/>
                    <a:pt x="17" y="0"/>
                  </a:cubicBezTo>
                  <a:cubicBezTo>
                    <a:pt x="17" y="0"/>
                    <a:pt x="17" y="0"/>
                    <a:pt x="17" y="1"/>
                  </a:cubicBezTo>
                  <a:cubicBezTo>
                    <a:pt x="18" y="4"/>
                    <a:pt x="20" y="11"/>
                    <a:pt x="24" y="11"/>
                  </a:cubicBezTo>
                  <a:cubicBezTo>
                    <a:pt x="24" y="11"/>
                    <a:pt x="27" y="11"/>
                    <a:pt x="30" y="9"/>
                  </a:cubicBezTo>
                  <a:cubicBezTo>
                    <a:pt x="32" y="7"/>
                    <a:pt x="33" y="4"/>
                    <a:pt x="33" y="0"/>
                  </a:cubicBezTo>
                  <a:cubicBezTo>
                    <a:pt x="35" y="0"/>
                    <a:pt x="35" y="0"/>
                    <a:pt x="35" y="0"/>
                  </a:cubicBezTo>
                  <a:cubicBezTo>
                    <a:pt x="35" y="0"/>
                    <a:pt x="35" y="7"/>
                    <a:pt x="39" y="10"/>
                  </a:cubicBezTo>
                  <a:cubicBezTo>
                    <a:pt x="40" y="11"/>
                    <a:pt x="42" y="12"/>
                    <a:pt x="44" y="11"/>
                  </a:cubicBezTo>
                  <a:cubicBezTo>
                    <a:pt x="44" y="11"/>
                    <a:pt x="50" y="9"/>
                    <a:pt x="50" y="0"/>
                  </a:cubicBezTo>
                  <a:cubicBezTo>
                    <a:pt x="52" y="0"/>
                    <a:pt x="52" y="0"/>
                    <a:pt x="52" y="0"/>
                  </a:cubicBezTo>
                  <a:cubicBezTo>
                    <a:pt x="52" y="0"/>
                    <a:pt x="52" y="7"/>
                    <a:pt x="56" y="10"/>
                  </a:cubicBezTo>
                  <a:cubicBezTo>
                    <a:pt x="57" y="11"/>
                    <a:pt x="59" y="12"/>
                    <a:pt x="61" y="11"/>
                  </a:cubicBezTo>
                  <a:cubicBezTo>
                    <a:pt x="61" y="11"/>
                    <a:pt x="67" y="11"/>
                    <a:pt x="68" y="2"/>
                  </a:cubicBezTo>
                  <a:cubicBezTo>
                    <a:pt x="68" y="1"/>
                    <a:pt x="69" y="1"/>
                    <a:pt x="69" y="0"/>
                  </a:cubicBezTo>
                  <a:cubicBezTo>
                    <a:pt x="69" y="0"/>
                    <a:pt x="69" y="0"/>
                    <a:pt x="69" y="0"/>
                  </a:cubicBezTo>
                  <a:cubicBezTo>
                    <a:pt x="71" y="0"/>
                    <a:pt x="71" y="0"/>
                    <a:pt x="71" y="0"/>
                  </a:cubicBezTo>
                  <a:cubicBezTo>
                    <a:pt x="71" y="0"/>
                    <a:pt x="71" y="0"/>
                    <a:pt x="71" y="0"/>
                  </a:cubicBezTo>
                  <a:cubicBezTo>
                    <a:pt x="70" y="2"/>
                    <a:pt x="70" y="7"/>
                    <a:pt x="73" y="9"/>
                  </a:cubicBezTo>
                  <a:cubicBezTo>
                    <a:pt x="74" y="11"/>
                    <a:pt x="75" y="11"/>
                    <a:pt x="77" y="11"/>
                  </a:cubicBezTo>
                  <a:cubicBezTo>
                    <a:pt x="79" y="11"/>
                    <a:pt x="86" y="9"/>
                    <a:pt x="85" y="0"/>
                  </a:cubicBezTo>
                  <a:cubicBezTo>
                    <a:pt x="85" y="0"/>
                    <a:pt x="85" y="0"/>
                    <a:pt x="85" y="0"/>
                  </a:cubicBezTo>
                  <a:cubicBezTo>
                    <a:pt x="87" y="0"/>
                    <a:pt x="87" y="0"/>
                    <a:pt x="87" y="0"/>
                  </a:cubicBezTo>
                  <a:cubicBezTo>
                    <a:pt x="87" y="0"/>
                    <a:pt x="87" y="0"/>
                    <a:pt x="87" y="0"/>
                  </a:cubicBezTo>
                  <a:cubicBezTo>
                    <a:pt x="87" y="1"/>
                    <a:pt x="88" y="8"/>
                    <a:pt x="91" y="10"/>
                  </a:cubicBezTo>
                  <a:cubicBezTo>
                    <a:pt x="93" y="12"/>
                    <a:pt x="95" y="12"/>
                    <a:pt x="97" y="11"/>
                  </a:cubicBezTo>
                  <a:cubicBezTo>
                    <a:pt x="97" y="11"/>
                    <a:pt x="104" y="10"/>
                    <a:pt x="103" y="0"/>
                  </a:cubicBezTo>
                  <a:cubicBezTo>
                    <a:pt x="105" y="0"/>
                    <a:pt x="105" y="0"/>
                    <a:pt x="105" y="0"/>
                  </a:cubicBezTo>
                  <a:cubicBezTo>
                    <a:pt x="107" y="11"/>
                    <a:pt x="97" y="13"/>
                    <a:pt x="97" y="13"/>
                  </a:cubicBezTo>
                  <a:cubicBezTo>
                    <a:pt x="97" y="14"/>
                    <a:pt x="96" y="14"/>
                    <a:pt x="95" y="1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0" name="Freeform 247"/>
            <p:cNvSpPr/>
            <p:nvPr>
              <p:custDataLst>
                <p:tags r:id="rId29"/>
              </p:custDataLst>
            </p:nvPr>
          </p:nvSpPr>
          <p:spPr bwMode="auto">
            <a:xfrm>
              <a:off x="9464" y="6369"/>
              <a:ext cx="205" cy="27"/>
            </a:xfrm>
            <a:custGeom>
              <a:avLst/>
              <a:gdLst>
                <a:gd name="T0" fmla="*/ 95 w 107"/>
                <a:gd name="T1" fmla="*/ 14 h 14"/>
                <a:gd name="T2" fmla="*/ 90 w 107"/>
                <a:gd name="T3" fmla="*/ 12 h 14"/>
                <a:gd name="T4" fmla="*/ 87 w 107"/>
                <a:gd name="T5" fmla="*/ 6 h 14"/>
                <a:gd name="T6" fmla="*/ 78 w 107"/>
                <a:gd name="T7" fmla="*/ 14 h 14"/>
                <a:gd name="T8" fmla="*/ 78 w 107"/>
                <a:gd name="T9" fmla="*/ 14 h 14"/>
                <a:gd name="T10" fmla="*/ 78 w 107"/>
                <a:gd name="T11" fmla="*/ 14 h 14"/>
                <a:gd name="T12" fmla="*/ 71 w 107"/>
                <a:gd name="T13" fmla="*/ 11 h 14"/>
                <a:gd name="T14" fmla="*/ 69 w 107"/>
                <a:gd name="T15" fmla="*/ 7 h 14"/>
                <a:gd name="T16" fmla="*/ 61 w 107"/>
                <a:gd name="T17" fmla="*/ 13 h 14"/>
                <a:gd name="T18" fmla="*/ 55 w 107"/>
                <a:gd name="T19" fmla="*/ 12 h 14"/>
                <a:gd name="T20" fmla="*/ 51 w 107"/>
                <a:gd name="T21" fmla="*/ 6 h 14"/>
                <a:gd name="T22" fmla="*/ 45 w 107"/>
                <a:gd name="T23" fmla="*/ 13 h 14"/>
                <a:gd name="T24" fmla="*/ 38 w 107"/>
                <a:gd name="T25" fmla="*/ 12 h 14"/>
                <a:gd name="T26" fmla="*/ 34 w 107"/>
                <a:gd name="T27" fmla="*/ 6 h 14"/>
                <a:gd name="T28" fmla="*/ 31 w 107"/>
                <a:gd name="T29" fmla="*/ 11 h 14"/>
                <a:gd name="T30" fmla="*/ 24 w 107"/>
                <a:gd name="T31" fmla="*/ 13 h 14"/>
                <a:gd name="T32" fmla="*/ 17 w 107"/>
                <a:gd name="T33" fmla="*/ 6 h 14"/>
                <a:gd name="T34" fmla="*/ 13 w 107"/>
                <a:gd name="T35" fmla="*/ 12 h 14"/>
                <a:gd name="T36" fmla="*/ 13 w 107"/>
                <a:gd name="T37" fmla="*/ 13 h 14"/>
                <a:gd name="T38" fmla="*/ 4 w 107"/>
                <a:gd name="T39" fmla="*/ 12 h 14"/>
                <a:gd name="T40" fmla="*/ 0 w 107"/>
                <a:gd name="T41" fmla="*/ 0 h 14"/>
                <a:gd name="T42" fmla="*/ 2 w 107"/>
                <a:gd name="T43" fmla="*/ 0 h 14"/>
                <a:gd name="T44" fmla="*/ 5 w 107"/>
                <a:gd name="T45" fmla="*/ 10 h 14"/>
                <a:gd name="T46" fmla="*/ 12 w 107"/>
                <a:gd name="T47" fmla="*/ 11 h 14"/>
                <a:gd name="T48" fmla="*/ 16 w 107"/>
                <a:gd name="T49" fmla="*/ 1 h 14"/>
                <a:gd name="T50" fmla="*/ 15 w 107"/>
                <a:gd name="T51" fmla="*/ 0 h 14"/>
                <a:gd name="T52" fmla="*/ 17 w 107"/>
                <a:gd name="T53" fmla="*/ 0 h 14"/>
                <a:gd name="T54" fmla="*/ 18 w 107"/>
                <a:gd name="T55" fmla="*/ 1 h 14"/>
                <a:gd name="T56" fmla="*/ 24 w 107"/>
                <a:gd name="T57" fmla="*/ 11 h 14"/>
                <a:gd name="T58" fmla="*/ 30 w 107"/>
                <a:gd name="T59" fmla="*/ 9 h 14"/>
                <a:gd name="T60" fmla="*/ 33 w 107"/>
                <a:gd name="T61" fmla="*/ 0 h 14"/>
                <a:gd name="T62" fmla="*/ 35 w 107"/>
                <a:gd name="T63" fmla="*/ 0 h 14"/>
                <a:gd name="T64" fmla="*/ 39 w 107"/>
                <a:gd name="T65" fmla="*/ 10 h 14"/>
                <a:gd name="T66" fmla="*/ 44 w 107"/>
                <a:gd name="T67" fmla="*/ 11 h 14"/>
                <a:gd name="T68" fmla="*/ 50 w 107"/>
                <a:gd name="T69" fmla="*/ 0 h 14"/>
                <a:gd name="T70" fmla="*/ 52 w 107"/>
                <a:gd name="T71" fmla="*/ 0 h 14"/>
                <a:gd name="T72" fmla="*/ 56 w 107"/>
                <a:gd name="T73" fmla="*/ 10 h 14"/>
                <a:gd name="T74" fmla="*/ 61 w 107"/>
                <a:gd name="T75" fmla="*/ 11 h 14"/>
                <a:gd name="T76" fmla="*/ 69 w 107"/>
                <a:gd name="T77" fmla="*/ 2 h 14"/>
                <a:gd name="T78" fmla="*/ 69 w 107"/>
                <a:gd name="T79" fmla="*/ 1 h 14"/>
                <a:gd name="T80" fmla="*/ 69 w 107"/>
                <a:gd name="T81" fmla="*/ 0 h 14"/>
                <a:gd name="T82" fmla="*/ 71 w 107"/>
                <a:gd name="T83" fmla="*/ 0 h 14"/>
                <a:gd name="T84" fmla="*/ 71 w 107"/>
                <a:gd name="T85" fmla="*/ 1 h 14"/>
                <a:gd name="T86" fmla="*/ 73 w 107"/>
                <a:gd name="T87" fmla="*/ 9 h 14"/>
                <a:gd name="T88" fmla="*/ 78 w 107"/>
                <a:gd name="T89" fmla="*/ 12 h 14"/>
                <a:gd name="T90" fmla="*/ 85 w 107"/>
                <a:gd name="T91" fmla="*/ 0 h 14"/>
                <a:gd name="T92" fmla="*/ 85 w 107"/>
                <a:gd name="T93" fmla="*/ 0 h 14"/>
                <a:gd name="T94" fmla="*/ 87 w 107"/>
                <a:gd name="T95" fmla="*/ 0 h 14"/>
                <a:gd name="T96" fmla="*/ 87 w 107"/>
                <a:gd name="T97" fmla="*/ 0 h 14"/>
                <a:gd name="T98" fmla="*/ 92 w 107"/>
                <a:gd name="T99" fmla="*/ 11 h 14"/>
                <a:gd name="T100" fmla="*/ 97 w 107"/>
                <a:gd name="T101" fmla="*/ 12 h 14"/>
                <a:gd name="T102" fmla="*/ 103 w 107"/>
                <a:gd name="T103" fmla="*/ 0 h 14"/>
                <a:gd name="T104" fmla="*/ 105 w 107"/>
                <a:gd name="T105" fmla="*/ 0 h 14"/>
                <a:gd name="T106" fmla="*/ 98 w 107"/>
                <a:gd name="T107" fmla="*/ 14 h 14"/>
                <a:gd name="T108" fmla="*/ 95 w 107"/>
                <a:gd name="T10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4">
                  <a:moveTo>
                    <a:pt x="95" y="14"/>
                  </a:moveTo>
                  <a:cubicBezTo>
                    <a:pt x="93" y="14"/>
                    <a:pt x="92" y="13"/>
                    <a:pt x="90" y="12"/>
                  </a:cubicBezTo>
                  <a:cubicBezTo>
                    <a:pt x="88" y="11"/>
                    <a:pt x="87" y="8"/>
                    <a:pt x="87" y="6"/>
                  </a:cubicBezTo>
                  <a:cubicBezTo>
                    <a:pt x="84" y="12"/>
                    <a:pt x="78" y="13"/>
                    <a:pt x="78" y="14"/>
                  </a:cubicBezTo>
                  <a:cubicBezTo>
                    <a:pt x="78" y="14"/>
                    <a:pt x="78" y="14"/>
                    <a:pt x="78" y="14"/>
                  </a:cubicBezTo>
                  <a:cubicBezTo>
                    <a:pt x="78" y="14"/>
                    <a:pt x="78" y="14"/>
                    <a:pt x="78" y="14"/>
                  </a:cubicBezTo>
                  <a:cubicBezTo>
                    <a:pt x="75" y="13"/>
                    <a:pt x="73" y="13"/>
                    <a:pt x="71" y="11"/>
                  </a:cubicBezTo>
                  <a:cubicBezTo>
                    <a:pt x="70" y="10"/>
                    <a:pt x="70" y="8"/>
                    <a:pt x="69" y="7"/>
                  </a:cubicBezTo>
                  <a:cubicBezTo>
                    <a:pt x="67" y="13"/>
                    <a:pt x="62" y="13"/>
                    <a:pt x="61" y="13"/>
                  </a:cubicBezTo>
                  <a:cubicBezTo>
                    <a:pt x="59" y="14"/>
                    <a:pt x="56" y="13"/>
                    <a:pt x="55" y="12"/>
                  </a:cubicBezTo>
                  <a:cubicBezTo>
                    <a:pt x="53" y="10"/>
                    <a:pt x="52" y="8"/>
                    <a:pt x="51" y="6"/>
                  </a:cubicBezTo>
                  <a:cubicBezTo>
                    <a:pt x="49" y="11"/>
                    <a:pt x="45" y="13"/>
                    <a:pt x="45" y="13"/>
                  </a:cubicBezTo>
                  <a:cubicBezTo>
                    <a:pt x="42" y="14"/>
                    <a:pt x="40" y="13"/>
                    <a:pt x="38" y="12"/>
                  </a:cubicBezTo>
                  <a:cubicBezTo>
                    <a:pt x="36" y="10"/>
                    <a:pt x="35" y="8"/>
                    <a:pt x="34" y="6"/>
                  </a:cubicBezTo>
                  <a:cubicBezTo>
                    <a:pt x="33" y="8"/>
                    <a:pt x="32" y="10"/>
                    <a:pt x="31" y="11"/>
                  </a:cubicBezTo>
                  <a:cubicBezTo>
                    <a:pt x="28" y="14"/>
                    <a:pt x="24" y="13"/>
                    <a:pt x="24" y="13"/>
                  </a:cubicBezTo>
                  <a:cubicBezTo>
                    <a:pt x="21" y="14"/>
                    <a:pt x="18" y="10"/>
                    <a:pt x="17" y="6"/>
                  </a:cubicBezTo>
                  <a:cubicBezTo>
                    <a:pt x="16" y="10"/>
                    <a:pt x="13" y="12"/>
                    <a:pt x="13" y="12"/>
                  </a:cubicBezTo>
                  <a:cubicBezTo>
                    <a:pt x="13" y="13"/>
                    <a:pt x="13" y="13"/>
                    <a:pt x="13" y="13"/>
                  </a:cubicBezTo>
                  <a:cubicBezTo>
                    <a:pt x="9" y="14"/>
                    <a:pt x="6" y="13"/>
                    <a:pt x="4" y="12"/>
                  </a:cubicBezTo>
                  <a:cubicBezTo>
                    <a:pt x="0" y="8"/>
                    <a:pt x="0" y="0"/>
                    <a:pt x="0" y="0"/>
                  </a:cubicBezTo>
                  <a:cubicBezTo>
                    <a:pt x="2" y="0"/>
                    <a:pt x="2" y="0"/>
                    <a:pt x="2" y="0"/>
                  </a:cubicBezTo>
                  <a:cubicBezTo>
                    <a:pt x="2" y="0"/>
                    <a:pt x="2" y="7"/>
                    <a:pt x="5" y="10"/>
                  </a:cubicBezTo>
                  <a:cubicBezTo>
                    <a:pt x="7" y="11"/>
                    <a:pt x="9" y="12"/>
                    <a:pt x="12" y="11"/>
                  </a:cubicBezTo>
                  <a:cubicBezTo>
                    <a:pt x="13" y="10"/>
                    <a:pt x="16" y="6"/>
                    <a:pt x="16" y="1"/>
                  </a:cubicBezTo>
                  <a:cubicBezTo>
                    <a:pt x="15" y="1"/>
                    <a:pt x="15" y="0"/>
                    <a:pt x="15" y="0"/>
                  </a:cubicBezTo>
                  <a:cubicBezTo>
                    <a:pt x="17" y="0"/>
                    <a:pt x="17" y="0"/>
                    <a:pt x="17" y="0"/>
                  </a:cubicBezTo>
                  <a:cubicBezTo>
                    <a:pt x="17" y="0"/>
                    <a:pt x="18" y="1"/>
                    <a:pt x="18" y="1"/>
                  </a:cubicBezTo>
                  <a:cubicBezTo>
                    <a:pt x="18" y="5"/>
                    <a:pt x="20" y="12"/>
                    <a:pt x="24" y="11"/>
                  </a:cubicBezTo>
                  <a:cubicBezTo>
                    <a:pt x="25" y="11"/>
                    <a:pt x="27" y="12"/>
                    <a:pt x="30" y="9"/>
                  </a:cubicBezTo>
                  <a:cubicBezTo>
                    <a:pt x="32" y="8"/>
                    <a:pt x="33" y="4"/>
                    <a:pt x="33" y="0"/>
                  </a:cubicBezTo>
                  <a:cubicBezTo>
                    <a:pt x="35" y="0"/>
                    <a:pt x="35" y="0"/>
                    <a:pt x="35" y="0"/>
                  </a:cubicBezTo>
                  <a:cubicBezTo>
                    <a:pt x="35" y="0"/>
                    <a:pt x="35" y="7"/>
                    <a:pt x="39" y="10"/>
                  </a:cubicBezTo>
                  <a:cubicBezTo>
                    <a:pt x="40" y="11"/>
                    <a:pt x="42" y="12"/>
                    <a:pt x="44" y="11"/>
                  </a:cubicBezTo>
                  <a:cubicBezTo>
                    <a:pt x="44" y="11"/>
                    <a:pt x="50" y="9"/>
                    <a:pt x="50" y="0"/>
                  </a:cubicBezTo>
                  <a:cubicBezTo>
                    <a:pt x="52" y="0"/>
                    <a:pt x="52" y="0"/>
                    <a:pt x="52" y="0"/>
                  </a:cubicBezTo>
                  <a:cubicBezTo>
                    <a:pt x="52" y="0"/>
                    <a:pt x="52" y="7"/>
                    <a:pt x="56" y="10"/>
                  </a:cubicBezTo>
                  <a:cubicBezTo>
                    <a:pt x="57" y="11"/>
                    <a:pt x="59" y="12"/>
                    <a:pt x="61" y="11"/>
                  </a:cubicBezTo>
                  <a:cubicBezTo>
                    <a:pt x="62" y="11"/>
                    <a:pt x="67" y="11"/>
                    <a:pt x="69" y="2"/>
                  </a:cubicBezTo>
                  <a:cubicBezTo>
                    <a:pt x="69" y="2"/>
                    <a:pt x="69" y="1"/>
                    <a:pt x="69" y="1"/>
                  </a:cubicBezTo>
                  <a:cubicBezTo>
                    <a:pt x="69" y="0"/>
                    <a:pt x="69" y="0"/>
                    <a:pt x="69" y="0"/>
                  </a:cubicBezTo>
                  <a:cubicBezTo>
                    <a:pt x="71" y="0"/>
                    <a:pt x="71" y="0"/>
                    <a:pt x="71" y="0"/>
                  </a:cubicBezTo>
                  <a:cubicBezTo>
                    <a:pt x="71" y="0"/>
                    <a:pt x="71" y="1"/>
                    <a:pt x="71" y="1"/>
                  </a:cubicBezTo>
                  <a:cubicBezTo>
                    <a:pt x="71" y="2"/>
                    <a:pt x="71" y="7"/>
                    <a:pt x="73" y="9"/>
                  </a:cubicBezTo>
                  <a:cubicBezTo>
                    <a:pt x="74" y="11"/>
                    <a:pt x="76" y="11"/>
                    <a:pt x="78" y="12"/>
                  </a:cubicBezTo>
                  <a:cubicBezTo>
                    <a:pt x="79" y="11"/>
                    <a:pt x="86" y="9"/>
                    <a:pt x="85" y="0"/>
                  </a:cubicBezTo>
                  <a:cubicBezTo>
                    <a:pt x="85" y="0"/>
                    <a:pt x="85" y="0"/>
                    <a:pt x="85" y="0"/>
                  </a:cubicBezTo>
                  <a:cubicBezTo>
                    <a:pt x="87" y="0"/>
                    <a:pt x="87" y="0"/>
                    <a:pt x="87" y="0"/>
                  </a:cubicBezTo>
                  <a:cubicBezTo>
                    <a:pt x="87" y="0"/>
                    <a:pt x="87" y="0"/>
                    <a:pt x="87" y="0"/>
                  </a:cubicBezTo>
                  <a:cubicBezTo>
                    <a:pt x="88" y="1"/>
                    <a:pt x="88" y="8"/>
                    <a:pt x="92" y="11"/>
                  </a:cubicBezTo>
                  <a:cubicBezTo>
                    <a:pt x="93" y="12"/>
                    <a:pt x="95" y="12"/>
                    <a:pt x="97" y="12"/>
                  </a:cubicBezTo>
                  <a:cubicBezTo>
                    <a:pt x="98" y="11"/>
                    <a:pt x="105" y="10"/>
                    <a:pt x="103" y="0"/>
                  </a:cubicBezTo>
                  <a:cubicBezTo>
                    <a:pt x="105" y="0"/>
                    <a:pt x="105" y="0"/>
                    <a:pt x="105" y="0"/>
                  </a:cubicBezTo>
                  <a:cubicBezTo>
                    <a:pt x="107" y="11"/>
                    <a:pt x="98" y="14"/>
                    <a:pt x="98" y="14"/>
                  </a:cubicBezTo>
                  <a:cubicBezTo>
                    <a:pt x="97" y="14"/>
                    <a:pt x="96" y="14"/>
                    <a:pt x="95" y="1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1" name="Freeform 248"/>
            <p:cNvSpPr/>
            <p:nvPr>
              <p:custDataLst>
                <p:tags r:id="rId30"/>
              </p:custDataLst>
            </p:nvPr>
          </p:nvSpPr>
          <p:spPr bwMode="auto">
            <a:xfrm>
              <a:off x="9524" y="6405"/>
              <a:ext cx="204" cy="27"/>
            </a:xfrm>
            <a:custGeom>
              <a:avLst/>
              <a:gdLst>
                <a:gd name="T0" fmla="*/ 95 w 107"/>
                <a:gd name="T1" fmla="*/ 14 h 14"/>
                <a:gd name="T2" fmla="*/ 90 w 107"/>
                <a:gd name="T3" fmla="*/ 13 h 14"/>
                <a:gd name="T4" fmla="*/ 86 w 107"/>
                <a:gd name="T5" fmla="*/ 6 h 14"/>
                <a:gd name="T6" fmla="*/ 78 w 107"/>
                <a:gd name="T7" fmla="*/ 14 h 14"/>
                <a:gd name="T8" fmla="*/ 78 w 107"/>
                <a:gd name="T9" fmla="*/ 14 h 14"/>
                <a:gd name="T10" fmla="*/ 78 w 107"/>
                <a:gd name="T11" fmla="*/ 14 h 14"/>
                <a:gd name="T12" fmla="*/ 71 w 107"/>
                <a:gd name="T13" fmla="*/ 11 h 14"/>
                <a:gd name="T14" fmla="*/ 69 w 107"/>
                <a:gd name="T15" fmla="*/ 7 h 14"/>
                <a:gd name="T16" fmla="*/ 61 w 107"/>
                <a:gd name="T17" fmla="*/ 14 h 14"/>
                <a:gd name="T18" fmla="*/ 54 w 107"/>
                <a:gd name="T19" fmla="*/ 12 h 14"/>
                <a:gd name="T20" fmla="*/ 51 w 107"/>
                <a:gd name="T21" fmla="*/ 7 h 14"/>
                <a:gd name="T22" fmla="*/ 44 w 107"/>
                <a:gd name="T23" fmla="*/ 14 h 14"/>
                <a:gd name="T24" fmla="*/ 37 w 107"/>
                <a:gd name="T25" fmla="*/ 12 h 14"/>
                <a:gd name="T26" fmla="*/ 34 w 107"/>
                <a:gd name="T27" fmla="*/ 7 h 14"/>
                <a:gd name="T28" fmla="*/ 31 w 107"/>
                <a:gd name="T29" fmla="*/ 11 h 14"/>
                <a:gd name="T30" fmla="*/ 24 w 107"/>
                <a:gd name="T31" fmla="*/ 14 h 14"/>
                <a:gd name="T32" fmla="*/ 17 w 107"/>
                <a:gd name="T33" fmla="*/ 7 h 14"/>
                <a:gd name="T34" fmla="*/ 13 w 107"/>
                <a:gd name="T35" fmla="*/ 13 h 14"/>
                <a:gd name="T36" fmla="*/ 12 w 107"/>
                <a:gd name="T37" fmla="*/ 13 h 14"/>
                <a:gd name="T38" fmla="*/ 4 w 107"/>
                <a:gd name="T39" fmla="*/ 12 h 14"/>
                <a:gd name="T40" fmla="*/ 0 w 107"/>
                <a:gd name="T41" fmla="*/ 0 h 14"/>
                <a:gd name="T42" fmla="*/ 2 w 107"/>
                <a:gd name="T43" fmla="*/ 1 h 14"/>
                <a:gd name="T44" fmla="*/ 5 w 107"/>
                <a:gd name="T45" fmla="*/ 10 h 14"/>
                <a:gd name="T46" fmla="*/ 12 w 107"/>
                <a:gd name="T47" fmla="*/ 11 h 14"/>
                <a:gd name="T48" fmla="*/ 15 w 107"/>
                <a:gd name="T49" fmla="*/ 2 h 14"/>
                <a:gd name="T50" fmla="*/ 15 w 107"/>
                <a:gd name="T51" fmla="*/ 1 h 14"/>
                <a:gd name="T52" fmla="*/ 17 w 107"/>
                <a:gd name="T53" fmla="*/ 0 h 14"/>
                <a:gd name="T54" fmla="*/ 17 w 107"/>
                <a:gd name="T55" fmla="*/ 1 h 14"/>
                <a:gd name="T56" fmla="*/ 24 w 107"/>
                <a:gd name="T57" fmla="*/ 12 h 14"/>
                <a:gd name="T58" fmla="*/ 30 w 107"/>
                <a:gd name="T59" fmla="*/ 10 h 14"/>
                <a:gd name="T60" fmla="*/ 33 w 107"/>
                <a:gd name="T61" fmla="*/ 1 h 14"/>
                <a:gd name="T62" fmla="*/ 35 w 107"/>
                <a:gd name="T63" fmla="*/ 1 h 14"/>
                <a:gd name="T64" fmla="*/ 39 w 107"/>
                <a:gd name="T65" fmla="*/ 11 h 14"/>
                <a:gd name="T66" fmla="*/ 44 w 107"/>
                <a:gd name="T67" fmla="*/ 12 h 14"/>
                <a:gd name="T68" fmla="*/ 50 w 107"/>
                <a:gd name="T69" fmla="*/ 1 h 14"/>
                <a:gd name="T70" fmla="*/ 52 w 107"/>
                <a:gd name="T71" fmla="*/ 1 h 14"/>
                <a:gd name="T72" fmla="*/ 56 w 107"/>
                <a:gd name="T73" fmla="*/ 10 h 14"/>
                <a:gd name="T74" fmla="*/ 61 w 107"/>
                <a:gd name="T75" fmla="*/ 12 h 14"/>
                <a:gd name="T76" fmla="*/ 68 w 107"/>
                <a:gd name="T77" fmla="*/ 2 h 14"/>
                <a:gd name="T78" fmla="*/ 69 w 107"/>
                <a:gd name="T79" fmla="*/ 1 h 14"/>
                <a:gd name="T80" fmla="*/ 69 w 107"/>
                <a:gd name="T81" fmla="*/ 0 h 14"/>
                <a:gd name="T82" fmla="*/ 71 w 107"/>
                <a:gd name="T83" fmla="*/ 1 h 14"/>
                <a:gd name="T84" fmla="*/ 71 w 107"/>
                <a:gd name="T85" fmla="*/ 1 h 14"/>
                <a:gd name="T86" fmla="*/ 73 w 107"/>
                <a:gd name="T87" fmla="*/ 10 h 14"/>
                <a:gd name="T88" fmla="*/ 77 w 107"/>
                <a:gd name="T89" fmla="*/ 12 h 14"/>
                <a:gd name="T90" fmla="*/ 85 w 107"/>
                <a:gd name="T91" fmla="*/ 1 h 14"/>
                <a:gd name="T92" fmla="*/ 85 w 107"/>
                <a:gd name="T93" fmla="*/ 1 h 14"/>
                <a:gd name="T94" fmla="*/ 87 w 107"/>
                <a:gd name="T95" fmla="*/ 1 h 14"/>
                <a:gd name="T96" fmla="*/ 87 w 107"/>
                <a:gd name="T97" fmla="*/ 1 h 14"/>
                <a:gd name="T98" fmla="*/ 91 w 107"/>
                <a:gd name="T99" fmla="*/ 11 h 14"/>
                <a:gd name="T100" fmla="*/ 97 w 107"/>
                <a:gd name="T101" fmla="*/ 12 h 14"/>
                <a:gd name="T102" fmla="*/ 103 w 107"/>
                <a:gd name="T103" fmla="*/ 1 h 14"/>
                <a:gd name="T104" fmla="*/ 105 w 107"/>
                <a:gd name="T105" fmla="*/ 0 h 14"/>
                <a:gd name="T106" fmla="*/ 97 w 107"/>
                <a:gd name="T107" fmla="*/ 14 h 14"/>
                <a:gd name="T108" fmla="*/ 95 w 107"/>
                <a:gd name="T10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4">
                  <a:moveTo>
                    <a:pt x="95" y="14"/>
                  </a:moveTo>
                  <a:cubicBezTo>
                    <a:pt x="93" y="14"/>
                    <a:pt x="92" y="14"/>
                    <a:pt x="90" y="13"/>
                  </a:cubicBezTo>
                  <a:cubicBezTo>
                    <a:pt x="88" y="11"/>
                    <a:pt x="87" y="9"/>
                    <a:pt x="86" y="6"/>
                  </a:cubicBezTo>
                  <a:cubicBezTo>
                    <a:pt x="84" y="12"/>
                    <a:pt x="78" y="14"/>
                    <a:pt x="78" y="14"/>
                  </a:cubicBezTo>
                  <a:cubicBezTo>
                    <a:pt x="78" y="14"/>
                    <a:pt x="78" y="14"/>
                    <a:pt x="78" y="14"/>
                  </a:cubicBezTo>
                  <a:cubicBezTo>
                    <a:pt x="78" y="14"/>
                    <a:pt x="78" y="14"/>
                    <a:pt x="78" y="14"/>
                  </a:cubicBezTo>
                  <a:cubicBezTo>
                    <a:pt x="75" y="14"/>
                    <a:pt x="73" y="13"/>
                    <a:pt x="71" y="11"/>
                  </a:cubicBezTo>
                  <a:cubicBezTo>
                    <a:pt x="70" y="10"/>
                    <a:pt x="69" y="8"/>
                    <a:pt x="69" y="7"/>
                  </a:cubicBezTo>
                  <a:cubicBezTo>
                    <a:pt x="66" y="13"/>
                    <a:pt x="61" y="14"/>
                    <a:pt x="61" y="14"/>
                  </a:cubicBezTo>
                  <a:cubicBezTo>
                    <a:pt x="58" y="14"/>
                    <a:pt x="56" y="14"/>
                    <a:pt x="54" y="12"/>
                  </a:cubicBezTo>
                  <a:cubicBezTo>
                    <a:pt x="53" y="10"/>
                    <a:pt x="52" y="8"/>
                    <a:pt x="51" y="7"/>
                  </a:cubicBezTo>
                  <a:cubicBezTo>
                    <a:pt x="49" y="12"/>
                    <a:pt x="45" y="13"/>
                    <a:pt x="44" y="14"/>
                  </a:cubicBezTo>
                  <a:cubicBezTo>
                    <a:pt x="42" y="14"/>
                    <a:pt x="39" y="14"/>
                    <a:pt x="37" y="12"/>
                  </a:cubicBezTo>
                  <a:cubicBezTo>
                    <a:pt x="36" y="11"/>
                    <a:pt x="34" y="9"/>
                    <a:pt x="34" y="7"/>
                  </a:cubicBezTo>
                  <a:cubicBezTo>
                    <a:pt x="33" y="9"/>
                    <a:pt x="32" y="10"/>
                    <a:pt x="31" y="11"/>
                  </a:cubicBezTo>
                  <a:cubicBezTo>
                    <a:pt x="28" y="14"/>
                    <a:pt x="24" y="14"/>
                    <a:pt x="24" y="14"/>
                  </a:cubicBezTo>
                  <a:cubicBezTo>
                    <a:pt x="20" y="14"/>
                    <a:pt x="18" y="10"/>
                    <a:pt x="17" y="7"/>
                  </a:cubicBezTo>
                  <a:cubicBezTo>
                    <a:pt x="15" y="10"/>
                    <a:pt x="13" y="13"/>
                    <a:pt x="13" y="13"/>
                  </a:cubicBezTo>
                  <a:cubicBezTo>
                    <a:pt x="12" y="13"/>
                    <a:pt x="12" y="13"/>
                    <a:pt x="12" y="13"/>
                  </a:cubicBezTo>
                  <a:cubicBezTo>
                    <a:pt x="9" y="14"/>
                    <a:pt x="6" y="14"/>
                    <a:pt x="4" y="12"/>
                  </a:cubicBezTo>
                  <a:cubicBezTo>
                    <a:pt x="0" y="9"/>
                    <a:pt x="0" y="1"/>
                    <a:pt x="0" y="0"/>
                  </a:cubicBezTo>
                  <a:cubicBezTo>
                    <a:pt x="2" y="1"/>
                    <a:pt x="2" y="1"/>
                    <a:pt x="2" y="1"/>
                  </a:cubicBezTo>
                  <a:cubicBezTo>
                    <a:pt x="2" y="1"/>
                    <a:pt x="2" y="8"/>
                    <a:pt x="5" y="10"/>
                  </a:cubicBezTo>
                  <a:cubicBezTo>
                    <a:pt x="7" y="12"/>
                    <a:pt x="9" y="12"/>
                    <a:pt x="12" y="11"/>
                  </a:cubicBezTo>
                  <a:cubicBezTo>
                    <a:pt x="12" y="10"/>
                    <a:pt x="16" y="6"/>
                    <a:pt x="15" y="2"/>
                  </a:cubicBezTo>
                  <a:cubicBezTo>
                    <a:pt x="15" y="1"/>
                    <a:pt x="15" y="1"/>
                    <a:pt x="15" y="1"/>
                  </a:cubicBezTo>
                  <a:cubicBezTo>
                    <a:pt x="17" y="0"/>
                    <a:pt x="17" y="0"/>
                    <a:pt x="17" y="0"/>
                  </a:cubicBezTo>
                  <a:cubicBezTo>
                    <a:pt x="17" y="1"/>
                    <a:pt x="17" y="1"/>
                    <a:pt x="17" y="1"/>
                  </a:cubicBezTo>
                  <a:cubicBezTo>
                    <a:pt x="18" y="5"/>
                    <a:pt x="20" y="12"/>
                    <a:pt x="24" y="12"/>
                  </a:cubicBezTo>
                  <a:cubicBezTo>
                    <a:pt x="24" y="12"/>
                    <a:pt x="27" y="12"/>
                    <a:pt x="30" y="10"/>
                  </a:cubicBezTo>
                  <a:cubicBezTo>
                    <a:pt x="32" y="8"/>
                    <a:pt x="33" y="5"/>
                    <a:pt x="33" y="1"/>
                  </a:cubicBezTo>
                  <a:cubicBezTo>
                    <a:pt x="35" y="1"/>
                    <a:pt x="35" y="1"/>
                    <a:pt x="35" y="1"/>
                  </a:cubicBezTo>
                  <a:cubicBezTo>
                    <a:pt x="35" y="1"/>
                    <a:pt x="35" y="8"/>
                    <a:pt x="39" y="11"/>
                  </a:cubicBezTo>
                  <a:cubicBezTo>
                    <a:pt x="40" y="12"/>
                    <a:pt x="42" y="12"/>
                    <a:pt x="44" y="12"/>
                  </a:cubicBezTo>
                  <a:cubicBezTo>
                    <a:pt x="44" y="12"/>
                    <a:pt x="50" y="9"/>
                    <a:pt x="50" y="1"/>
                  </a:cubicBezTo>
                  <a:cubicBezTo>
                    <a:pt x="52" y="1"/>
                    <a:pt x="52" y="1"/>
                    <a:pt x="52" y="1"/>
                  </a:cubicBezTo>
                  <a:cubicBezTo>
                    <a:pt x="52" y="1"/>
                    <a:pt x="52" y="7"/>
                    <a:pt x="56" y="10"/>
                  </a:cubicBezTo>
                  <a:cubicBezTo>
                    <a:pt x="57" y="12"/>
                    <a:pt x="59" y="12"/>
                    <a:pt x="61" y="12"/>
                  </a:cubicBezTo>
                  <a:cubicBezTo>
                    <a:pt x="61" y="12"/>
                    <a:pt x="67" y="11"/>
                    <a:pt x="68" y="2"/>
                  </a:cubicBezTo>
                  <a:cubicBezTo>
                    <a:pt x="68" y="2"/>
                    <a:pt x="69" y="1"/>
                    <a:pt x="69" y="1"/>
                  </a:cubicBezTo>
                  <a:cubicBezTo>
                    <a:pt x="69" y="1"/>
                    <a:pt x="69" y="0"/>
                    <a:pt x="69" y="0"/>
                  </a:cubicBezTo>
                  <a:cubicBezTo>
                    <a:pt x="71" y="1"/>
                    <a:pt x="71" y="1"/>
                    <a:pt x="71" y="1"/>
                  </a:cubicBezTo>
                  <a:cubicBezTo>
                    <a:pt x="71" y="1"/>
                    <a:pt x="71" y="1"/>
                    <a:pt x="71" y="1"/>
                  </a:cubicBezTo>
                  <a:cubicBezTo>
                    <a:pt x="70" y="2"/>
                    <a:pt x="70" y="7"/>
                    <a:pt x="73" y="10"/>
                  </a:cubicBezTo>
                  <a:cubicBezTo>
                    <a:pt x="74" y="11"/>
                    <a:pt x="75" y="12"/>
                    <a:pt x="77" y="12"/>
                  </a:cubicBezTo>
                  <a:cubicBezTo>
                    <a:pt x="79" y="12"/>
                    <a:pt x="86" y="9"/>
                    <a:pt x="85" y="1"/>
                  </a:cubicBezTo>
                  <a:cubicBezTo>
                    <a:pt x="85" y="1"/>
                    <a:pt x="85" y="1"/>
                    <a:pt x="85" y="1"/>
                  </a:cubicBezTo>
                  <a:cubicBezTo>
                    <a:pt x="87" y="1"/>
                    <a:pt x="87" y="1"/>
                    <a:pt x="87" y="1"/>
                  </a:cubicBezTo>
                  <a:cubicBezTo>
                    <a:pt x="87" y="1"/>
                    <a:pt x="87" y="1"/>
                    <a:pt x="87" y="1"/>
                  </a:cubicBezTo>
                  <a:cubicBezTo>
                    <a:pt x="87" y="2"/>
                    <a:pt x="88" y="8"/>
                    <a:pt x="91" y="11"/>
                  </a:cubicBezTo>
                  <a:cubicBezTo>
                    <a:pt x="93" y="12"/>
                    <a:pt x="95" y="12"/>
                    <a:pt x="97" y="12"/>
                  </a:cubicBezTo>
                  <a:cubicBezTo>
                    <a:pt x="97" y="12"/>
                    <a:pt x="104" y="10"/>
                    <a:pt x="103" y="1"/>
                  </a:cubicBezTo>
                  <a:cubicBezTo>
                    <a:pt x="105" y="0"/>
                    <a:pt x="105" y="0"/>
                    <a:pt x="105" y="0"/>
                  </a:cubicBezTo>
                  <a:cubicBezTo>
                    <a:pt x="107" y="12"/>
                    <a:pt x="97" y="14"/>
                    <a:pt x="97" y="14"/>
                  </a:cubicBezTo>
                  <a:cubicBezTo>
                    <a:pt x="97" y="14"/>
                    <a:pt x="96" y="14"/>
                    <a:pt x="95" y="1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0" name="Freeform 243"/>
            <p:cNvSpPr/>
            <p:nvPr>
              <p:custDataLst>
                <p:tags r:id="rId31"/>
              </p:custDataLst>
            </p:nvPr>
          </p:nvSpPr>
          <p:spPr bwMode="auto">
            <a:xfrm>
              <a:off x="8954" y="5001"/>
              <a:ext cx="1266" cy="170"/>
            </a:xfrm>
            <a:custGeom>
              <a:avLst/>
              <a:gdLst>
                <a:gd name="T0" fmla="*/ 351 w 662"/>
                <a:gd name="T1" fmla="*/ 84 h 88"/>
                <a:gd name="T2" fmla="*/ 231 w 662"/>
                <a:gd name="T3" fmla="*/ 76 h 88"/>
                <a:gd name="T4" fmla="*/ 0 w 662"/>
                <a:gd name="T5" fmla="*/ 20 h 88"/>
                <a:gd name="T6" fmla="*/ 2 w 662"/>
                <a:gd name="T7" fmla="*/ 16 h 88"/>
                <a:gd name="T8" fmla="*/ 231 w 662"/>
                <a:gd name="T9" fmla="*/ 72 h 88"/>
                <a:gd name="T10" fmla="*/ 660 w 662"/>
                <a:gd name="T11" fmla="*/ 0 h 88"/>
                <a:gd name="T12" fmla="*/ 662 w 662"/>
                <a:gd name="T13" fmla="*/ 4 h 88"/>
                <a:gd name="T14" fmla="*/ 351 w 662"/>
                <a:gd name="T15" fmla="*/ 84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88">
                  <a:moveTo>
                    <a:pt x="351" y="84"/>
                  </a:moveTo>
                  <a:cubicBezTo>
                    <a:pt x="308" y="84"/>
                    <a:pt x="267" y="81"/>
                    <a:pt x="231" y="76"/>
                  </a:cubicBezTo>
                  <a:cubicBezTo>
                    <a:pt x="100" y="59"/>
                    <a:pt x="1" y="20"/>
                    <a:pt x="0" y="20"/>
                  </a:cubicBezTo>
                  <a:cubicBezTo>
                    <a:pt x="2" y="16"/>
                    <a:pt x="2" y="16"/>
                    <a:pt x="2" y="16"/>
                  </a:cubicBezTo>
                  <a:cubicBezTo>
                    <a:pt x="3" y="16"/>
                    <a:pt x="101" y="55"/>
                    <a:pt x="231" y="72"/>
                  </a:cubicBezTo>
                  <a:cubicBezTo>
                    <a:pt x="351" y="88"/>
                    <a:pt x="523" y="88"/>
                    <a:pt x="660" y="0"/>
                  </a:cubicBezTo>
                  <a:cubicBezTo>
                    <a:pt x="662" y="4"/>
                    <a:pt x="662" y="4"/>
                    <a:pt x="662" y="4"/>
                  </a:cubicBezTo>
                  <a:cubicBezTo>
                    <a:pt x="565" y="66"/>
                    <a:pt x="452" y="84"/>
                    <a:pt x="351" y="84"/>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3" name="Freeform 239"/>
            <p:cNvSpPr/>
            <p:nvPr>
              <p:custDataLst>
                <p:tags r:id="rId32"/>
              </p:custDataLst>
            </p:nvPr>
          </p:nvSpPr>
          <p:spPr bwMode="auto">
            <a:xfrm>
              <a:off x="9453" y="5155"/>
              <a:ext cx="108" cy="121"/>
            </a:xfrm>
            <a:custGeom>
              <a:avLst/>
              <a:gdLst>
                <a:gd name="T0" fmla="*/ 0 w 57"/>
                <a:gd name="T1" fmla="*/ 0 h 63"/>
                <a:gd name="T2" fmla="*/ 26 w 57"/>
                <a:gd name="T3" fmla="*/ 62 h 63"/>
                <a:gd name="T4" fmla="*/ 57 w 57"/>
                <a:gd name="T5" fmla="*/ 0 h 63"/>
                <a:gd name="T6" fmla="*/ 0 w 57"/>
                <a:gd name="T7" fmla="*/ 0 h 63"/>
              </a:gdLst>
              <a:ahLst/>
              <a:cxnLst>
                <a:cxn ang="0">
                  <a:pos x="T0" y="T1"/>
                </a:cxn>
                <a:cxn ang="0">
                  <a:pos x="T2" y="T3"/>
                </a:cxn>
                <a:cxn ang="0">
                  <a:pos x="T4" y="T5"/>
                </a:cxn>
                <a:cxn ang="0">
                  <a:pos x="T6" y="T7"/>
                </a:cxn>
              </a:cxnLst>
              <a:rect l="0" t="0" r="r" b="b"/>
              <a:pathLst>
                <a:path w="57" h="63">
                  <a:moveTo>
                    <a:pt x="0" y="0"/>
                  </a:moveTo>
                  <a:cubicBezTo>
                    <a:pt x="0" y="0"/>
                    <a:pt x="16" y="63"/>
                    <a:pt x="26" y="62"/>
                  </a:cubicBezTo>
                  <a:cubicBezTo>
                    <a:pt x="36" y="60"/>
                    <a:pt x="57" y="0"/>
                    <a:pt x="57" y="0"/>
                  </a:cubicBezTo>
                  <a:lnTo>
                    <a:pt x="0" y="0"/>
                  </a:lnTo>
                  <a:close/>
                </a:path>
              </a:pathLst>
            </a:custGeom>
            <a:solidFill>
              <a:schemeClr val="accent6"/>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5" name="Freeform 241"/>
            <p:cNvSpPr/>
            <p:nvPr>
              <p:custDataLst>
                <p:tags r:id="rId33"/>
              </p:custDataLst>
            </p:nvPr>
          </p:nvSpPr>
          <p:spPr bwMode="auto">
            <a:xfrm>
              <a:off x="9827" y="5114"/>
              <a:ext cx="143" cy="174"/>
            </a:xfrm>
            <a:custGeom>
              <a:avLst/>
              <a:gdLst>
                <a:gd name="T0" fmla="*/ 0 w 75"/>
                <a:gd name="T1" fmla="*/ 13 h 91"/>
                <a:gd name="T2" fmla="*/ 48 w 75"/>
                <a:gd name="T3" fmla="*/ 87 h 91"/>
                <a:gd name="T4" fmla="*/ 75 w 75"/>
                <a:gd name="T5" fmla="*/ 0 h 91"/>
                <a:gd name="T6" fmla="*/ 0 w 75"/>
                <a:gd name="T7" fmla="*/ 13 h 91"/>
              </a:gdLst>
              <a:ahLst/>
              <a:cxnLst>
                <a:cxn ang="0">
                  <a:pos x="T0" y="T1"/>
                </a:cxn>
                <a:cxn ang="0">
                  <a:pos x="T2" y="T3"/>
                </a:cxn>
                <a:cxn ang="0">
                  <a:pos x="T4" y="T5"/>
                </a:cxn>
                <a:cxn ang="0">
                  <a:pos x="T6" y="T7"/>
                </a:cxn>
              </a:cxnLst>
              <a:rect l="0" t="0" r="r" b="b"/>
              <a:pathLst>
                <a:path w="75" h="91">
                  <a:moveTo>
                    <a:pt x="0" y="13"/>
                  </a:moveTo>
                  <a:cubicBezTo>
                    <a:pt x="0" y="13"/>
                    <a:pt x="35" y="91"/>
                    <a:pt x="48" y="87"/>
                  </a:cubicBezTo>
                  <a:cubicBezTo>
                    <a:pt x="61" y="83"/>
                    <a:pt x="75" y="0"/>
                    <a:pt x="75" y="0"/>
                  </a:cubicBezTo>
                  <a:lnTo>
                    <a:pt x="0" y="13"/>
                  </a:lnTo>
                  <a:close/>
                </a:path>
              </a:pathLst>
            </a:custGeom>
            <a:solidFill>
              <a:schemeClr val="accent6"/>
            </a:solidFill>
            <a:ln>
              <a:noFill/>
            </a:ln>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grpSp>
      <p:sp>
        <p:nvSpPr>
          <p:cNvPr id="86" name="任意多边形 85"/>
          <p:cNvSpPr/>
          <p:nvPr>
            <p:custDataLst>
              <p:tags r:id="rId34"/>
            </p:custDataLst>
          </p:nvPr>
        </p:nvSpPr>
        <p:spPr>
          <a:xfrm>
            <a:off x="8644776" y="4175555"/>
            <a:ext cx="387854" cy="38785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96" h="1001">
                <a:moveTo>
                  <a:pt x="592" y="0"/>
                </a:moveTo>
                <a:cubicBezTo>
                  <a:pt x="676" y="1"/>
                  <a:pt x="760" y="10"/>
                  <a:pt x="821" y="38"/>
                </a:cubicBezTo>
                <a:cubicBezTo>
                  <a:pt x="1033" y="137"/>
                  <a:pt x="1128" y="402"/>
                  <a:pt x="1085" y="651"/>
                </a:cubicBezTo>
                <a:lnTo>
                  <a:pt x="1085" y="652"/>
                </a:lnTo>
                <a:lnTo>
                  <a:pt x="1081" y="667"/>
                </a:lnTo>
                <a:cubicBezTo>
                  <a:pt x="1068" y="710"/>
                  <a:pt x="1049" y="752"/>
                  <a:pt x="1025" y="790"/>
                </a:cubicBezTo>
                <a:lnTo>
                  <a:pt x="1018" y="802"/>
                </a:lnTo>
                <a:lnTo>
                  <a:pt x="1015" y="806"/>
                </a:lnTo>
                <a:cubicBezTo>
                  <a:pt x="956" y="875"/>
                  <a:pt x="870" y="921"/>
                  <a:pt x="773" y="963"/>
                </a:cubicBezTo>
                <a:cubicBezTo>
                  <a:pt x="719" y="986"/>
                  <a:pt x="673" y="980"/>
                  <a:pt x="617" y="988"/>
                </a:cubicBezTo>
                <a:cubicBezTo>
                  <a:pt x="457" y="1011"/>
                  <a:pt x="318" y="1009"/>
                  <a:pt x="186" y="916"/>
                </a:cubicBezTo>
                <a:cubicBezTo>
                  <a:pt x="117" y="867"/>
                  <a:pt x="75" y="740"/>
                  <a:pt x="41" y="664"/>
                </a:cubicBezTo>
                <a:cubicBezTo>
                  <a:pt x="-37" y="489"/>
                  <a:pt x="-1" y="315"/>
                  <a:pt x="116" y="173"/>
                </a:cubicBezTo>
                <a:cubicBezTo>
                  <a:pt x="189" y="81"/>
                  <a:pt x="291" y="17"/>
                  <a:pt x="410" y="8"/>
                </a:cubicBezTo>
                <a:cubicBezTo>
                  <a:pt x="463" y="4"/>
                  <a:pt x="528" y="0"/>
                  <a:pt x="59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74" name="内容占位符 6"/>
          <p:cNvSpPr>
            <a:spLocks noGrp="1"/>
          </p:cNvSpPr>
          <p:nvPr>
            <p:custDataLst>
              <p:tags r:id="rId35"/>
            </p:custDataLst>
          </p:nvPr>
        </p:nvSpPr>
        <p:spPr>
          <a:xfrm>
            <a:off x="7034041" y="1032415"/>
            <a:ext cx="2235865" cy="942258"/>
          </a:xfrm>
          <a:prstGeom prst="rect">
            <a:avLst/>
          </a:prstGeom>
        </p:spPr>
        <p:txBody>
          <a:bodyPr vert="horz" lIns="91440" tIns="45720" rIns="91440" bIns="45720" rtlCol="0" anchor="b" anchorCtr="0">
            <a:normAutofit/>
          </a:bodyPr>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00000"/>
              </a:lnSpc>
              <a:spcAft>
                <a:spcPts val="800"/>
              </a:spcAft>
              <a:buSzPct val="100000"/>
              <a:buNone/>
            </a:pPr>
            <a:r>
              <a:rPr lang="zh-CN" altLang="en-US" sz="2600" spc="220" dirty="0">
                <a:solidFill>
                  <a:schemeClr val="dk1">
                    <a:lumMod val="75000"/>
                    <a:lumOff val="25000"/>
                  </a:schemeClr>
                </a:solidFill>
                <a:latin typeface="微软雅黑" panose="020B0503020204020204" pitchFamily="34" charset="-122"/>
              </a:rPr>
              <a:t>生产的技术</a:t>
            </a:r>
            <a:endParaRPr lang="zh-CN" altLang="en-US" sz="2600" spc="220" dirty="0">
              <a:solidFill>
                <a:schemeClr val="dk1">
                  <a:lumMod val="75000"/>
                  <a:lumOff val="25000"/>
                </a:schemeClr>
              </a:solidFill>
              <a:latin typeface="微软雅黑" panose="020B0503020204020204" pitchFamily="34" charset="-122"/>
            </a:endParaRPr>
          </a:p>
        </p:txBody>
      </p:sp>
      <p:sp>
        <p:nvSpPr>
          <p:cNvPr id="84" name="内容占位符 6"/>
          <p:cNvSpPr>
            <a:spLocks noGrp="1"/>
          </p:cNvSpPr>
          <p:nvPr>
            <p:custDataLst>
              <p:tags r:id="rId36"/>
            </p:custDataLst>
          </p:nvPr>
        </p:nvSpPr>
        <p:spPr>
          <a:xfrm>
            <a:off x="8641734" y="4782432"/>
            <a:ext cx="2146887" cy="1042643"/>
          </a:xfrm>
          <a:prstGeom prst="rect">
            <a:avLst/>
          </a:prstGeom>
        </p:spPr>
        <p:txBody>
          <a:bodyPr vert="horz" lIns="91440" tIns="45720" rIns="91440" bIns="45720" rtlCol="0" anchor="ctr" anchorCtr="0">
            <a:normAutofit/>
          </a:bodyPr>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20000"/>
              </a:lnSpc>
              <a:spcAft>
                <a:spcPts val="800"/>
              </a:spcAft>
              <a:buSzPct val="100000"/>
              <a:buNone/>
            </a:pPr>
            <a:r>
              <a:rPr lang="zh-CN" altLang="en-US" sz="2600" spc="180" dirty="0">
                <a:solidFill>
                  <a:schemeClr val="dk1">
                    <a:lumMod val="75000"/>
                    <a:lumOff val="25000"/>
                  </a:schemeClr>
                </a:solidFill>
                <a:latin typeface="微软雅黑" panose="020B0503020204020204" pitchFamily="34" charset="-122"/>
              </a:rPr>
              <a:t>相关物品的价格</a:t>
            </a:r>
            <a:endParaRPr lang="zh-CN" altLang="en-US" sz="2600" spc="180" dirty="0">
              <a:solidFill>
                <a:schemeClr val="dk1">
                  <a:lumMod val="75000"/>
                  <a:lumOff val="25000"/>
                </a:schemeClr>
              </a:solidFill>
              <a:latin typeface="微软雅黑" panose="020B0503020204020204" pitchFamily="34" charset="-122"/>
            </a:endParaRPr>
          </a:p>
        </p:txBody>
      </p:sp>
      <p:sp>
        <p:nvSpPr>
          <p:cNvPr id="95" name="内容占位符 6"/>
          <p:cNvSpPr>
            <a:spLocks noGrp="1"/>
          </p:cNvSpPr>
          <p:nvPr>
            <p:custDataLst>
              <p:tags r:id="rId37"/>
            </p:custDataLst>
          </p:nvPr>
        </p:nvSpPr>
        <p:spPr>
          <a:xfrm>
            <a:off x="5513044" y="4782432"/>
            <a:ext cx="2149169" cy="1042643"/>
          </a:xfrm>
          <a:prstGeom prst="rect">
            <a:avLst/>
          </a:prstGeom>
        </p:spPr>
        <p:txBody>
          <a:bodyPr vert="horz" lIns="91440" tIns="45720" rIns="91440" bIns="45720" rtlCol="0" anchor="ctr" anchorCtr="0">
            <a:normAutofit/>
          </a:bodyPr>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00000"/>
              </a:lnSpc>
              <a:spcAft>
                <a:spcPts val="800"/>
              </a:spcAft>
              <a:buSzPct val="100000"/>
              <a:buNone/>
            </a:pPr>
            <a:r>
              <a:rPr lang="zh-CN" altLang="en-US" sz="2600" spc="200" dirty="0">
                <a:solidFill>
                  <a:schemeClr val="dk1">
                    <a:lumMod val="75000"/>
                    <a:lumOff val="25000"/>
                  </a:schemeClr>
                </a:solidFill>
                <a:latin typeface="微软雅黑" panose="020B0503020204020204" pitchFamily="34" charset="-122"/>
              </a:rPr>
              <a:t>政府的政策</a:t>
            </a:r>
            <a:endParaRPr lang="zh-CN" altLang="en-US" sz="2600" spc="200" dirty="0">
              <a:solidFill>
                <a:schemeClr val="dk1">
                  <a:lumMod val="75000"/>
                  <a:lumOff val="25000"/>
                </a:schemeClr>
              </a:solidFill>
              <a:latin typeface="微软雅黑" panose="020B0503020204020204" pitchFamily="34" charset="-122"/>
            </a:endParaRPr>
          </a:p>
        </p:txBody>
      </p:sp>
      <p:sp>
        <p:nvSpPr>
          <p:cNvPr id="97" name="任意多边形 96"/>
          <p:cNvSpPr/>
          <p:nvPr>
            <p:custDataLst>
              <p:tags r:id="rId38"/>
            </p:custDataLst>
          </p:nvPr>
        </p:nvSpPr>
        <p:spPr>
          <a:xfrm>
            <a:off x="7268274" y="4175555"/>
            <a:ext cx="387854" cy="38785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96" h="1001">
                <a:moveTo>
                  <a:pt x="592" y="0"/>
                </a:moveTo>
                <a:cubicBezTo>
                  <a:pt x="676" y="1"/>
                  <a:pt x="760" y="10"/>
                  <a:pt x="821" y="38"/>
                </a:cubicBezTo>
                <a:cubicBezTo>
                  <a:pt x="1033" y="137"/>
                  <a:pt x="1128" y="402"/>
                  <a:pt x="1085" y="651"/>
                </a:cubicBezTo>
                <a:lnTo>
                  <a:pt x="1085" y="652"/>
                </a:lnTo>
                <a:lnTo>
                  <a:pt x="1081" y="667"/>
                </a:lnTo>
                <a:cubicBezTo>
                  <a:pt x="1068" y="710"/>
                  <a:pt x="1049" y="752"/>
                  <a:pt x="1025" y="790"/>
                </a:cubicBezTo>
                <a:lnTo>
                  <a:pt x="1018" y="802"/>
                </a:lnTo>
                <a:lnTo>
                  <a:pt x="1015" y="806"/>
                </a:lnTo>
                <a:cubicBezTo>
                  <a:pt x="956" y="875"/>
                  <a:pt x="870" y="921"/>
                  <a:pt x="773" y="963"/>
                </a:cubicBezTo>
                <a:cubicBezTo>
                  <a:pt x="719" y="986"/>
                  <a:pt x="673" y="980"/>
                  <a:pt x="617" y="988"/>
                </a:cubicBezTo>
                <a:cubicBezTo>
                  <a:pt x="457" y="1011"/>
                  <a:pt x="318" y="1009"/>
                  <a:pt x="186" y="916"/>
                </a:cubicBezTo>
                <a:cubicBezTo>
                  <a:pt x="117" y="867"/>
                  <a:pt x="75" y="740"/>
                  <a:pt x="41" y="664"/>
                </a:cubicBezTo>
                <a:cubicBezTo>
                  <a:pt x="-37" y="489"/>
                  <a:pt x="-1" y="315"/>
                  <a:pt x="116" y="173"/>
                </a:cubicBezTo>
                <a:cubicBezTo>
                  <a:pt x="189" y="81"/>
                  <a:pt x="291" y="17"/>
                  <a:pt x="410" y="8"/>
                </a:cubicBezTo>
                <a:cubicBezTo>
                  <a:pt x="463" y="4"/>
                  <a:pt x="528" y="0"/>
                  <a:pt x="59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6" name="内容占位符 6"/>
          <p:cNvSpPr>
            <a:spLocks noGrp="1"/>
          </p:cNvSpPr>
          <p:nvPr>
            <p:custDataLst>
              <p:tags r:id="rId39"/>
            </p:custDataLst>
          </p:nvPr>
        </p:nvSpPr>
        <p:spPr>
          <a:xfrm>
            <a:off x="5031705" y="2052320"/>
            <a:ext cx="1739900" cy="1746885"/>
          </a:xfrm>
          <a:prstGeom prst="rect">
            <a:avLst/>
          </a:prstGeom>
        </p:spPr>
        <p:txBody>
          <a:bodyPr vert="horz" lIns="91440" tIns="45720" rIns="91440" bIns="45720" rtlCol="0" anchor="b" anchorCtr="0">
            <a:normAutofit/>
          </a:bodyPr>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20000"/>
              </a:lnSpc>
              <a:spcAft>
                <a:spcPts val="800"/>
              </a:spcAft>
              <a:buSzPct val="100000"/>
              <a:buNone/>
            </a:pPr>
            <a:r>
              <a:rPr lang="zh-CN" altLang="en-US" sz="2600" spc="200" dirty="0">
                <a:solidFill>
                  <a:schemeClr val="dk1">
                    <a:lumMod val="75000"/>
                    <a:lumOff val="25000"/>
                  </a:schemeClr>
                </a:solidFill>
                <a:latin typeface="微软雅黑" panose="020B0503020204020204" pitchFamily="34" charset="-122"/>
              </a:rPr>
              <a:t>特殊和偶然因素等</a:t>
            </a:r>
            <a:endParaRPr lang="zh-CN" altLang="en-US" sz="2600" spc="200" dirty="0">
              <a:solidFill>
                <a:schemeClr val="dk1">
                  <a:lumMod val="75000"/>
                  <a:lumOff val="25000"/>
                </a:schemeClr>
              </a:solidFill>
              <a:latin typeface="微软雅黑" panose="020B0503020204020204" pitchFamily="34" charset="-122"/>
            </a:endParaRPr>
          </a:p>
        </p:txBody>
      </p:sp>
      <p:sp>
        <p:nvSpPr>
          <p:cNvPr id="108" name="任意多边形 107"/>
          <p:cNvSpPr/>
          <p:nvPr>
            <p:custDataLst>
              <p:tags r:id="rId40"/>
            </p:custDataLst>
          </p:nvPr>
        </p:nvSpPr>
        <p:spPr>
          <a:xfrm>
            <a:off x="6842395" y="2865976"/>
            <a:ext cx="387854" cy="38785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96" h="1001">
                <a:moveTo>
                  <a:pt x="592" y="0"/>
                </a:moveTo>
                <a:cubicBezTo>
                  <a:pt x="676" y="1"/>
                  <a:pt x="760" y="10"/>
                  <a:pt x="821" y="38"/>
                </a:cubicBezTo>
                <a:cubicBezTo>
                  <a:pt x="1033" y="137"/>
                  <a:pt x="1128" y="402"/>
                  <a:pt x="1085" y="651"/>
                </a:cubicBezTo>
                <a:lnTo>
                  <a:pt x="1085" y="652"/>
                </a:lnTo>
                <a:lnTo>
                  <a:pt x="1081" y="667"/>
                </a:lnTo>
                <a:cubicBezTo>
                  <a:pt x="1068" y="710"/>
                  <a:pt x="1049" y="752"/>
                  <a:pt x="1025" y="790"/>
                </a:cubicBezTo>
                <a:lnTo>
                  <a:pt x="1018" y="802"/>
                </a:lnTo>
                <a:lnTo>
                  <a:pt x="1015" y="806"/>
                </a:lnTo>
                <a:cubicBezTo>
                  <a:pt x="956" y="875"/>
                  <a:pt x="870" y="921"/>
                  <a:pt x="773" y="963"/>
                </a:cubicBezTo>
                <a:cubicBezTo>
                  <a:pt x="719" y="986"/>
                  <a:pt x="673" y="980"/>
                  <a:pt x="617" y="988"/>
                </a:cubicBezTo>
                <a:cubicBezTo>
                  <a:pt x="457" y="1011"/>
                  <a:pt x="318" y="1009"/>
                  <a:pt x="186" y="916"/>
                </a:cubicBezTo>
                <a:cubicBezTo>
                  <a:pt x="117" y="867"/>
                  <a:pt x="75" y="740"/>
                  <a:pt x="41" y="664"/>
                </a:cubicBezTo>
                <a:cubicBezTo>
                  <a:pt x="-37" y="489"/>
                  <a:pt x="-1" y="315"/>
                  <a:pt x="116" y="173"/>
                </a:cubicBezTo>
                <a:cubicBezTo>
                  <a:pt x="189" y="81"/>
                  <a:pt x="291" y="17"/>
                  <a:pt x="410" y="8"/>
                </a:cubicBezTo>
                <a:cubicBezTo>
                  <a:pt x="463" y="4"/>
                  <a:pt x="528" y="0"/>
                  <a:pt x="59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5" name="内容占位符 6"/>
          <p:cNvSpPr>
            <a:spLocks noGrp="1"/>
          </p:cNvSpPr>
          <p:nvPr>
            <p:custDataLst>
              <p:tags r:id="rId41"/>
            </p:custDataLst>
          </p:nvPr>
        </p:nvSpPr>
        <p:spPr>
          <a:xfrm>
            <a:off x="9636725" y="2192655"/>
            <a:ext cx="1625600" cy="1746885"/>
          </a:xfrm>
          <a:prstGeom prst="rect">
            <a:avLst/>
          </a:prstGeom>
        </p:spPr>
        <p:txBody>
          <a:bodyPr vert="horz" lIns="91440" tIns="45720" rIns="91440" bIns="45720" rtlCol="0" anchor="b" anchorCtr="0">
            <a:normAutofit/>
          </a:bodyPr>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20000"/>
              </a:lnSpc>
              <a:spcAft>
                <a:spcPts val="800"/>
              </a:spcAft>
              <a:buSzPct val="100000"/>
              <a:buNone/>
            </a:pPr>
            <a:r>
              <a:rPr lang="zh-CN" altLang="en-US" sz="2600" spc="200" dirty="0">
                <a:solidFill>
                  <a:schemeClr val="dk1">
                    <a:lumMod val="75000"/>
                    <a:lumOff val="25000"/>
                  </a:schemeClr>
                </a:solidFill>
                <a:latin typeface="微软雅黑" panose="020B0503020204020204" pitchFamily="34" charset="-122"/>
              </a:rPr>
              <a:t>生产投入的成本；</a:t>
            </a:r>
            <a:endParaRPr lang="zh-CN" altLang="en-US" sz="2600" spc="200" dirty="0">
              <a:solidFill>
                <a:schemeClr val="dk1">
                  <a:lumMod val="75000"/>
                  <a:lumOff val="25000"/>
                </a:schemeClr>
              </a:solidFill>
              <a:latin typeface="微软雅黑" panose="020B0503020204020204" pitchFamily="34" charset="-122"/>
            </a:endParaRPr>
          </a:p>
        </p:txBody>
      </p:sp>
      <p:sp>
        <p:nvSpPr>
          <p:cNvPr id="120" name="文本框 119"/>
          <p:cNvSpPr txBox="1"/>
          <p:nvPr>
            <p:custDataLst>
              <p:tags r:id="rId42"/>
            </p:custDataLst>
          </p:nvPr>
        </p:nvSpPr>
        <p:spPr>
          <a:xfrm>
            <a:off x="7885799" y="1996094"/>
            <a:ext cx="529307" cy="528291"/>
          </a:xfrm>
          <a:prstGeom prst="rect">
            <a:avLst/>
          </a:prstGeom>
          <a:noFill/>
        </p:spPr>
        <p:txBody>
          <a:bodyPr wrap="square" rtlCol="0" anchor="ctr" anchorCtr="1">
            <a:normAutofit/>
          </a:bodyPr>
          <a:lstStyle/>
          <a:p>
            <a:pPr marL="0" algn="ctr">
              <a:lnSpc>
                <a:spcPct val="100000"/>
              </a:lnSpc>
              <a:spcBef>
                <a:spcPts val="0"/>
              </a:spcBef>
              <a:spcAft>
                <a:spcPts val="800"/>
              </a:spcAft>
            </a:pPr>
            <a:r>
              <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rPr>
              <a:t>01</a:t>
            </a:r>
            <a:endPar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1" name="文本框 120"/>
          <p:cNvSpPr txBox="1"/>
          <p:nvPr>
            <p:custDataLst>
              <p:tags r:id="rId43"/>
            </p:custDataLst>
          </p:nvPr>
        </p:nvSpPr>
        <p:spPr>
          <a:xfrm>
            <a:off x="8999929" y="2805265"/>
            <a:ext cx="529307" cy="528291"/>
          </a:xfrm>
          <a:prstGeom prst="rect">
            <a:avLst/>
          </a:prstGeom>
          <a:noFill/>
        </p:spPr>
        <p:txBody>
          <a:bodyPr wrap="square" rtlCol="0" anchor="ctr" anchorCtr="1">
            <a:normAutofit/>
          </a:bodyPr>
          <a:lstStyle/>
          <a:p>
            <a:pPr marL="0" algn="ctr">
              <a:lnSpc>
                <a:spcPct val="100000"/>
              </a:lnSpc>
              <a:spcBef>
                <a:spcPts val="0"/>
              </a:spcBef>
              <a:spcAft>
                <a:spcPts val="800"/>
              </a:spcAft>
            </a:pPr>
            <a:r>
              <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rPr>
              <a:t>02</a:t>
            </a:r>
            <a:endPar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2" name="文本框 121"/>
          <p:cNvSpPr txBox="1"/>
          <p:nvPr>
            <p:custDataLst>
              <p:tags r:id="rId44"/>
            </p:custDataLst>
          </p:nvPr>
        </p:nvSpPr>
        <p:spPr>
          <a:xfrm>
            <a:off x="8574050" y="4114843"/>
            <a:ext cx="529307" cy="528291"/>
          </a:xfrm>
          <a:prstGeom prst="rect">
            <a:avLst/>
          </a:prstGeom>
          <a:noFill/>
        </p:spPr>
        <p:txBody>
          <a:bodyPr wrap="square" rtlCol="0" anchor="ctr" anchorCtr="1">
            <a:normAutofit/>
          </a:bodyPr>
          <a:lstStyle/>
          <a:p>
            <a:pPr marL="0" algn="ctr">
              <a:lnSpc>
                <a:spcPct val="100000"/>
              </a:lnSpc>
              <a:spcBef>
                <a:spcPts val="0"/>
              </a:spcBef>
              <a:spcAft>
                <a:spcPts val="800"/>
              </a:spcAft>
            </a:pPr>
            <a:r>
              <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rPr>
              <a:t>03</a:t>
            </a:r>
            <a:endPar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 name="文本框 122"/>
          <p:cNvSpPr txBox="1"/>
          <p:nvPr>
            <p:custDataLst>
              <p:tags r:id="rId45"/>
            </p:custDataLst>
          </p:nvPr>
        </p:nvSpPr>
        <p:spPr>
          <a:xfrm>
            <a:off x="7197548" y="4114843"/>
            <a:ext cx="529307" cy="528291"/>
          </a:xfrm>
          <a:prstGeom prst="rect">
            <a:avLst/>
          </a:prstGeom>
          <a:noFill/>
        </p:spPr>
        <p:txBody>
          <a:bodyPr wrap="square" rtlCol="0" anchor="ctr" anchorCtr="1">
            <a:normAutofit/>
          </a:bodyPr>
          <a:lstStyle/>
          <a:p>
            <a:pPr marL="0" algn="ctr">
              <a:lnSpc>
                <a:spcPct val="100000"/>
              </a:lnSpc>
              <a:spcBef>
                <a:spcPts val="0"/>
              </a:spcBef>
              <a:spcAft>
                <a:spcPts val="800"/>
              </a:spcAft>
            </a:pPr>
            <a:r>
              <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rPr>
              <a:t>04</a:t>
            </a:r>
            <a:endPar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4" name="文本框 123"/>
          <p:cNvSpPr txBox="1"/>
          <p:nvPr>
            <p:custDataLst>
              <p:tags r:id="rId46"/>
            </p:custDataLst>
          </p:nvPr>
        </p:nvSpPr>
        <p:spPr>
          <a:xfrm>
            <a:off x="6771669" y="2805265"/>
            <a:ext cx="529307" cy="528291"/>
          </a:xfrm>
          <a:prstGeom prst="rect">
            <a:avLst/>
          </a:prstGeom>
          <a:noFill/>
        </p:spPr>
        <p:txBody>
          <a:bodyPr wrap="square" rtlCol="0" anchor="ctr" anchorCtr="1">
            <a:normAutofit/>
          </a:bodyPr>
          <a:lstStyle/>
          <a:p>
            <a:pPr marL="0" algn="ctr">
              <a:lnSpc>
                <a:spcPct val="100000"/>
              </a:lnSpc>
              <a:spcBef>
                <a:spcPts val="0"/>
              </a:spcBef>
              <a:spcAft>
                <a:spcPts val="800"/>
              </a:spcAft>
            </a:pPr>
            <a:r>
              <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rPr>
              <a:t>05</a:t>
            </a:r>
            <a:endParaRPr lang="en-US" altLang="zh-CN" sz="2000" b="1" spc="120">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Tree>
    <p:custDataLst>
      <p:tags r:id="rId47"/>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custDataLst>
              <p:tags r:id="rId1"/>
            </p:custDataLst>
          </p:nvPr>
        </p:nvSpPr>
        <p:spPr/>
        <p:txBody>
          <a:bodyPr/>
          <a:p>
            <a:pPr lvl="0" eaLnBrk="0" hangingPunct="0"/>
            <a:fld id="{9A0DB2DC-4C9A-4742-B13C-FB6460FD3503}" type="slidenum">
              <a:rPr lang="zh-CN" altLang="en-US" dirty="0">
                <a:solidFill>
                  <a:schemeClr val="tx1">
                    <a:tint val="75000"/>
                  </a:schemeClr>
                </a:solidFill>
              </a:rPr>
            </a:fld>
            <a:endParaRPr lang="zh-CN" altLang="en-US" dirty="0">
              <a:solidFill>
                <a:schemeClr val="tx1">
                  <a:tint val="75000"/>
                </a:schemeClr>
              </a:solidFill>
              <a:latin typeface="Arial" panose="020B0604020202020204" pitchFamily="34" charset="0"/>
            </a:endParaRPr>
          </a:p>
        </p:txBody>
      </p:sp>
      <p:grpSp>
        <p:nvGrpSpPr>
          <p:cNvPr id="4" name="组合 3"/>
          <p:cNvGrpSpPr/>
          <p:nvPr>
            <p:custDataLst>
              <p:tags r:id="rId2"/>
            </p:custDataLst>
          </p:nvPr>
        </p:nvGrpSpPr>
        <p:grpSpPr>
          <a:xfrm>
            <a:off x="2191350" y="938530"/>
            <a:ext cx="2658110" cy="76200"/>
            <a:chOff x="3450" y="1478"/>
            <a:chExt cx="4186" cy="120"/>
          </a:xfrm>
        </p:grpSpPr>
        <p:sp>
          <p:nvSpPr>
            <p:cNvPr id="5" name="矩形 4"/>
            <p:cNvSpPr/>
            <p:nvPr>
              <p:custDataLst>
                <p:tags r:id="rId3"/>
              </p:custDataLst>
            </p:nvPr>
          </p:nvSpPr>
          <p:spPr>
            <a:xfrm flipV="1">
              <a:off x="3450" y="1478"/>
              <a:ext cx="4187" cy="1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3" name="任意多边形 12"/>
            <p:cNvSpPr/>
            <p:nvPr>
              <p:custDataLst>
                <p:tags r:id="rId4"/>
              </p:custDataLst>
            </p:nvPr>
          </p:nvSpPr>
          <p:spPr>
            <a:xfrm>
              <a:off x="3450" y="1478"/>
              <a:ext cx="1030" cy="120"/>
            </a:xfrm>
            <a:custGeom>
              <a:avLst/>
              <a:gdLst>
                <a:gd name="connisteX0" fmla="*/ 0 w 2625090"/>
                <a:gd name="connsiteY0" fmla="*/ 0 h 243840"/>
                <a:gd name="connisteX1" fmla="*/ 2625090 w 2625090"/>
                <a:gd name="connsiteY1" fmla="*/ 0 h 243840"/>
                <a:gd name="connisteX2" fmla="*/ 2484755 w 2625090"/>
                <a:gd name="connsiteY2" fmla="*/ 243840 h 243840"/>
                <a:gd name="connisteX3" fmla="*/ 0 w 2625090"/>
                <a:gd name="connsiteY3" fmla="*/ 243840 h 243840"/>
                <a:gd name="connisteX4" fmla="*/ 0 w 2625090"/>
                <a:gd name="connsiteY4" fmla="*/ 0 h 2438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090" h="243840">
                  <a:moveTo>
                    <a:pt x="0" y="0"/>
                  </a:moveTo>
                  <a:lnTo>
                    <a:pt x="2625090" y="0"/>
                  </a:lnTo>
                  <a:lnTo>
                    <a:pt x="2484755" y="243840"/>
                  </a:lnTo>
                  <a:lnTo>
                    <a:pt x="0" y="24384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8" name="Title 6"/>
          <p:cNvSpPr txBox="1"/>
          <p:nvPr>
            <p:custDataLst>
              <p:tags r:id="rId5"/>
            </p:custDataLst>
          </p:nvPr>
        </p:nvSpPr>
        <p:spPr>
          <a:xfrm>
            <a:off x="1950050" y="260033"/>
            <a:ext cx="3602990" cy="56451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1000"/>
              </a:spcBef>
              <a:spcAft>
                <a:spcPts val="0"/>
              </a:spcAft>
              <a:buSzPct val="100000"/>
              <a:buNone/>
            </a:pPr>
            <a:r>
              <a:rPr lang="zh-CN" altLang="en-US" sz="3200" b="1" spc="205"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供给的增加和减少</a:t>
            </a:r>
            <a:endParaRPr lang="zh-CN" altLang="en-US" sz="3200" b="1" spc="205"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 name="组合 5"/>
          <p:cNvGrpSpPr/>
          <p:nvPr>
            <p:custDataLst>
              <p:tags r:id="rId6"/>
            </p:custDataLst>
          </p:nvPr>
        </p:nvGrpSpPr>
        <p:grpSpPr>
          <a:xfrm>
            <a:off x="1619850" y="1360805"/>
            <a:ext cx="8992235" cy="1332230"/>
            <a:chOff x="3480" y="2325"/>
            <a:chExt cx="12241" cy="1721"/>
          </a:xfrm>
        </p:grpSpPr>
        <p:sp>
          <p:nvSpPr>
            <p:cNvPr id="7" name="单圆角矩形 6"/>
            <p:cNvSpPr/>
            <p:nvPr>
              <p:custDataLst>
                <p:tags r:id="rId7"/>
              </p:custDataLst>
            </p:nvPr>
          </p:nvSpPr>
          <p:spPr>
            <a:xfrm>
              <a:off x="3480" y="2325"/>
              <a:ext cx="12033" cy="1514"/>
            </a:xfrm>
            <a:prstGeom prst="snipRoundRect">
              <a:avLst>
                <a:gd name="adj1" fmla="val 14916"/>
                <a:gd name="adj2" fmla="val 16667"/>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单圆角矩形 8"/>
            <p:cNvSpPr/>
            <p:nvPr>
              <p:custDataLst>
                <p:tags r:id="rId8"/>
              </p:custDataLst>
            </p:nvPr>
          </p:nvSpPr>
          <p:spPr>
            <a:xfrm>
              <a:off x="3687" y="2532"/>
              <a:ext cx="12033" cy="1514"/>
            </a:xfrm>
            <a:prstGeom prst="snipRoundRect">
              <a:avLst>
                <a:gd name="adj1" fmla="val 14940"/>
                <a:gd name="adj2" fmla="val 16667"/>
              </a:avLst>
            </a:prstGeom>
            <a:solidFill>
              <a:schemeClr val="l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3" name="直角三角形 32"/>
            <p:cNvSpPr/>
            <p:nvPr>
              <p:custDataLst>
                <p:tags r:id="rId9"/>
              </p:custDataLst>
            </p:nvPr>
          </p:nvSpPr>
          <p:spPr>
            <a:xfrm rot="16200000">
              <a:off x="15349" y="3674"/>
              <a:ext cx="347" cy="398"/>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0" name="Title 6"/>
          <p:cNvSpPr txBox="1"/>
          <p:nvPr>
            <p:custDataLst>
              <p:tags r:id="rId10"/>
            </p:custDataLst>
          </p:nvPr>
        </p:nvSpPr>
        <p:spPr>
          <a:xfrm>
            <a:off x="2033235" y="1802130"/>
            <a:ext cx="8411845" cy="479425"/>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36195" lvl="0" algn="l" fontAlgn="ctr">
              <a:lnSpc>
                <a:spcPct val="130000"/>
              </a:lnSpc>
              <a:spcBef>
                <a:spcPts val="1200"/>
              </a:spcBef>
              <a:spcAft>
                <a:spcPts val="0"/>
              </a:spcAft>
              <a:buSzPct val="100000"/>
              <a:buFont typeface="Batang" panose="02030600000101010101" charset="-127"/>
            </a:pPr>
            <a:r>
              <a:rPr lang="zh-CN" altLang="en-US" sz="2400" spc="160" dirty="0">
                <a:solidFill>
                  <a:schemeClr val="dk1">
                    <a:lumMod val="75000"/>
                    <a:lumOff val="25000"/>
                  </a:schemeClr>
                </a:solidFill>
                <a:uFillTx/>
                <a:latin typeface="微软雅黑" panose="020B0503020204020204" pitchFamily="34" charset="-122"/>
                <a:ea typeface="微软雅黑" panose="020B0503020204020204" pitchFamily="34" charset="-122"/>
                <a:sym typeface="+mn-ea"/>
              </a:rPr>
              <a:t>当决定供给的因素发生变化时，会引起供给的增加或减少。</a:t>
            </a:r>
            <a:endParaRPr lang="zh-CN" altLang="en-US" sz="2400" spc="160" dirty="0">
              <a:solidFill>
                <a:schemeClr val="dk1">
                  <a:lumMod val="75000"/>
                  <a:lumOff val="25000"/>
                </a:schemeClr>
              </a:solidFill>
              <a:uFillTx/>
              <a:latin typeface="微软雅黑" panose="020B0503020204020204" pitchFamily="34" charset="-122"/>
              <a:ea typeface="微软雅黑" panose="020B0503020204020204" pitchFamily="34" charset="-122"/>
              <a:sym typeface="+mn-ea"/>
            </a:endParaRPr>
          </a:p>
        </p:txBody>
      </p:sp>
      <p:sp>
        <p:nvSpPr>
          <p:cNvPr id="78852" name="直接连接符 78851"/>
          <p:cNvSpPr/>
          <p:nvPr>
            <p:custDataLst>
              <p:tags r:id="rId11"/>
            </p:custDataLst>
          </p:nvPr>
        </p:nvSpPr>
        <p:spPr>
          <a:xfrm>
            <a:off x="3328000" y="3038475"/>
            <a:ext cx="0" cy="2901950"/>
          </a:xfrm>
          <a:prstGeom prst="line">
            <a:avLst/>
          </a:prstGeom>
          <a:ln w="38100" cap="flat" cmpd="sng">
            <a:solidFill>
              <a:schemeClr val="tx1"/>
            </a:solidFill>
            <a:prstDash val="solid"/>
            <a:headEnd type="none" w="med" len="med"/>
            <a:tailEnd type="none" w="med" len="med"/>
          </a:ln>
        </p:spPr>
      </p:sp>
      <p:sp>
        <p:nvSpPr>
          <p:cNvPr id="78853" name="直接连接符 78852"/>
          <p:cNvSpPr/>
          <p:nvPr>
            <p:custDataLst>
              <p:tags r:id="rId12"/>
            </p:custDataLst>
          </p:nvPr>
        </p:nvSpPr>
        <p:spPr>
          <a:xfrm>
            <a:off x="3315300" y="5934075"/>
            <a:ext cx="4927600" cy="0"/>
          </a:xfrm>
          <a:prstGeom prst="line">
            <a:avLst/>
          </a:prstGeom>
          <a:ln w="38100" cap="flat" cmpd="sng">
            <a:solidFill>
              <a:schemeClr val="tx1"/>
            </a:solidFill>
            <a:prstDash val="solid"/>
            <a:headEnd type="none" w="med" len="med"/>
            <a:tailEnd type="none" w="med" len="med"/>
          </a:ln>
        </p:spPr>
      </p:sp>
      <p:sp>
        <p:nvSpPr>
          <p:cNvPr id="78855" name="文本框 78854"/>
          <p:cNvSpPr txBox="1"/>
          <p:nvPr>
            <p:custDataLst>
              <p:tags r:id="rId13"/>
            </p:custDataLst>
          </p:nvPr>
        </p:nvSpPr>
        <p:spPr>
          <a:xfrm>
            <a:off x="2492341" y="3178175"/>
            <a:ext cx="750570" cy="430530"/>
          </a:xfrm>
          <a:prstGeom prst="rect">
            <a:avLst/>
          </a:prstGeom>
          <a:noFill/>
          <a:ln w="9525">
            <a:noFill/>
          </a:ln>
        </p:spPr>
        <p:txBody>
          <a:bodyPr wrap="none" lIns="18000" tIns="0" rIns="18000" bIns="0" anchor="t">
            <a:spAutoFit/>
          </a:bodyPr>
          <a:p>
            <a:pPr algn="ctr"/>
            <a:r>
              <a:rPr lang="zh-CN" altLang="en-US" sz="2800" b="1" dirty="0">
                <a:solidFill>
                  <a:schemeClr val="tx1"/>
                </a:solidFill>
                <a:latin typeface="Times New Roman" panose="02020603050405020304" pitchFamily="18" charset="0"/>
                <a:ea typeface="楷体_GB2312" pitchFamily="49" charset="-122"/>
              </a:rPr>
              <a:t>价格</a:t>
            </a:r>
            <a:endParaRPr lang="zh-CN" altLang="en-US" sz="2800" b="1" dirty="0">
              <a:solidFill>
                <a:schemeClr val="tx1"/>
              </a:solidFill>
              <a:latin typeface="Times New Roman" panose="02020603050405020304" pitchFamily="18" charset="0"/>
              <a:ea typeface="楷体_GB2312" pitchFamily="49" charset="-122"/>
            </a:endParaRPr>
          </a:p>
        </p:txBody>
      </p:sp>
      <p:sp>
        <p:nvSpPr>
          <p:cNvPr id="78856" name="文本框 78855"/>
          <p:cNvSpPr txBox="1"/>
          <p:nvPr>
            <p:custDataLst>
              <p:tags r:id="rId14"/>
            </p:custDataLst>
          </p:nvPr>
        </p:nvSpPr>
        <p:spPr>
          <a:xfrm>
            <a:off x="8400857" y="5624513"/>
            <a:ext cx="1108075" cy="430530"/>
          </a:xfrm>
          <a:prstGeom prst="rect">
            <a:avLst/>
          </a:prstGeom>
          <a:noFill/>
          <a:ln w="9525">
            <a:noFill/>
          </a:ln>
        </p:spPr>
        <p:txBody>
          <a:bodyPr wrap="none" lIns="18000" tIns="0" rIns="18000" bIns="0" anchor="t">
            <a:spAutoFit/>
          </a:bodyPr>
          <a:p>
            <a:pPr algn="ctr"/>
            <a:r>
              <a:rPr lang="zh-CN" altLang="en-US" sz="2800" b="1" dirty="0">
                <a:solidFill>
                  <a:schemeClr val="tx1"/>
                </a:solidFill>
                <a:latin typeface="Times New Roman" panose="02020603050405020304" pitchFamily="18" charset="0"/>
                <a:ea typeface="楷体_GB2312" pitchFamily="49" charset="-122"/>
              </a:rPr>
              <a:t>需求量</a:t>
            </a:r>
            <a:endParaRPr lang="zh-CN" altLang="en-US" sz="2800" b="1" dirty="0">
              <a:solidFill>
                <a:schemeClr val="tx1"/>
              </a:solidFill>
              <a:latin typeface="Times New Roman" panose="02020603050405020304" pitchFamily="18" charset="0"/>
              <a:ea typeface="楷体_GB2312" pitchFamily="49" charset="-122"/>
            </a:endParaRPr>
          </a:p>
        </p:txBody>
      </p:sp>
      <p:grpSp>
        <p:nvGrpSpPr>
          <p:cNvPr id="78857" name="组合 78856"/>
          <p:cNvGrpSpPr/>
          <p:nvPr/>
        </p:nvGrpSpPr>
        <p:grpSpPr>
          <a:xfrm>
            <a:off x="5169500" y="3548063"/>
            <a:ext cx="4562475" cy="2016125"/>
            <a:chOff x="2296" y="2235"/>
            <a:chExt cx="2874" cy="1270"/>
          </a:xfrm>
        </p:grpSpPr>
        <p:sp>
          <p:nvSpPr>
            <p:cNvPr id="78858" name="直接连接符 78857"/>
            <p:cNvSpPr/>
            <p:nvPr>
              <p:custDataLst>
                <p:tags r:id="rId15"/>
              </p:custDataLst>
            </p:nvPr>
          </p:nvSpPr>
          <p:spPr>
            <a:xfrm>
              <a:off x="2777" y="2893"/>
              <a:ext cx="576" cy="0"/>
            </a:xfrm>
            <a:prstGeom prst="line">
              <a:avLst/>
            </a:prstGeom>
            <a:ln w="76200" cap="flat" cmpd="sng">
              <a:solidFill>
                <a:schemeClr val="hlink"/>
              </a:solidFill>
              <a:prstDash val="solid"/>
              <a:headEnd type="none" w="med" len="med"/>
              <a:tailEnd type="triangle" w="med" len="med"/>
            </a:ln>
          </p:spPr>
        </p:sp>
        <p:sp>
          <p:nvSpPr>
            <p:cNvPr id="78859" name="文本框 78858"/>
            <p:cNvSpPr txBox="1"/>
            <p:nvPr>
              <p:custDataLst>
                <p:tags r:id="rId16"/>
              </p:custDataLst>
            </p:nvPr>
          </p:nvSpPr>
          <p:spPr>
            <a:xfrm>
              <a:off x="3996" y="2979"/>
              <a:ext cx="1174" cy="349"/>
            </a:xfrm>
            <a:prstGeom prst="rect">
              <a:avLst/>
            </a:prstGeom>
            <a:noFill/>
            <a:ln w="9525">
              <a:noFill/>
            </a:ln>
          </p:spPr>
          <p:txBody>
            <a:bodyPr wrap="none" lIns="18000" tIns="0" rIns="18000" bIns="0" anchor="t">
              <a:spAutoFit/>
            </a:bodyPr>
            <a:p>
              <a:pPr algn="ctr"/>
              <a:r>
                <a:rPr lang="zh-CN" altLang="en-US" sz="3600" dirty="0">
                  <a:solidFill>
                    <a:schemeClr val="accent1">
                      <a:lumMod val="75000"/>
                    </a:schemeClr>
                  </a:solidFill>
                  <a:latin typeface="Times New Roman" panose="02020603050405020304" pitchFamily="18" charset="0"/>
                  <a:ea typeface="华文新魏" panose="02010800040101010101" pitchFamily="2" charset="-122"/>
                </a:rPr>
                <a:t>供给增加</a:t>
              </a:r>
              <a:endParaRPr lang="zh-CN" altLang="en-US" sz="3600" dirty="0">
                <a:solidFill>
                  <a:schemeClr val="accent1">
                    <a:lumMod val="75000"/>
                  </a:schemeClr>
                </a:solidFill>
                <a:latin typeface="Times New Roman" panose="02020603050405020304" pitchFamily="18" charset="0"/>
                <a:ea typeface="华文新魏" panose="02010800040101010101" pitchFamily="2" charset="-122"/>
              </a:endParaRPr>
            </a:p>
          </p:txBody>
        </p:sp>
        <p:sp>
          <p:nvSpPr>
            <p:cNvPr id="78860" name="直接连接符 78859"/>
            <p:cNvSpPr/>
            <p:nvPr>
              <p:custDataLst>
                <p:tags r:id="rId17"/>
              </p:custDataLst>
            </p:nvPr>
          </p:nvSpPr>
          <p:spPr>
            <a:xfrm flipH="1" flipV="1">
              <a:off x="3374" y="2821"/>
              <a:ext cx="647" cy="306"/>
            </a:xfrm>
            <a:prstGeom prst="line">
              <a:avLst/>
            </a:prstGeom>
            <a:ln w="9525" cap="flat" cmpd="sng">
              <a:solidFill>
                <a:schemeClr val="tx1"/>
              </a:solidFill>
              <a:prstDash val="solid"/>
              <a:headEnd type="none" w="med" len="med"/>
              <a:tailEnd type="none" w="med" len="med"/>
            </a:ln>
          </p:spPr>
        </p:sp>
        <p:sp>
          <p:nvSpPr>
            <p:cNvPr id="78861" name="直接连接符 78860"/>
            <p:cNvSpPr/>
            <p:nvPr>
              <p:custDataLst>
                <p:tags r:id="rId18"/>
              </p:custDataLst>
            </p:nvPr>
          </p:nvSpPr>
          <p:spPr>
            <a:xfrm>
              <a:off x="3201" y="2518"/>
              <a:ext cx="576" cy="0"/>
            </a:xfrm>
            <a:prstGeom prst="line">
              <a:avLst/>
            </a:prstGeom>
            <a:ln w="76200" cap="flat" cmpd="sng">
              <a:solidFill>
                <a:schemeClr val="hlink"/>
              </a:solidFill>
              <a:prstDash val="solid"/>
              <a:headEnd type="none" w="med" len="med"/>
              <a:tailEnd type="triangle" w="med" len="med"/>
            </a:ln>
          </p:spPr>
        </p:sp>
        <p:sp>
          <p:nvSpPr>
            <p:cNvPr id="78862" name="直接连接符 78861"/>
            <p:cNvSpPr/>
            <p:nvPr>
              <p:custDataLst>
                <p:tags r:id="rId19"/>
              </p:custDataLst>
            </p:nvPr>
          </p:nvSpPr>
          <p:spPr>
            <a:xfrm>
              <a:off x="2296" y="3294"/>
              <a:ext cx="576" cy="0"/>
            </a:xfrm>
            <a:prstGeom prst="line">
              <a:avLst/>
            </a:prstGeom>
            <a:ln w="76200" cap="flat" cmpd="sng">
              <a:solidFill>
                <a:schemeClr val="hlink"/>
              </a:solidFill>
              <a:prstDash val="solid"/>
              <a:headEnd type="none" w="med" len="med"/>
              <a:tailEnd type="triangle" w="med" len="med"/>
            </a:ln>
          </p:spPr>
        </p:sp>
        <p:sp>
          <p:nvSpPr>
            <p:cNvPr id="78863" name="直接连接符 78862"/>
            <p:cNvSpPr/>
            <p:nvPr>
              <p:custDataLst>
                <p:tags r:id="rId20"/>
              </p:custDataLst>
            </p:nvPr>
          </p:nvSpPr>
          <p:spPr>
            <a:xfrm flipH="1">
              <a:off x="2588" y="2235"/>
              <a:ext cx="1516" cy="1270"/>
            </a:xfrm>
            <a:prstGeom prst="line">
              <a:avLst/>
            </a:prstGeom>
            <a:ln w="76200" cap="flat" cmpd="sng">
              <a:solidFill>
                <a:srgbClr val="66CCFF"/>
              </a:solidFill>
              <a:prstDash val="solid"/>
              <a:headEnd type="none" w="med" len="med"/>
              <a:tailEnd type="none" w="med" len="med"/>
            </a:ln>
          </p:spPr>
        </p:sp>
      </p:grpSp>
      <p:grpSp>
        <p:nvGrpSpPr>
          <p:cNvPr id="78864" name="组合 78863"/>
          <p:cNvGrpSpPr/>
          <p:nvPr/>
        </p:nvGrpSpPr>
        <p:grpSpPr>
          <a:xfrm>
            <a:off x="3807425" y="3068638"/>
            <a:ext cx="2889250" cy="2441575"/>
            <a:chOff x="1438" y="1933"/>
            <a:chExt cx="1820" cy="1538"/>
          </a:xfrm>
        </p:grpSpPr>
        <p:sp>
          <p:nvSpPr>
            <p:cNvPr id="78865" name="直接连接符 78864"/>
            <p:cNvSpPr/>
            <p:nvPr>
              <p:custDataLst>
                <p:tags r:id="rId21"/>
              </p:custDataLst>
            </p:nvPr>
          </p:nvSpPr>
          <p:spPr>
            <a:xfrm flipH="1">
              <a:off x="2222" y="2821"/>
              <a:ext cx="576" cy="0"/>
            </a:xfrm>
            <a:prstGeom prst="line">
              <a:avLst/>
            </a:prstGeom>
            <a:ln w="76200" cap="flat" cmpd="sng">
              <a:solidFill>
                <a:schemeClr val="hlink"/>
              </a:solidFill>
              <a:prstDash val="solid"/>
              <a:headEnd type="none" w="med" len="med"/>
              <a:tailEnd type="triangle" w="med" len="med"/>
            </a:ln>
          </p:spPr>
        </p:sp>
        <p:sp>
          <p:nvSpPr>
            <p:cNvPr id="78866" name="文本框 78865"/>
            <p:cNvSpPr txBox="1"/>
            <p:nvPr>
              <p:custDataLst>
                <p:tags r:id="rId22"/>
              </p:custDataLst>
            </p:nvPr>
          </p:nvSpPr>
          <p:spPr>
            <a:xfrm>
              <a:off x="1460" y="1933"/>
              <a:ext cx="1174" cy="349"/>
            </a:xfrm>
            <a:prstGeom prst="rect">
              <a:avLst/>
            </a:prstGeom>
            <a:noFill/>
            <a:ln w="9525">
              <a:noFill/>
            </a:ln>
          </p:spPr>
          <p:txBody>
            <a:bodyPr wrap="none" lIns="18000" tIns="0" rIns="18000" bIns="0" anchor="t">
              <a:spAutoFit/>
            </a:bodyPr>
            <a:p>
              <a:pPr algn="ctr"/>
              <a:r>
                <a:rPr lang="zh-CN" altLang="en-US" sz="3600" dirty="0">
                  <a:solidFill>
                    <a:schemeClr val="accent1">
                      <a:lumMod val="75000"/>
                    </a:schemeClr>
                  </a:solidFill>
                  <a:latin typeface="Times New Roman" panose="02020603050405020304" pitchFamily="18" charset="0"/>
                  <a:ea typeface="华文新魏" panose="02010800040101010101" pitchFamily="2" charset="-122"/>
                </a:rPr>
                <a:t>供给减少</a:t>
              </a:r>
              <a:endParaRPr lang="zh-CN" altLang="en-US" sz="3600" dirty="0">
                <a:solidFill>
                  <a:schemeClr val="accent1">
                    <a:lumMod val="75000"/>
                  </a:schemeClr>
                </a:solidFill>
                <a:latin typeface="Times New Roman" panose="02020603050405020304" pitchFamily="18" charset="0"/>
                <a:ea typeface="华文新魏" panose="02010800040101010101" pitchFamily="2" charset="-122"/>
              </a:endParaRPr>
            </a:p>
          </p:txBody>
        </p:sp>
        <p:sp>
          <p:nvSpPr>
            <p:cNvPr id="78867" name="直接连接符 78866"/>
            <p:cNvSpPr/>
            <p:nvPr>
              <p:custDataLst>
                <p:tags r:id="rId23"/>
              </p:custDataLst>
            </p:nvPr>
          </p:nvSpPr>
          <p:spPr>
            <a:xfrm>
              <a:off x="2057" y="2221"/>
              <a:ext cx="260" cy="481"/>
            </a:xfrm>
            <a:prstGeom prst="line">
              <a:avLst/>
            </a:prstGeom>
            <a:ln w="9525" cap="flat" cmpd="sng">
              <a:solidFill>
                <a:schemeClr val="tx1"/>
              </a:solidFill>
              <a:prstDash val="solid"/>
              <a:headEnd type="none" w="med" len="med"/>
              <a:tailEnd type="none" w="med" len="med"/>
            </a:ln>
          </p:spPr>
        </p:sp>
        <p:sp>
          <p:nvSpPr>
            <p:cNvPr id="78868" name="直接连接符 78867"/>
            <p:cNvSpPr/>
            <p:nvPr>
              <p:custDataLst>
                <p:tags r:id="rId24"/>
              </p:custDataLst>
            </p:nvPr>
          </p:nvSpPr>
          <p:spPr>
            <a:xfrm flipH="1">
              <a:off x="2682" y="2423"/>
              <a:ext cx="576" cy="0"/>
            </a:xfrm>
            <a:prstGeom prst="line">
              <a:avLst/>
            </a:prstGeom>
            <a:ln w="76200" cap="flat" cmpd="sng">
              <a:solidFill>
                <a:schemeClr val="hlink"/>
              </a:solidFill>
              <a:prstDash val="solid"/>
              <a:headEnd type="none" w="med" len="med"/>
              <a:tailEnd type="triangle" w="med" len="med"/>
            </a:ln>
          </p:spPr>
        </p:sp>
        <p:sp>
          <p:nvSpPr>
            <p:cNvPr id="78869" name="直接连接符 78868"/>
            <p:cNvSpPr/>
            <p:nvPr>
              <p:custDataLst>
                <p:tags r:id="rId25"/>
              </p:custDataLst>
            </p:nvPr>
          </p:nvSpPr>
          <p:spPr>
            <a:xfrm flipH="1">
              <a:off x="1741" y="3221"/>
              <a:ext cx="576" cy="0"/>
            </a:xfrm>
            <a:prstGeom prst="line">
              <a:avLst/>
            </a:prstGeom>
            <a:ln w="76200" cap="flat" cmpd="sng">
              <a:solidFill>
                <a:schemeClr val="hlink"/>
              </a:solidFill>
              <a:prstDash val="solid"/>
              <a:headEnd type="none" w="med" len="med"/>
              <a:tailEnd type="triangle" w="med" len="med"/>
            </a:ln>
          </p:spPr>
        </p:sp>
        <p:sp>
          <p:nvSpPr>
            <p:cNvPr id="78870" name="直接连接符 78869"/>
            <p:cNvSpPr/>
            <p:nvPr>
              <p:custDataLst>
                <p:tags r:id="rId26"/>
              </p:custDataLst>
            </p:nvPr>
          </p:nvSpPr>
          <p:spPr>
            <a:xfrm flipH="1">
              <a:off x="1438" y="2201"/>
              <a:ext cx="1516" cy="1270"/>
            </a:xfrm>
            <a:prstGeom prst="line">
              <a:avLst/>
            </a:prstGeom>
            <a:ln w="76200" cap="flat" cmpd="sng">
              <a:solidFill>
                <a:srgbClr val="CC99FF"/>
              </a:solidFill>
              <a:prstDash val="solid"/>
              <a:headEnd type="none" w="med" len="med"/>
              <a:tailEnd type="none" w="med" len="med"/>
            </a:ln>
          </p:spPr>
        </p:sp>
      </p:grpSp>
      <p:sp>
        <p:nvSpPr>
          <p:cNvPr id="78854" name="直接连接符 78853"/>
          <p:cNvSpPr/>
          <p:nvPr>
            <p:custDataLst>
              <p:tags r:id="rId27"/>
            </p:custDataLst>
          </p:nvPr>
        </p:nvSpPr>
        <p:spPr>
          <a:xfrm flipH="1">
            <a:off x="4677375" y="3543300"/>
            <a:ext cx="2406650" cy="2016125"/>
          </a:xfrm>
          <a:prstGeom prst="line">
            <a:avLst/>
          </a:prstGeom>
          <a:ln w="76200" cap="flat" cmpd="sng">
            <a:solidFill>
              <a:schemeClr val="tx1"/>
            </a:solidFill>
            <a:prstDash val="solid"/>
            <a:headEnd type="none" w="med" len="med"/>
            <a:tailEnd type="none" w="med" len="med"/>
          </a:ln>
        </p:spPr>
      </p:sp>
    </p:spTree>
    <p:custDataLst>
      <p:tags r:id="rId2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p:cTn id="7" dur="1000" fill="hold"/>
                                        <p:tgtEl>
                                          <p:spTgt spid="78857"/>
                                        </p:tgtEl>
                                        <p:attrNameLst>
                                          <p:attrName>ppt_w</p:attrName>
                                        </p:attrNameLst>
                                      </p:cBhvr>
                                      <p:tavLst>
                                        <p:tav tm="0">
                                          <p:val>
                                            <p:strVal val="#ppt_w*0.70"/>
                                          </p:val>
                                        </p:tav>
                                        <p:tav tm="100000">
                                          <p:val>
                                            <p:strVal val="#ppt_w"/>
                                          </p:val>
                                        </p:tav>
                                      </p:tavLst>
                                    </p:anim>
                                    <p:anim calcmode="lin" valueType="num">
                                      <p:cBhvr>
                                        <p:cTn id="8" dur="1000" fill="hold"/>
                                        <p:tgtEl>
                                          <p:spTgt spid="78857"/>
                                        </p:tgtEl>
                                        <p:attrNameLst>
                                          <p:attrName>ppt_h</p:attrName>
                                        </p:attrNameLst>
                                      </p:cBhvr>
                                      <p:tavLst>
                                        <p:tav tm="0">
                                          <p:val>
                                            <p:strVal val="#ppt_h"/>
                                          </p:val>
                                        </p:tav>
                                        <p:tav tm="100000">
                                          <p:val>
                                            <p:strVal val="#ppt_h"/>
                                          </p:val>
                                        </p:tav>
                                      </p:tavLst>
                                    </p:anim>
                                    <p:animEffect transition="in" filter="fade">
                                      <p:cBhvr>
                                        <p:cTn id="9" dur="1000"/>
                                        <p:tgtEl>
                                          <p:spTgt spid="7885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8864"/>
                                        </p:tgtEl>
                                        <p:attrNameLst>
                                          <p:attrName>style.visibility</p:attrName>
                                        </p:attrNameLst>
                                      </p:cBhvr>
                                      <p:to>
                                        <p:strVal val="visible"/>
                                      </p:to>
                                    </p:set>
                                    <p:anim calcmode="lin" valueType="num">
                                      <p:cBhvr>
                                        <p:cTn id="14" dur="1000" fill="hold"/>
                                        <p:tgtEl>
                                          <p:spTgt spid="78864"/>
                                        </p:tgtEl>
                                        <p:attrNameLst>
                                          <p:attrName>ppt_w</p:attrName>
                                        </p:attrNameLst>
                                      </p:cBhvr>
                                      <p:tavLst>
                                        <p:tav tm="0">
                                          <p:val>
                                            <p:strVal val="#ppt_w*0.70"/>
                                          </p:val>
                                        </p:tav>
                                        <p:tav tm="100000">
                                          <p:val>
                                            <p:strVal val="#ppt_w"/>
                                          </p:val>
                                        </p:tav>
                                      </p:tavLst>
                                    </p:anim>
                                    <p:anim calcmode="lin" valueType="num">
                                      <p:cBhvr>
                                        <p:cTn id="15" dur="1000" fill="hold"/>
                                        <p:tgtEl>
                                          <p:spTgt spid="78864"/>
                                        </p:tgtEl>
                                        <p:attrNameLst>
                                          <p:attrName>ppt_h</p:attrName>
                                        </p:attrNameLst>
                                      </p:cBhvr>
                                      <p:tavLst>
                                        <p:tav tm="0">
                                          <p:val>
                                            <p:strVal val="#ppt_h"/>
                                          </p:val>
                                        </p:tav>
                                        <p:tav tm="100000">
                                          <p:val>
                                            <p:strVal val="#ppt_h"/>
                                          </p:val>
                                        </p:tav>
                                      </p:tavLst>
                                    </p:anim>
                                    <p:animEffect transition="in" filter="fade">
                                      <p:cBhvr>
                                        <p:cTn id="16" dur="1000"/>
                                        <p:tgtEl>
                                          <p:spTgt spid="78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7885"/>
          <a:stretch>
            <a:fillRect/>
          </a:stretch>
        </p:blipFill>
        <p:spPr>
          <a:xfrm>
            <a:off x="600" y="1209044"/>
            <a:ext cx="10058400" cy="4352141"/>
          </a:xfrm>
          <a:prstGeom prst="rect">
            <a:avLst/>
          </a:prstGeom>
        </p:spPr>
      </p:pic>
      <p:sp>
        <p:nvSpPr>
          <p:cNvPr id="4" name="矩形 3"/>
          <p:cNvSpPr/>
          <p:nvPr/>
        </p:nvSpPr>
        <p:spPr>
          <a:xfrm>
            <a:off x="7694942" y="2175926"/>
            <a:ext cx="4497658" cy="2665143"/>
          </a:xfrm>
          <a:prstGeom prst="rect">
            <a:avLst/>
          </a:prstGeom>
          <a:solidFill>
            <a:srgbClr val="306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340910" y="2331944"/>
            <a:ext cx="1205723" cy="1205723"/>
          </a:xfrm>
          <a:prstGeom prst="ellipse">
            <a:avLst/>
          </a:prstGeom>
          <a:solidFill>
            <a:srgbClr val="30681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9097942" y="3817408"/>
            <a:ext cx="1691640" cy="706120"/>
          </a:xfrm>
          <a:prstGeom prst="rect">
            <a:avLst/>
          </a:prstGeom>
          <a:noFill/>
        </p:spPr>
        <p:txBody>
          <a:bodyPr wrap="none" lIns="121926" tIns="60963" rIns="121926" bIns="60963" rtlCol="0">
            <a:spAutoFit/>
          </a:bodyPr>
          <a:lstStyle/>
          <a:p>
            <a:pPr algn="ctr"/>
            <a:r>
              <a:rPr lang="zh-CN" altLang="en-US" sz="3800" b="1" dirty="0" smtClean="0">
                <a:solidFill>
                  <a:schemeClr val="bg1"/>
                </a:solidFill>
                <a:latin typeface="微软雅黑" panose="020B0503020204020204" pitchFamily="34" charset="-122"/>
                <a:ea typeface="微软雅黑" panose="020B0503020204020204" pitchFamily="34" charset="-122"/>
              </a:rPr>
              <a:t>说教法</a:t>
            </a:r>
            <a:endParaRPr lang="zh-CN" altLang="en-US" sz="3800" b="1" dirty="0" smtClean="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9458424" y="2400390"/>
            <a:ext cx="1268608" cy="1090930"/>
          </a:xfrm>
          <a:prstGeom prst="rect">
            <a:avLst/>
          </a:prstGeom>
          <a:noFill/>
        </p:spPr>
        <p:txBody>
          <a:bodyPr wrap="square" lIns="121926" tIns="60963" rIns="121926" bIns="60963" rtlCol="0">
            <a:spAutoFit/>
          </a:bodyPr>
          <a:lstStyle/>
          <a:p>
            <a:r>
              <a:rPr lang="en-US" altLang="zh-CN" sz="6300" dirty="0" smtClean="0">
                <a:solidFill>
                  <a:schemeClr val="bg1"/>
                </a:solidFill>
                <a:latin typeface="Impact" panose="020B0806030902050204" pitchFamily="34" charset="0"/>
                <a:ea typeface="DFMincho-UB" panose="02010609010101010101" pitchFamily="1" charset="-128"/>
              </a:rPr>
              <a:t>0</a:t>
            </a:r>
            <a:r>
              <a:rPr lang="en-US" sz="6300" dirty="0" smtClean="0">
                <a:solidFill>
                  <a:schemeClr val="bg1"/>
                </a:solidFill>
                <a:latin typeface="Impact" panose="020B0806030902050204" pitchFamily="34" charset="0"/>
                <a:ea typeface="DFMincho-UB" panose="02010609010101010101" pitchFamily="1" charset="-128"/>
              </a:rPr>
              <a:t>2</a:t>
            </a:r>
            <a:endParaRPr lang="en-US" sz="6300" dirty="0">
              <a:solidFill>
                <a:schemeClr val="bg1"/>
              </a:solidFill>
              <a:latin typeface="Impact" panose="020B0806030902050204" pitchFamily="34" charset="0"/>
              <a:ea typeface="DFMincho-UB" panose="02010609010101010101" pitchFamily="1"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custDataLst>
              <p:tags r:id="rId1"/>
            </p:custDataLst>
          </p:nvPr>
        </p:nvSpPr>
        <p:spPr/>
        <p:txBody>
          <a:bodyPr/>
          <a:p>
            <a:pPr lvl="0" eaLnBrk="0" hangingPunct="0"/>
            <a:fld id="{9A0DB2DC-4C9A-4742-B13C-FB6460FD3503}" type="slidenum">
              <a:rPr lang="zh-CN" altLang="en-US" dirty="0"/>
            </a:fld>
            <a:endParaRPr lang="zh-CN" altLang="en-US" dirty="0">
              <a:latin typeface="Arial" panose="020B0604020202020204" pitchFamily="34" charset="0"/>
            </a:endParaRPr>
          </a:p>
        </p:txBody>
      </p:sp>
      <p:sp>
        <p:nvSpPr>
          <p:cNvPr id="88066" name="直接连接符 88065"/>
          <p:cNvSpPr/>
          <p:nvPr>
            <p:custDataLst>
              <p:tags r:id="rId2"/>
            </p:custDataLst>
          </p:nvPr>
        </p:nvSpPr>
        <p:spPr>
          <a:xfrm>
            <a:off x="3353400" y="1795463"/>
            <a:ext cx="0" cy="4343400"/>
          </a:xfrm>
          <a:prstGeom prst="line">
            <a:avLst/>
          </a:prstGeom>
          <a:ln w="38100" cap="flat" cmpd="sng">
            <a:solidFill>
              <a:schemeClr val="tx1"/>
            </a:solidFill>
            <a:prstDash val="solid"/>
            <a:headEnd type="none" w="med" len="med"/>
            <a:tailEnd type="none" w="med" len="med"/>
          </a:ln>
        </p:spPr>
      </p:sp>
      <p:sp>
        <p:nvSpPr>
          <p:cNvPr id="88067" name="直接连接符 88066"/>
          <p:cNvSpPr/>
          <p:nvPr>
            <p:custDataLst>
              <p:tags r:id="rId3"/>
            </p:custDataLst>
          </p:nvPr>
        </p:nvSpPr>
        <p:spPr>
          <a:xfrm>
            <a:off x="3353400" y="6138863"/>
            <a:ext cx="5257800" cy="0"/>
          </a:xfrm>
          <a:prstGeom prst="line">
            <a:avLst/>
          </a:prstGeom>
          <a:ln w="38100" cap="flat" cmpd="sng">
            <a:solidFill>
              <a:schemeClr val="tx1"/>
            </a:solidFill>
            <a:prstDash val="solid"/>
            <a:headEnd type="none" w="med" len="med"/>
            <a:tailEnd type="none" w="med" len="med"/>
          </a:ln>
        </p:spPr>
      </p:sp>
      <p:sp>
        <p:nvSpPr>
          <p:cNvPr id="88068" name="任意多边形 88067"/>
          <p:cNvSpPr/>
          <p:nvPr>
            <p:custDataLst>
              <p:tags r:id="rId4"/>
            </p:custDataLst>
          </p:nvPr>
        </p:nvSpPr>
        <p:spPr>
          <a:xfrm>
            <a:off x="4267800" y="1947863"/>
            <a:ext cx="3505200" cy="3200400"/>
          </a:xfrm>
          <a:custGeom>
            <a:avLst/>
            <a:gdLst/>
            <a:ahLst/>
            <a:cxnLst/>
            <a:pathLst>
              <a:path w="2208" h="2016">
                <a:moveTo>
                  <a:pt x="0" y="2016"/>
                </a:moveTo>
                <a:cubicBezTo>
                  <a:pt x="240" y="1892"/>
                  <a:pt x="480" y="1768"/>
                  <a:pt x="768" y="1536"/>
                </a:cubicBezTo>
                <a:cubicBezTo>
                  <a:pt x="1056" y="1304"/>
                  <a:pt x="1488" y="880"/>
                  <a:pt x="1728" y="624"/>
                </a:cubicBezTo>
                <a:cubicBezTo>
                  <a:pt x="1968" y="368"/>
                  <a:pt x="2088" y="184"/>
                  <a:pt x="2208" y="0"/>
                </a:cubicBezTo>
              </a:path>
            </a:pathLst>
          </a:custGeom>
          <a:noFill/>
          <a:ln w="76200" cap="flat" cmpd="sng">
            <a:solidFill>
              <a:schemeClr val="folHlink"/>
            </a:solidFill>
            <a:prstDash val="solid"/>
            <a:headEnd type="none" w="med" len="med"/>
            <a:tailEnd type="none" w="med" len="med"/>
          </a:ln>
        </p:spPr>
        <p:txBody>
          <a:bodyPr/>
          <a:p>
            <a:endParaRPr lang="zh-CN" altLang="en-US"/>
          </a:p>
        </p:txBody>
      </p:sp>
      <p:sp>
        <p:nvSpPr>
          <p:cNvPr id="88069" name="任意多边形 88068"/>
          <p:cNvSpPr/>
          <p:nvPr>
            <p:custDataLst>
              <p:tags r:id="rId5"/>
            </p:custDataLst>
          </p:nvPr>
        </p:nvSpPr>
        <p:spPr>
          <a:xfrm>
            <a:off x="4572600" y="2252663"/>
            <a:ext cx="3124200" cy="2971800"/>
          </a:xfrm>
          <a:custGeom>
            <a:avLst/>
            <a:gdLst/>
            <a:ahLst/>
            <a:cxnLst/>
            <a:pathLst>
              <a:path w="1968" h="1872">
                <a:moveTo>
                  <a:pt x="0" y="0"/>
                </a:moveTo>
                <a:cubicBezTo>
                  <a:pt x="164" y="244"/>
                  <a:pt x="328" y="488"/>
                  <a:pt x="528" y="720"/>
                </a:cubicBezTo>
                <a:cubicBezTo>
                  <a:pt x="728" y="952"/>
                  <a:pt x="960" y="1200"/>
                  <a:pt x="1200" y="1392"/>
                </a:cubicBezTo>
                <a:cubicBezTo>
                  <a:pt x="1440" y="1584"/>
                  <a:pt x="1704" y="1728"/>
                  <a:pt x="1968" y="1872"/>
                </a:cubicBezTo>
              </a:path>
            </a:pathLst>
          </a:custGeom>
          <a:noFill/>
          <a:ln w="76200" cap="flat" cmpd="sng">
            <a:solidFill>
              <a:schemeClr val="folHlink"/>
            </a:solidFill>
            <a:prstDash val="solid"/>
            <a:headEnd type="none" w="med" len="med"/>
            <a:tailEnd type="none" w="med" len="med"/>
          </a:ln>
        </p:spPr>
        <p:txBody>
          <a:bodyPr/>
          <a:p>
            <a:endParaRPr lang="zh-CN" altLang="en-US"/>
          </a:p>
        </p:txBody>
      </p:sp>
      <p:sp>
        <p:nvSpPr>
          <p:cNvPr id="88070" name="直接连接符 88069"/>
          <p:cNvSpPr/>
          <p:nvPr>
            <p:custDataLst>
              <p:tags r:id="rId6"/>
            </p:custDataLst>
          </p:nvPr>
        </p:nvSpPr>
        <p:spPr>
          <a:xfrm>
            <a:off x="5944200" y="4005263"/>
            <a:ext cx="0" cy="2133600"/>
          </a:xfrm>
          <a:prstGeom prst="line">
            <a:avLst/>
          </a:prstGeom>
          <a:ln w="19050" cap="flat" cmpd="sng">
            <a:solidFill>
              <a:schemeClr val="tx1"/>
            </a:solidFill>
            <a:prstDash val="lgDash"/>
            <a:headEnd type="none" w="med" len="med"/>
            <a:tailEnd type="none" w="med" len="med"/>
          </a:ln>
        </p:spPr>
      </p:sp>
      <p:sp>
        <p:nvSpPr>
          <p:cNvPr id="88071" name="直接连接符 88070"/>
          <p:cNvSpPr/>
          <p:nvPr>
            <p:custDataLst>
              <p:tags r:id="rId7"/>
            </p:custDataLst>
          </p:nvPr>
        </p:nvSpPr>
        <p:spPr>
          <a:xfrm flipH="1">
            <a:off x="3353400" y="3970338"/>
            <a:ext cx="2590800" cy="0"/>
          </a:xfrm>
          <a:prstGeom prst="line">
            <a:avLst/>
          </a:prstGeom>
          <a:ln w="19050" cap="flat" cmpd="sng">
            <a:solidFill>
              <a:schemeClr val="tx1"/>
            </a:solidFill>
            <a:prstDash val="lgDash"/>
            <a:headEnd type="none" w="med" len="med"/>
            <a:tailEnd type="none" w="med" len="med"/>
          </a:ln>
        </p:spPr>
      </p:sp>
      <p:sp>
        <p:nvSpPr>
          <p:cNvPr id="88072" name="文本框 88071"/>
          <p:cNvSpPr txBox="1"/>
          <p:nvPr>
            <p:custDataLst>
              <p:tags r:id="rId8"/>
            </p:custDataLst>
          </p:nvPr>
        </p:nvSpPr>
        <p:spPr>
          <a:xfrm>
            <a:off x="2956525" y="1414780"/>
            <a:ext cx="1006475" cy="460375"/>
          </a:xfrm>
          <a:prstGeom prst="rect">
            <a:avLst/>
          </a:prstGeom>
          <a:noFill/>
          <a:ln w="9525">
            <a:noFill/>
          </a:ln>
        </p:spPr>
        <p:txBody>
          <a:bodyPr>
            <a:spAutoFit/>
          </a:bodyPr>
          <a:p>
            <a:r>
              <a:rPr lang="zh-CN" altLang="en-US" sz="2400" b="1" dirty="0">
                <a:latin typeface="楷体_GB2312" pitchFamily="49" charset="-122"/>
                <a:ea typeface="楷体_GB2312" pitchFamily="49" charset="-122"/>
              </a:rPr>
              <a:t>价格</a:t>
            </a:r>
            <a:endParaRPr lang="zh-CN" altLang="en-US" sz="2400" b="1" dirty="0">
              <a:latin typeface="楷体_GB2312" pitchFamily="49" charset="-122"/>
              <a:ea typeface="楷体_GB2312" pitchFamily="49" charset="-122"/>
            </a:endParaRPr>
          </a:p>
        </p:txBody>
      </p:sp>
      <p:sp>
        <p:nvSpPr>
          <p:cNvPr id="88073" name="文本框 88072"/>
          <p:cNvSpPr txBox="1"/>
          <p:nvPr>
            <p:custDataLst>
              <p:tags r:id="rId9"/>
            </p:custDataLst>
          </p:nvPr>
        </p:nvSpPr>
        <p:spPr>
          <a:xfrm>
            <a:off x="7468200" y="6215063"/>
            <a:ext cx="2489200" cy="460375"/>
          </a:xfrm>
          <a:prstGeom prst="rect">
            <a:avLst/>
          </a:prstGeom>
          <a:noFill/>
          <a:ln w="9525">
            <a:noFill/>
          </a:ln>
        </p:spPr>
        <p:txBody>
          <a:bodyPr>
            <a:spAutoFit/>
          </a:bodyPr>
          <a:p>
            <a:r>
              <a:rPr lang="zh-CN" altLang="en-US" sz="2400" b="1" dirty="0">
                <a:latin typeface="楷体_GB2312" pitchFamily="49" charset="-122"/>
                <a:ea typeface="楷体_GB2312" pitchFamily="49" charset="-122"/>
              </a:rPr>
              <a:t>产量或需求量</a:t>
            </a:r>
            <a:endParaRPr lang="zh-CN" altLang="en-US" sz="2400" b="1" dirty="0">
              <a:latin typeface="楷体_GB2312" pitchFamily="49" charset="-122"/>
              <a:ea typeface="楷体_GB2312" pitchFamily="49" charset="-122"/>
            </a:endParaRPr>
          </a:p>
        </p:txBody>
      </p:sp>
      <p:sp>
        <p:nvSpPr>
          <p:cNvPr id="88074" name="文本框 88073"/>
          <p:cNvSpPr txBox="1"/>
          <p:nvPr>
            <p:custDataLst>
              <p:tags r:id="rId10"/>
            </p:custDataLst>
          </p:nvPr>
        </p:nvSpPr>
        <p:spPr>
          <a:xfrm>
            <a:off x="1905600" y="3776663"/>
            <a:ext cx="1600200" cy="460375"/>
          </a:xfrm>
          <a:prstGeom prst="rect">
            <a:avLst/>
          </a:prstGeom>
          <a:noFill/>
          <a:ln w="9525">
            <a:noFill/>
          </a:ln>
        </p:spPr>
        <p:txBody>
          <a:bodyPr>
            <a:spAutoFit/>
          </a:bodyPr>
          <a:p>
            <a:r>
              <a:rPr lang="zh-CN" altLang="en-US" sz="2400" b="1" dirty="0">
                <a:latin typeface="楷体_GB2312" pitchFamily="49" charset="-122"/>
                <a:ea typeface="楷体_GB2312" pitchFamily="49" charset="-122"/>
              </a:rPr>
              <a:t>均衡价格</a:t>
            </a:r>
            <a:endParaRPr lang="zh-CN" altLang="en-US" sz="2400" b="1" dirty="0">
              <a:latin typeface="楷体_GB2312" pitchFamily="49" charset="-122"/>
              <a:ea typeface="楷体_GB2312" pitchFamily="49" charset="-122"/>
            </a:endParaRPr>
          </a:p>
        </p:txBody>
      </p:sp>
      <p:sp>
        <p:nvSpPr>
          <p:cNvPr id="88075" name="文本框 88074"/>
          <p:cNvSpPr txBox="1"/>
          <p:nvPr>
            <p:custDataLst>
              <p:tags r:id="rId11"/>
            </p:custDataLst>
          </p:nvPr>
        </p:nvSpPr>
        <p:spPr>
          <a:xfrm>
            <a:off x="5258400" y="6215063"/>
            <a:ext cx="1600200" cy="460375"/>
          </a:xfrm>
          <a:prstGeom prst="rect">
            <a:avLst/>
          </a:prstGeom>
          <a:noFill/>
          <a:ln w="9525">
            <a:noFill/>
          </a:ln>
        </p:spPr>
        <p:txBody>
          <a:bodyPr>
            <a:spAutoFit/>
          </a:bodyPr>
          <a:p>
            <a:r>
              <a:rPr lang="zh-CN" altLang="en-US" sz="2400" b="1" dirty="0">
                <a:latin typeface="楷体_GB2312" pitchFamily="49" charset="-122"/>
                <a:ea typeface="楷体_GB2312" pitchFamily="49" charset="-122"/>
              </a:rPr>
              <a:t>均衡数量</a:t>
            </a:r>
            <a:endParaRPr lang="zh-CN" altLang="en-US" sz="2400" b="1" dirty="0">
              <a:latin typeface="楷体_GB2312" pitchFamily="49" charset="-122"/>
              <a:ea typeface="楷体_GB2312" pitchFamily="49" charset="-122"/>
            </a:endParaRPr>
          </a:p>
        </p:txBody>
      </p:sp>
      <p:sp>
        <p:nvSpPr>
          <p:cNvPr id="88076" name="文本框 88075"/>
          <p:cNvSpPr txBox="1"/>
          <p:nvPr>
            <p:custDataLst>
              <p:tags r:id="rId12"/>
            </p:custDataLst>
          </p:nvPr>
        </p:nvSpPr>
        <p:spPr>
          <a:xfrm>
            <a:off x="5791800" y="3395663"/>
            <a:ext cx="386080" cy="460375"/>
          </a:xfrm>
          <a:prstGeom prst="rect">
            <a:avLst/>
          </a:prstGeom>
          <a:noFill/>
          <a:ln w="9525">
            <a:noFill/>
          </a:ln>
        </p:spPr>
        <p:txBody>
          <a:bodyPr wrap="none" anchor="t">
            <a:spAutoFit/>
          </a:bodyPr>
          <a:p>
            <a:r>
              <a:rPr lang="en-US" altLang="zh-CN" sz="2400" b="1" i="1">
                <a:latin typeface="Times New Roman" panose="02020603050405020304" pitchFamily="18" charset="0"/>
                <a:ea typeface="楷体_GB2312" pitchFamily="49" charset="-122"/>
              </a:rPr>
              <a:t>E</a:t>
            </a:r>
            <a:endParaRPr lang="en-US" altLang="zh-CN" sz="2400" b="1" i="1">
              <a:latin typeface="Times New Roman" panose="02020603050405020304" pitchFamily="18" charset="0"/>
              <a:ea typeface="楷体_GB2312" pitchFamily="49" charset="-122"/>
            </a:endParaRPr>
          </a:p>
        </p:txBody>
      </p:sp>
      <p:sp>
        <p:nvSpPr>
          <p:cNvPr id="88077" name="文本框 88076"/>
          <p:cNvSpPr txBox="1"/>
          <p:nvPr>
            <p:custDataLst>
              <p:tags r:id="rId13"/>
            </p:custDataLst>
          </p:nvPr>
        </p:nvSpPr>
        <p:spPr>
          <a:xfrm>
            <a:off x="2880325" y="6007100"/>
            <a:ext cx="336550" cy="460375"/>
          </a:xfrm>
          <a:prstGeom prst="rect">
            <a:avLst/>
          </a:prstGeom>
          <a:noFill/>
          <a:ln w="9525">
            <a:noFill/>
          </a:ln>
        </p:spPr>
        <p:txBody>
          <a:bodyPr wrap="none" anchor="t">
            <a:spAutoFit/>
          </a:bodyPr>
          <a:p>
            <a:r>
              <a:rPr lang="en-US" altLang="zh-CN" sz="2400" b="1">
                <a:latin typeface="楷体_GB2312" pitchFamily="49" charset="-122"/>
                <a:ea typeface="楷体_GB2312" pitchFamily="49" charset="-122"/>
              </a:rPr>
              <a:t>O</a:t>
            </a:r>
            <a:endParaRPr lang="en-US" altLang="zh-CN" sz="2400" b="1">
              <a:latin typeface="楷体_GB2312" pitchFamily="49" charset="-122"/>
              <a:ea typeface="楷体_GB2312" pitchFamily="49" charset="-122"/>
            </a:endParaRPr>
          </a:p>
        </p:txBody>
      </p:sp>
      <p:sp>
        <p:nvSpPr>
          <p:cNvPr id="88080" name="文本框 88079"/>
          <p:cNvSpPr txBox="1"/>
          <p:nvPr>
            <p:custDataLst>
              <p:tags r:id="rId14"/>
            </p:custDataLst>
          </p:nvPr>
        </p:nvSpPr>
        <p:spPr>
          <a:xfrm>
            <a:off x="3809013" y="1711325"/>
            <a:ext cx="1601787" cy="460375"/>
          </a:xfrm>
          <a:prstGeom prst="rect">
            <a:avLst/>
          </a:prstGeom>
          <a:noFill/>
          <a:ln w="9525">
            <a:noFill/>
          </a:ln>
        </p:spPr>
        <p:txBody>
          <a:bodyPr>
            <a:spAutoFit/>
          </a:bodyPr>
          <a:p>
            <a:pPr algn="ctr"/>
            <a:r>
              <a:rPr lang="zh-CN" altLang="en-US" sz="2400" b="1" dirty="0">
                <a:latin typeface="楷体_GB2312" pitchFamily="49" charset="-122"/>
                <a:ea typeface="楷体_GB2312" pitchFamily="49" charset="-122"/>
              </a:rPr>
              <a:t>需求曲线</a:t>
            </a:r>
            <a:endParaRPr lang="zh-CN" altLang="en-US" sz="2400" b="1">
              <a:latin typeface="楷体_GB2312" pitchFamily="49" charset="-122"/>
              <a:ea typeface="楷体_GB2312" pitchFamily="49" charset="-122"/>
            </a:endParaRPr>
          </a:p>
        </p:txBody>
      </p:sp>
      <p:sp>
        <p:nvSpPr>
          <p:cNvPr id="88081" name="文本框 88080"/>
          <p:cNvSpPr txBox="1"/>
          <p:nvPr>
            <p:custDataLst>
              <p:tags r:id="rId15"/>
            </p:custDataLst>
          </p:nvPr>
        </p:nvSpPr>
        <p:spPr>
          <a:xfrm>
            <a:off x="7152288" y="1435100"/>
            <a:ext cx="1535112" cy="460375"/>
          </a:xfrm>
          <a:prstGeom prst="rect">
            <a:avLst/>
          </a:prstGeom>
          <a:noFill/>
          <a:ln w="9525">
            <a:noFill/>
          </a:ln>
        </p:spPr>
        <p:txBody>
          <a:bodyPr>
            <a:spAutoFit/>
          </a:bodyPr>
          <a:p>
            <a:pPr algn="ctr"/>
            <a:r>
              <a:rPr lang="zh-CN" altLang="en-US" sz="2400" b="1" dirty="0">
                <a:latin typeface="楷体_GB2312" pitchFamily="49" charset="-122"/>
                <a:ea typeface="楷体_GB2312" pitchFamily="49" charset="-122"/>
              </a:rPr>
              <a:t>供给曲线</a:t>
            </a:r>
            <a:endParaRPr lang="zh-CN" altLang="en-US" sz="2400" b="1">
              <a:latin typeface="楷体_GB2312" pitchFamily="49" charset="-122"/>
              <a:ea typeface="楷体_GB2312" pitchFamily="49" charset="-122"/>
            </a:endParaRPr>
          </a:p>
        </p:txBody>
      </p:sp>
      <p:sp>
        <p:nvSpPr>
          <p:cNvPr id="88082" name="上箭头 88081"/>
          <p:cNvSpPr/>
          <p:nvPr>
            <p:custDataLst>
              <p:tags r:id="rId16"/>
            </p:custDataLst>
          </p:nvPr>
        </p:nvSpPr>
        <p:spPr>
          <a:xfrm>
            <a:off x="3656613" y="3998913"/>
            <a:ext cx="1079500" cy="720725"/>
          </a:xfrm>
          <a:prstGeom prst="upArrow">
            <a:avLst>
              <a:gd name="adj1" fmla="val 50000"/>
              <a:gd name="adj2" fmla="val 25000"/>
            </a:avLst>
          </a:prstGeom>
          <a:solidFill>
            <a:schemeClr val="accent1"/>
          </a:solidFill>
          <a:ln w="9525" cap="flat" cmpd="sng">
            <a:solidFill>
              <a:schemeClr val="tx1"/>
            </a:solidFill>
            <a:prstDash val="solid"/>
            <a:miter/>
            <a:headEnd type="none" w="med" len="med"/>
            <a:tailEnd type="none" w="med" len="med"/>
          </a:ln>
        </p:spPr>
        <p:txBody>
          <a:bodyPr/>
          <a:p>
            <a:endParaRPr lang="zh-CN" altLang="en-US"/>
          </a:p>
        </p:txBody>
      </p:sp>
      <p:sp>
        <p:nvSpPr>
          <p:cNvPr id="88083" name="上箭头 88082"/>
          <p:cNvSpPr/>
          <p:nvPr>
            <p:custDataLst>
              <p:tags r:id="rId17"/>
            </p:custDataLst>
          </p:nvPr>
        </p:nvSpPr>
        <p:spPr>
          <a:xfrm flipV="1">
            <a:off x="3656613" y="3206750"/>
            <a:ext cx="1079500" cy="720725"/>
          </a:xfrm>
          <a:prstGeom prst="upArrow">
            <a:avLst>
              <a:gd name="adj1" fmla="val 50000"/>
              <a:gd name="adj2" fmla="val 25000"/>
            </a:avLst>
          </a:prstGeom>
          <a:solidFill>
            <a:schemeClr val="accent1"/>
          </a:solidFill>
          <a:ln w="9525" cap="flat" cmpd="sng">
            <a:solidFill>
              <a:schemeClr val="tx1"/>
            </a:solidFill>
            <a:prstDash val="solid"/>
            <a:miter/>
            <a:headEnd type="none" w="med" len="med"/>
            <a:tailEnd type="none" w="med" len="med"/>
          </a:ln>
        </p:spPr>
        <p:txBody>
          <a:bodyPr/>
          <a:p>
            <a:endParaRPr lang="zh-CN" altLang="en-US"/>
          </a:p>
        </p:txBody>
      </p:sp>
      <p:sp>
        <p:nvSpPr>
          <p:cNvPr id="88084" name="椭圆 88083"/>
          <p:cNvSpPr/>
          <p:nvPr>
            <p:custDataLst>
              <p:tags r:id="rId18"/>
            </p:custDataLst>
          </p:nvPr>
        </p:nvSpPr>
        <p:spPr>
          <a:xfrm>
            <a:off x="5888638" y="3927475"/>
            <a:ext cx="107950" cy="107950"/>
          </a:xfrm>
          <a:prstGeom prst="ellipse">
            <a:avLst/>
          </a:prstGeom>
          <a:solidFill>
            <a:srgbClr val="FF00FF"/>
          </a:solidFill>
          <a:ln w="9525" cap="flat" cmpd="sng">
            <a:solidFill>
              <a:schemeClr val="tx1"/>
            </a:solidFill>
            <a:prstDash val="solid"/>
            <a:headEnd type="none" w="med" len="med"/>
            <a:tailEnd type="none" w="med" len="med"/>
          </a:ln>
        </p:spPr>
        <p:txBody>
          <a:bodyPr/>
          <a:p>
            <a:endParaRPr lang="zh-CN" altLang="en-US"/>
          </a:p>
        </p:txBody>
      </p:sp>
      <p:sp>
        <p:nvSpPr>
          <p:cNvPr id="3" name="文本框 2"/>
          <p:cNvSpPr txBox="1"/>
          <p:nvPr>
            <p:custDataLst>
              <p:tags r:id="rId19"/>
            </p:custDataLst>
          </p:nvPr>
        </p:nvSpPr>
        <p:spPr>
          <a:xfrm>
            <a:off x="7950800" y="3171190"/>
            <a:ext cx="3910965" cy="1308735"/>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nchor="t">
            <a:spAutoFit/>
          </a:bodyPr>
          <a:p>
            <a:pPr marL="0" indent="0">
              <a:lnSpc>
                <a:spcPct val="110000"/>
              </a:lnSpc>
              <a:buNone/>
            </a:pP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均衡价格</a:t>
            </a:r>
            <a:r>
              <a:rPr lang="en-US" altLang="zh-CN" sz="24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10000"/>
              </a:lnSpc>
            </a:pP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商品的市场需求量和市场供给量相等时候的同一价格。</a:t>
            </a:r>
            <a:endPar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custDataLst>
              <p:tags r:id="rId20"/>
            </p:custDataLst>
          </p:nvPr>
        </p:nvSpPr>
        <p:spPr>
          <a:xfrm>
            <a:off x="267305" y="162540"/>
            <a:ext cx="4572025" cy="883946"/>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en-US" altLang="zh-CN"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rPr>
              <a:t>均衡价格</a:t>
            </a:r>
            <a:endParaRPr lang="zh-CN" altLang="en-US" sz="4000" spc="320" dirty="0">
              <a:solidFill>
                <a:srgbClr val="307A6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3741385" y="1521460"/>
          <a:ext cx="4711065" cy="4331970"/>
        </p:xfrm>
        <a:graphic>
          <a:graphicData uri="http://schemas.openxmlformats.org/drawingml/2006/table">
            <a:tbl>
              <a:tblPr firstRow="1" bandRow="1">
                <a:tableStyleId>{5C22544A-7EE6-4342-B048-85BDC9FD1C3A}</a:tableStyleId>
              </a:tblPr>
              <a:tblGrid>
                <a:gridCol w="4711065"/>
              </a:tblGrid>
              <a:tr h="481330">
                <a:tc>
                  <a:txBody>
                    <a:bodyPr/>
                    <a:p>
                      <a:pPr algn="ctr">
                        <a:buNone/>
                      </a:pPr>
                      <a:endParaRPr lang="zh-CN" altLang="en-US">
                        <a:solidFill>
                          <a:schemeClr val="tx1"/>
                        </a:solidFill>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需求</a:t>
                      </a:r>
                      <a:r>
                        <a:rPr lang="zh-CN" altLang="en-US" sz="1800" dirty="0">
                          <a:solidFill>
                            <a:schemeClr val="tx1"/>
                          </a:solidFill>
                          <a:latin typeface="宋体" panose="02010600030101010101" pitchFamily="2" charset="-122"/>
                          <a:sym typeface="+mn-ea"/>
                        </a:rPr>
                        <a:t>的增加引起均衡价格上升</a:t>
                      </a:r>
                      <a:endParaRPr lang="zh-CN" altLang="en-US" sz="1800" dirty="0">
                        <a:solidFill>
                          <a:schemeClr val="tx1"/>
                        </a:solidFill>
                        <a:latin typeface="宋体" panose="02010600030101010101" pitchFamily="2" charset="-122"/>
                        <a:sym typeface="+mn-ea"/>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需求</a:t>
                      </a:r>
                      <a:r>
                        <a:rPr lang="zh-CN" altLang="en-US" sz="1800" dirty="0">
                          <a:solidFill>
                            <a:schemeClr val="tx1"/>
                          </a:solidFill>
                          <a:latin typeface="宋体" panose="02010600030101010101" pitchFamily="2" charset="-122"/>
                          <a:sym typeface="+mn-ea"/>
                        </a:rPr>
                        <a:t>的减少引起均衡价格下降</a:t>
                      </a:r>
                      <a:endParaRPr lang="zh-CN" altLang="en-US" sz="1800" dirty="0">
                        <a:solidFill>
                          <a:schemeClr val="tx1"/>
                        </a:solidFill>
                        <a:latin typeface="宋体" panose="02010600030101010101" pitchFamily="2" charset="-122"/>
                        <a:sym typeface="+mn-ea"/>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需求</a:t>
                      </a:r>
                      <a:r>
                        <a:rPr lang="zh-CN" altLang="en-US" sz="1800" dirty="0">
                          <a:solidFill>
                            <a:schemeClr val="tx1"/>
                          </a:solidFill>
                          <a:latin typeface="宋体" panose="02010600030101010101" pitchFamily="2" charset="-122"/>
                          <a:sym typeface="+mn-ea"/>
                        </a:rPr>
                        <a:t>的增加引起均衡数量增加</a:t>
                      </a:r>
                      <a:endParaRPr lang="zh-CN" altLang="en-US" sz="1800" dirty="0">
                        <a:solidFill>
                          <a:schemeClr val="tx1"/>
                        </a:solidFill>
                        <a:latin typeface="宋体" panose="02010600030101010101" pitchFamily="2" charset="-122"/>
                        <a:sym typeface="+mn-ea"/>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需求</a:t>
                      </a:r>
                      <a:r>
                        <a:rPr lang="zh-CN" altLang="en-US" sz="1800" dirty="0">
                          <a:solidFill>
                            <a:schemeClr val="tx1"/>
                          </a:solidFill>
                          <a:latin typeface="宋体" panose="02010600030101010101" pitchFamily="2" charset="-122"/>
                          <a:sym typeface="+mn-ea"/>
                        </a:rPr>
                        <a:t>的减少引起均衡数量减少</a:t>
                      </a:r>
                      <a:endParaRPr lang="zh-CN" altLang="en-US" sz="1800" dirty="0">
                        <a:solidFill>
                          <a:schemeClr val="tx1"/>
                        </a:solidFill>
                        <a:latin typeface="宋体" panose="02010600030101010101" pitchFamily="2" charset="-122"/>
                        <a:sym typeface="+mn-ea"/>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供给</a:t>
                      </a:r>
                      <a:r>
                        <a:rPr lang="zh-CN" altLang="en-US" sz="1800" dirty="0">
                          <a:solidFill>
                            <a:schemeClr val="tx1"/>
                          </a:solidFill>
                          <a:latin typeface="宋体" panose="02010600030101010101" pitchFamily="2" charset="-122"/>
                          <a:sym typeface="+mn-ea"/>
                        </a:rPr>
                        <a:t>的增加引起均衡价格下降</a:t>
                      </a:r>
                      <a:endParaRPr lang="zh-CN" altLang="en-US" sz="1800" dirty="0">
                        <a:solidFill>
                          <a:schemeClr val="tx1"/>
                        </a:solidFill>
                        <a:latin typeface="宋体" panose="02010600030101010101" pitchFamily="2" charset="-122"/>
                        <a:sym typeface="+mn-ea"/>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供给</a:t>
                      </a:r>
                      <a:r>
                        <a:rPr lang="zh-CN" altLang="en-US" sz="1800" dirty="0">
                          <a:solidFill>
                            <a:schemeClr val="tx1"/>
                          </a:solidFill>
                          <a:latin typeface="宋体" panose="02010600030101010101" pitchFamily="2" charset="-122"/>
                          <a:sym typeface="+mn-ea"/>
                        </a:rPr>
                        <a:t>的减少引起均衡价格上升</a:t>
                      </a:r>
                      <a:endParaRPr lang="zh-CN" altLang="en-US" sz="1800" dirty="0">
                        <a:solidFill>
                          <a:schemeClr val="tx1"/>
                        </a:solidFill>
                        <a:latin typeface="宋体" panose="02010600030101010101" pitchFamily="2" charset="-122"/>
                        <a:sym typeface="+mn-ea"/>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供给</a:t>
                      </a:r>
                      <a:r>
                        <a:rPr lang="zh-CN" altLang="en-US" sz="1800" dirty="0">
                          <a:solidFill>
                            <a:schemeClr val="tx1"/>
                          </a:solidFill>
                          <a:latin typeface="宋体" panose="02010600030101010101" pitchFamily="2" charset="-122"/>
                          <a:sym typeface="+mn-ea"/>
                        </a:rPr>
                        <a:t>的增加引起均衡数量增加</a:t>
                      </a:r>
                      <a:endParaRPr lang="zh-CN" altLang="en-US" sz="1800" dirty="0">
                        <a:solidFill>
                          <a:schemeClr val="tx1"/>
                        </a:solidFill>
                        <a:latin typeface="宋体" panose="02010600030101010101" pitchFamily="2" charset="-122"/>
                        <a:sym typeface="+mn-ea"/>
                      </a:endParaRPr>
                    </a:p>
                  </a:txBody>
                  <a:tcPr/>
                </a:tc>
              </a:tr>
              <a:tr h="481330">
                <a:tc>
                  <a:txBody>
                    <a:bodyPr/>
                    <a:p>
                      <a:pPr algn="ctr">
                        <a:buNone/>
                      </a:pPr>
                      <a:r>
                        <a:rPr lang="zh-CN" altLang="en-US" sz="1800" b="1" dirty="0">
                          <a:solidFill>
                            <a:schemeClr val="tx1"/>
                          </a:solidFill>
                          <a:latin typeface="宋体" panose="02010600030101010101" pitchFamily="2" charset="-122"/>
                          <a:sym typeface="+mn-ea"/>
                        </a:rPr>
                        <a:t>供给</a:t>
                      </a:r>
                      <a:r>
                        <a:rPr lang="zh-CN" altLang="en-US" sz="1800" dirty="0">
                          <a:solidFill>
                            <a:schemeClr val="tx1"/>
                          </a:solidFill>
                          <a:latin typeface="宋体" panose="02010600030101010101" pitchFamily="2" charset="-122"/>
                          <a:sym typeface="+mn-ea"/>
                        </a:rPr>
                        <a:t>的减少引起均衡数量减少</a:t>
                      </a:r>
                      <a:endParaRPr lang="zh-CN" altLang="en-US" sz="1800" dirty="0">
                        <a:solidFill>
                          <a:schemeClr val="tx1"/>
                        </a:solidFill>
                        <a:latin typeface="宋体" panose="02010600030101010101" pitchFamily="2" charset="-122"/>
                        <a:sym typeface="+mn-ea"/>
                      </a:endParaRPr>
                    </a:p>
                  </a:txBody>
                  <a:tcPr/>
                </a:tc>
              </a:tr>
            </a:tbl>
          </a:graphicData>
        </a:graphic>
      </p:graphicFrame>
      <p:sp>
        <p:nvSpPr>
          <p:cNvPr id="82946" name="标题 82945"/>
          <p:cNvSpPr>
            <a:spLocks noGrp="1"/>
          </p:cNvSpPr>
          <p:nvPr>
            <p:custDataLst>
              <p:tags r:id="rId2"/>
            </p:custDataLst>
          </p:nvPr>
        </p:nvSpPr>
        <p:spPr>
          <a:xfrm>
            <a:off x="579720" y="314960"/>
            <a:ext cx="7772400" cy="1143000"/>
          </a:xfrm>
          <a:prstGeom prst="rect">
            <a:avLst/>
          </a:prstGeom>
        </p:spPr>
        <p:txBody>
          <a:bodyPr vert="horz" wrap="square" lIns="91440" tIns="45720" rIns="91440" bIns="45720" rtlCol="0" anchor="ctr" anchorCtr="0">
            <a:no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marL="0" indent="0" algn="l">
              <a:lnSpc>
                <a:spcPct val="100000"/>
              </a:lnSpc>
              <a:spcBef>
                <a:spcPts val="0"/>
              </a:spcBef>
              <a:spcAft>
                <a:spcPts val="0"/>
              </a:spcAft>
              <a:buSzPct val="100000"/>
              <a:buNone/>
            </a:pPr>
            <a:r>
              <a:rPr lang="en-US" altLang="zh-CN" sz="4000" b="0" spc="320">
                <a:solidFill>
                  <a:srgbClr val="307A67"/>
                </a:solidFill>
                <a:latin typeface="微软雅黑" panose="020B0503020204020204" pitchFamily="34" charset="-122"/>
                <a:cs typeface="微软雅黑" panose="020B0503020204020204" pitchFamily="34" charset="-122"/>
                <a:sym typeface="+mn-ea"/>
              </a:rPr>
              <a:t>4.</a:t>
            </a:r>
            <a:r>
              <a:rPr sz="4000" b="0" spc="320">
                <a:solidFill>
                  <a:srgbClr val="307A67"/>
                </a:solidFill>
                <a:latin typeface="微软雅黑" panose="020B0503020204020204" pitchFamily="34" charset="-122"/>
                <a:cs typeface="微软雅黑" panose="020B0503020204020204" pitchFamily="34" charset="-122"/>
                <a:sym typeface="+mn-ea"/>
              </a:rPr>
              <a:t>重难</a:t>
            </a:r>
            <a:r>
              <a:rPr sz="4000" b="0" spc="320">
                <a:solidFill>
                  <a:srgbClr val="307A67"/>
                </a:solidFill>
                <a:latin typeface="微软雅黑" panose="020B0503020204020204" pitchFamily="34" charset="-122"/>
                <a:cs typeface="微软雅黑" panose="020B0503020204020204" pitchFamily="34" charset="-122"/>
                <a:sym typeface="+mn-ea"/>
              </a:rPr>
              <a:t>点：</a:t>
            </a:r>
            <a:r>
              <a:rPr sz="4000" b="0" spc="320">
                <a:solidFill>
                  <a:srgbClr val="307A67"/>
                </a:solidFill>
                <a:latin typeface="微软雅黑" panose="020B0503020204020204" pitchFamily="34" charset="-122"/>
                <a:cs typeface="微软雅黑" panose="020B0503020204020204" pitchFamily="34" charset="-122"/>
                <a:sym typeface="+mn-ea"/>
              </a:rPr>
              <a:t>供求定理</a:t>
            </a:r>
            <a:endParaRPr lang="zh-CN" altLang="en-US" sz="4000" b="0" dirty="0">
              <a:solidFill>
                <a:schemeClr val="accent1"/>
              </a:solidFill>
              <a:effectLst>
                <a:outerShdw blurRad="38100" dist="25400" dir="5400000" algn="ctr" rotWithShape="0">
                  <a:srgbClr val="6E747A">
                    <a:alpha val="43000"/>
                  </a:srgbClr>
                </a:outerShdw>
              </a:effectLst>
              <a:latin typeface="+mj-ea"/>
              <a:ea typeface="+mj-ea"/>
            </a:endParaRPr>
          </a:p>
        </p:txBody>
      </p:sp>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12"/>
            <p:custDataLst>
              <p:tags r:id="rId1"/>
            </p:custDataLst>
          </p:nvPr>
        </p:nvSpPr>
        <p:spPr>
          <a:xfrm>
            <a:off x="7889205" y="6219658"/>
            <a:ext cx="2700000" cy="316800"/>
          </a:xfrm>
        </p:spPr>
        <p:txBody>
          <a:bodyPr/>
          <a:p>
            <a:pPr lvl="0" eaLnBrk="0" hangingPunct="0"/>
            <a:fld id="{9A0DB2DC-4C9A-4742-B13C-FB6460FD3503}" type="slidenum">
              <a:rPr lang="zh-CN" altLang="en-US" dirty="0"/>
            </a:fld>
            <a:endParaRPr lang="zh-CN" altLang="en-US" dirty="0">
              <a:latin typeface="Arial" panose="020B0604020202020204" pitchFamily="34" charset="0"/>
            </a:endParaRPr>
          </a:p>
        </p:txBody>
      </p:sp>
      <p:sp>
        <p:nvSpPr>
          <p:cNvPr id="114691" name="直接连接符 114690"/>
          <p:cNvSpPr/>
          <p:nvPr>
            <p:custDataLst>
              <p:tags r:id="rId2"/>
            </p:custDataLst>
          </p:nvPr>
        </p:nvSpPr>
        <p:spPr>
          <a:xfrm>
            <a:off x="4202078" y="1296988"/>
            <a:ext cx="1368425" cy="1331912"/>
          </a:xfrm>
          <a:prstGeom prst="line">
            <a:avLst/>
          </a:prstGeom>
          <a:ln w="38100" cap="flat" cmpd="sng">
            <a:solidFill>
              <a:srgbClr val="30681D"/>
            </a:solidFill>
            <a:prstDash val="sysDot"/>
            <a:headEnd type="none" w="med" len="med"/>
            <a:tailEnd type="none" w="med" len="med"/>
          </a:ln>
        </p:spPr>
      </p:sp>
      <p:sp>
        <p:nvSpPr>
          <p:cNvPr id="114692" name="直接连接符 114691"/>
          <p:cNvSpPr/>
          <p:nvPr>
            <p:custDataLst>
              <p:tags r:id="rId3"/>
            </p:custDataLst>
          </p:nvPr>
        </p:nvSpPr>
        <p:spPr>
          <a:xfrm flipV="1">
            <a:off x="4238590" y="1512888"/>
            <a:ext cx="1368425" cy="1368425"/>
          </a:xfrm>
          <a:prstGeom prst="line">
            <a:avLst/>
          </a:prstGeom>
          <a:ln w="38100" cap="flat" cmpd="sng">
            <a:solidFill>
              <a:srgbClr val="FF6600"/>
            </a:solidFill>
            <a:prstDash val="sysDot"/>
            <a:headEnd type="none" w="med" len="med"/>
            <a:tailEnd type="none" w="med" len="med"/>
          </a:ln>
        </p:spPr>
      </p:sp>
      <p:sp>
        <p:nvSpPr>
          <p:cNvPr id="114693" name="直接连接符 114692"/>
          <p:cNvSpPr/>
          <p:nvPr>
            <p:custDataLst>
              <p:tags r:id="rId4"/>
            </p:custDataLst>
          </p:nvPr>
        </p:nvSpPr>
        <p:spPr>
          <a:xfrm>
            <a:off x="7313895" y="1439863"/>
            <a:ext cx="1547813" cy="1441450"/>
          </a:xfrm>
          <a:prstGeom prst="line">
            <a:avLst/>
          </a:prstGeom>
          <a:ln w="38100" cap="flat" cmpd="sng">
            <a:solidFill>
              <a:srgbClr val="30681D"/>
            </a:solidFill>
            <a:prstDash val="sysDot"/>
            <a:headEnd type="none" w="med" len="med"/>
            <a:tailEnd type="none" w="med" len="med"/>
          </a:ln>
        </p:spPr>
      </p:sp>
      <p:sp>
        <p:nvSpPr>
          <p:cNvPr id="114694" name="直接连接符 114693"/>
          <p:cNvSpPr/>
          <p:nvPr>
            <p:custDataLst>
              <p:tags r:id="rId5"/>
            </p:custDataLst>
          </p:nvPr>
        </p:nvSpPr>
        <p:spPr>
          <a:xfrm flipV="1">
            <a:off x="7385333" y="1404938"/>
            <a:ext cx="1368425" cy="1368425"/>
          </a:xfrm>
          <a:prstGeom prst="line">
            <a:avLst/>
          </a:prstGeom>
          <a:ln w="38100" cap="flat" cmpd="sng">
            <a:solidFill>
              <a:srgbClr val="FF6600"/>
            </a:solidFill>
            <a:prstDash val="sysDot"/>
            <a:headEnd type="none" w="med" len="med"/>
            <a:tailEnd type="none" w="med" len="med"/>
          </a:ln>
        </p:spPr>
      </p:sp>
      <p:sp>
        <p:nvSpPr>
          <p:cNvPr id="114695" name="直接连接符 114694"/>
          <p:cNvSpPr/>
          <p:nvPr>
            <p:custDataLst>
              <p:tags r:id="rId6"/>
            </p:custDataLst>
          </p:nvPr>
        </p:nvSpPr>
        <p:spPr>
          <a:xfrm flipV="1">
            <a:off x="3987765" y="4384675"/>
            <a:ext cx="1368425" cy="1368425"/>
          </a:xfrm>
          <a:prstGeom prst="line">
            <a:avLst/>
          </a:prstGeom>
          <a:ln w="38100" cap="flat" cmpd="sng">
            <a:solidFill>
              <a:srgbClr val="FF6600"/>
            </a:solidFill>
            <a:prstDash val="sysDot"/>
            <a:headEnd type="none" w="med" len="med"/>
            <a:tailEnd type="none" w="med" len="med"/>
          </a:ln>
        </p:spPr>
      </p:sp>
      <p:sp>
        <p:nvSpPr>
          <p:cNvPr id="114696" name="直接连接符 114695"/>
          <p:cNvSpPr/>
          <p:nvPr>
            <p:custDataLst>
              <p:tags r:id="rId7"/>
            </p:custDataLst>
          </p:nvPr>
        </p:nvSpPr>
        <p:spPr>
          <a:xfrm>
            <a:off x="4240178" y="4276725"/>
            <a:ext cx="1368425" cy="1331913"/>
          </a:xfrm>
          <a:prstGeom prst="line">
            <a:avLst/>
          </a:prstGeom>
          <a:ln w="38100" cap="flat" cmpd="sng">
            <a:solidFill>
              <a:srgbClr val="30681D"/>
            </a:solidFill>
            <a:prstDash val="sysDot"/>
            <a:headEnd type="none" w="med" len="med"/>
            <a:tailEnd type="none" w="med" len="med"/>
          </a:ln>
        </p:spPr>
      </p:sp>
      <p:sp>
        <p:nvSpPr>
          <p:cNvPr id="114697" name="直接连接符 114696"/>
          <p:cNvSpPr/>
          <p:nvPr>
            <p:custDataLst>
              <p:tags r:id="rId8"/>
            </p:custDataLst>
          </p:nvPr>
        </p:nvSpPr>
        <p:spPr>
          <a:xfrm>
            <a:off x="7313895" y="4419600"/>
            <a:ext cx="1547813" cy="1441450"/>
          </a:xfrm>
          <a:prstGeom prst="line">
            <a:avLst/>
          </a:prstGeom>
          <a:ln w="38100" cap="flat" cmpd="sng">
            <a:solidFill>
              <a:srgbClr val="30681D"/>
            </a:solidFill>
            <a:prstDash val="sysDot"/>
            <a:headEnd type="none" w="med" len="med"/>
            <a:tailEnd type="none" w="med" len="med"/>
          </a:ln>
        </p:spPr>
      </p:sp>
      <p:sp>
        <p:nvSpPr>
          <p:cNvPr id="114698" name="直接连接符 114697"/>
          <p:cNvSpPr/>
          <p:nvPr>
            <p:custDataLst>
              <p:tags r:id="rId9"/>
            </p:custDataLst>
          </p:nvPr>
        </p:nvSpPr>
        <p:spPr>
          <a:xfrm flipV="1">
            <a:off x="7674258" y="4492625"/>
            <a:ext cx="1368425" cy="1368425"/>
          </a:xfrm>
          <a:prstGeom prst="line">
            <a:avLst/>
          </a:prstGeom>
          <a:ln w="38100" cap="flat" cmpd="sng">
            <a:solidFill>
              <a:srgbClr val="FF6600"/>
            </a:solidFill>
            <a:prstDash val="sysDot"/>
            <a:headEnd type="none" w="med" len="med"/>
            <a:tailEnd type="none" w="med" len="med"/>
          </a:ln>
        </p:spPr>
      </p:sp>
      <p:grpSp>
        <p:nvGrpSpPr>
          <p:cNvPr id="114699" name="组合 114698"/>
          <p:cNvGrpSpPr/>
          <p:nvPr/>
        </p:nvGrpSpPr>
        <p:grpSpPr>
          <a:xfrm>
            <a:off x="3481353" y="1223963"/>
            <a:ext cx="2413000" cy="2016125"/>
            <a:chOff x="521" y="981"/>
            <a:chExt cx="1520" cy="1270"/>
          </a:xfrm>
        </p:grpSpPr>
        <p:sp>
          <p:nvSpPr>
            <p:cNvPr id="114700" name="直接连接符 114699"/>
            <p:cNvSpPr/>
            <p:nvPr>
              <p:custDataLst>
                <p:tags r:id="rId10"/>
              </p:custDataLst>
            </p:nvPr>
          </p:nvSpPr>
          <p:spPr>
            <a:xfrm>
              <a:off x="521" y="981"/>
              <a:ext cx="0" cy="1270"/>
            </a:xfrm>
            <a:prstGeom prst="line">
              <a:avLst/>
            </a:prstGeom>
            <a:ln w="9525" cap="flat" cmpd="sng">
              <a:solidFill>
                <a:schemeClr val="tx1"/>
              </a:solidFill>
              <a:prstDash val="solid"/>
              <a:headEnd type="none" w="med" len="med"/>
              <a:tailEnd type="none" w="med" len="med"/>
            </a:ln>
          </p:spPr>
        </p:sp>
        <p:sp>
          <p:nvSpPr>
            <p:cNvPr id="114701" name="直接连接符 114700"/>
            <p:cNvSpPr/>
            <p:nvPr>
              <p:custDataLst>
                <p:tags r:id="rId11"/>
              </p:custDataLst>
            </p:nvPr>
          </p:nvSpPr>
          <p:spPr>
            <a:xfrm>
              <a:off x="521" y="2251"/>
              <a:ext cx="1520" cy="0"/>
            </a:xfrm>
            <a:prstGeom prst="line">
              <a:avLst/>
            </a:prstGeom>
            <a:ln w="9525" cap="flat" cmpd="sng">
              <a:solidFill>
                <a:schemeClr val="tx1"/>
              </a:solidFill>
              <a:prstDash val="solid"/>
              <a:headEnd type="none" w="med" len="med"/>
              <a:tailEnd type="none" w="med" len="med"/>
            </a:ln>
          </p:spPr>
        </p:sp>
        <p:sp>
          <p:nvSpPr>
            <p:cNvPr id="114702" name="直接连接符 114701"/>
            <p:cNvSpPr/>
            <p:nvPr>
              <p:custDataLst>
                <p:tags r:id="rId12"/>
              </p:custDataLst>
            </p:nvPr>
          </p:nvSpPr>
          <p:spPr>
            <a:xfrm>
              <a:off x="771" y="1117"/>
              <a:ext cx="975" cy="908"/>
            </a:xfrm>
            <a:prstGeom prst="line">
              <a:avLst/>
            </a:prstGeom>
            <a:ln w="38100" cap="flat" cmpd="sng">
              <a:solidFill>
                <a:srgbClr val="30681D"/>
              </a:solidFill>
              <a:prstDash val="solid"/>
              <a:headEnd type="none" w="med" len="med"/>
              <a:tailEnd type="none" w="med" len="med"/>
            </a:ln>
          </p:spPr>
        </p:sp>
        <p:sp>
          <p:nvSpPr>
            <p:cNvPr id="114703" name="直接连接符 114702"/>
            <p:cNvSpPr/>
            <p:nvPr>
              <p:custDataLst>
                <p:tags r:id="rId13"/>
              </p:custDataLst>
            </p:nvPr>
          </p:nvSpPr>
          <p:spPr>
            <a:xfrm flipV="1">
              <a:off x="816" y="1095"/>
              <a:ext cx="862" cy="862"/>
            </a:xfrm>
            <a:prstGeom prst="line">
              <a:avLst/>
            </a:prstGeom>
            <a:ln w="38100" cap="flat" cmpd="sng">
              <a:solidFill>
                <a:srgbClr val="FF6600"/>
              </a:solidFill>
              <a:prstDash val="solid"/>
              <a:headEnd type="none" w="med" len="med"/>
              <a:tailEnd type="none" w="med" len="med"/>
            </a:ln>
          </p:spPr>
        </p:sp>
        <p:sp>
          <p:nvSpPr>
            <p:cNvPr id="114704" name="椭圆 114703"/>
            <p:cNvSpPr/>
            <p:nvPr>
              <p:custDataLst>
                <p:tags r:id="rId14"/>
              </p:custDataLst>
            </p:nvPr>
          </p:nvSpPr>
          <p:spPr>
            <a:xfrm>
              <a:off x="1202" y="1525"/>
              <a:ext cx="45" cy="45"/>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grpSp>
      <p:sp>
        <p:nvSpPr>
          <p:cNvPr id="114705" name="椭圆 114704"/>
          <p:cNvSpPr/>
          <p:nvPr>
            <p:custDataLst>
              <p:tags r:id="rId15"/>
            </p:custDataLst>
          </p:nvPr>
        </p:nvSpPr>
        <p:spPr>
          <a:xfrm>
            <a:off x="4994240" y="2052638"/>
            <a:ext cx="71438" cy="71437"/>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114706" name="椭圆 114705"/>
          <p:cNvSpPr/>
          <p:nvPr>
            <p:custDataLst>
              <p:tags r:id="rId16"/>
            </p:custDataLst>
          </p:nvPr>
        </p:nvSpPr>
        <p:spPr>
          <a:xfrm>
            <a:off x="4816440" y="4852988"/>
            <a:ext cx="71438" cy="71437"/>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grpSp>
        <p:nvGrpSpPr>
          <p:cNvPr id="114707" name="组合 114706"/>
          <p:cNvGrpSpPr/>
          <p:nvPr/>
        </p:nvGrpSpPr>
        <p:grpSpPr>
          <a:xfrm>
            <a:off x="3519453" y="4203700"/>
            <a:ext cx="2413000" cy="2016125"/>
            <a:chOff x="533" y="2648"/>
            <a:chExt cx="1520" cy="1270"/>
          </a:xfrm>
        </p:grpSpPr>
        <p:sp>
          <p:nvSpPr>
            <p:cNvPr id="114708" name="直接连接符 114707"/>
            <p:cNvSpPr/>
            <p:nvPr>
              <p:custDataLst>
                <p:tags r:id="rId17"/>
              </p:custDataLst>
            </p:nvPr>
          </p:nvSpPr>
          <p:spPr>
            <a:xfrm>
              <a:off x="533" y="3918"/>
              <a:ext cx="1520" cy="0"/>
            </a:xfrm>
            <a:prstGeom prst="line">
              <a:avLst/>
            </a:prstGeom>
            <a:ln w="9525" cap="flat" cmpd="sng">
              <a:solidFill>
                <a:schemeClr val="tx1"/>
              </a:solidFill>
              <a:prstDash val="solid"/>
              <a:headEnd type="none" w="med" len="med"/>
              <a:tailEnd type="none" w="med" len="med"/>
            </a:ln>
          </p:spPr>
        </p:sp>
        <p:grpSp>
          <p:nvGrpSpPr>
            <p:cNvPr id="114709" name="组合 114708"/>
            <p:cNvGrpSpPr/>
            <p:nvPr/>
          </p:nvGrpSpPr>
          <p:grpSpPr>
            <a:xfrm>
              <a:off x="533" y="2648"/>
              <a:ext cx="1339" cy="1270"/>
              <a:chOff x="521" y="2749"/>
              <a:chExt cx="1339" cy="1270"/>
            </a:xfrm>
          </p:grpSpPr>
          <p:sp>
            <p:nvSpPr>
              <p:cNvPr id="114710" name="直接连接符 114709"/>
              <p:cNvSpPr/>
              <p:nvPr>
                <p:custDataLst>
                  <p:tags r:id="rId18"/>
                </p:custDataLst>
              </p:nvPr>
            </p:nvSpPr>
            <p:spPr>
              <a:xfrm>
                <a:off x="521" y="2749"/>
                <a:ext cx="0" cy="1270"/>
              </a:xfrm>
              <a:prstGeom prst="line">
                <a:avLst/>
              </a:prstGeom>
              <a:ln w="9525" cap="flat" cmpd="sng">
                <a:solidFill>
                  <a:schemeClr val="tx1"/>
                </a:solidFill>
                <a:prstDash val="solid"/>
                <a:headEnd type="none" w="med" len="med"/>
                <a:tailEnd type="none" w="med" len="med"/>
              </a:ln>
            </p:spPr>
          </p:sp>
          <p:sp>
            <p:nvSpPr>
              <p:cNvPr id="114711" name="直接连接符 114710"/>
              <p:cNvSpPr/>
              <p:nvPr>
                <p:custDataLst>
                  <p:tags r:id="rId19"/>
                </p:custDataLst>
              </p:nvPr>
            </p:nvSpPr>
            <p:spPr>
              <a:xfrm>
                <a:off x="771" y="2885"/>
                <a:ext cx="975" cy="908"/>
              </a:xfrm>
              <a:prstGeom prst="line">
                <a:avLst/>
              </a:prstGeom>
              <a:ln w="38100" cap="flat" cmpd="sng">
                <a:solidFill>
                  <a:srgbClr val="30681D"/>
                </a:solidFill>
                <a:prstDash val="solid"/>
                <a:headEnd type="none" w="med" len="med"/>
                <a:tailEnd type="none" w="med" len="med"/>
              </a:ln>
            </p:spPr>
          </p:sp>
          <p:sp>
            <p:nvSpPr>
              <p:cNvPr id="114712" name="直接连接符 114711"/>
              <p:cNvSpPr/>
              <p:nvPr>
                <p:custDataLst>
                  <p:tags r:id="rId20"/>
                </p:custDataLst>
              </p:nvPr>
            </p:nvSpPr>
            <p:spPr>
              <a:xfrm flipV="1">
                <a:off x="998" y="2931"/>
                <a:ext cx="862" cy="862"/>
              </a:xfrm>
              <a:prstGeom prst="line">
                <a:avLst/>
              </a:prstGeom>
              <a:ln w="38100" cap="flat" cmpd="sng">
                <a:solidFill>
                  <a:srgbClr val="FF6600"/>
                </a:solidFill>
                <a:prstDash val="solid"/>
                <a:headEnd type="none" w="med" len="med"/>
                <a:tailEnd type="none" w="med" len="med"/>
              </a:ln>
            </p:spPr>
          </p:sp>
          <p:sp>
            <p:nvSpPr>
              <p:cNvPr id="114713" name="椭圆 114712"/>
              <p:cNvSpPr/>
              <p:nvPr>
                <p:custDataLst>
                  <p:tags r:id="rId21"/>
                </p:custDataLst>
              </p:nvPr>
            </p:nvSpPr>
            <p:spPr>
              <a:xfrm>
                <a:off x="1338" y="3407"/>
                <a:ext cx="45" cy="45"/>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grpSp>
      </p:grpSp>
      <p:grpSp>
        <p:nvGrpSpPr>
          <p:cNvPr id="114714" name="组合 114713"/>
          <p:cNvGrpSpPr/>
          <p:nvPr/>
        </p:nvGrpSpPr>
        <p:grpSpPr>
          <a:xfrm>
            <a:off x="6917020" y="1223963"/>
            <a:ext cx="2413000" cy="2016125"/>
            <a:chOff x="3402" y="981"/>
            <a:chExt cx="1520" cy="1270"/>
          </a:xfrm>
        </p:grpSpPr>
        <p:sp>
          <p:nvSpPr>
            <p:cNvPr id="114715" name="直接连接符 114714"/>
            <p:cNvSpPr/>
            <p:nvPr>
              <p:custDataLst>
                <p:tags r:id="rId22"/>
              </p:custDataLst>
            </p:nvPr>
          </p:nvSpPr>
          <p:spPr>
            <a:xfrm>
              <a:off x="3402" y="981"/>
              <a:ext cx="0" cy="1270"/>
            </a:xfrm>
            <a:prstGeom prst="line">
              <a:avLst/>
            </a:prstGeom>
            <a:ln w="9525" cap="flat" cmpd="sng">
              <a:solidFill>
                <a:schemeClr val="tx1"/>
              </a:solidFill>
              <a:prstDash val="solid"/>
              <a:headEnd type="none" w="med" len="med"/>
              <a:tailEnd type="none" w="med" len="med"/>
            </a:ln>
          </p:spPr>
        </p:sp>
        <p:sp>
          <p:nvSpPr>
            <p:cNvPr id="114716" name="直接连接符 114715"/>
            <p:cNvSpPr/>
            <p:nvPr>
              <p:custDataLst>
                <p:tags r:id="rId23"/>
              </p:custDataLst>
            </p:nvPr>
          </p:nvSpPr>
          <p:spPr>
            <a:xfrm>
              <a:off x="3402" y="2251"/>
              <a:ext cx="1520" cy="0"/>
            </a:xfrm>
            <a:prstGeom prst="line">
              <a:avLst/>
            </a:prstGeom>
            <a:ln w="9525" cap="flat" cmpd="sng">
              <a:solidFill>
                <a:schemeClr val="tx1"/>
              </a:solidFill>
              <a:prstDash val="solid"/>
              <a:headEnd type="none" w="med" len="med"/>
              <a:tailEnd type="none" w="med" len="med"/>
            </a:ln>
          </p:spPr>
        </p:sp>
        <p:sp>
          <p:nvSpPr>
            <p:cNvPr id="114717" name="直接连接符 114716"/>
            <p:cNvSpPr/>
            <p:nvPr>
              <p:custDataLst>
                <p:tags r:id="rId24"/>
              </p:custDataLst>
            </p:nvPr>
          </p:nvSpPr>
          <p:spPr>
            <a:xfrm>
              <a:off x="3856" y="1027"/>
              <a:ext cx="862" cy="839"/>
            </a:xfrm>
            <a:prstGeom prst="line">
              <a:avLst/>
            </a:prstGeom>
            <a:ln w="38100" cap="flat" cmpd="sng">
              <a:solidFill>
                <a:srgbClr val="30681D"/>
              </a:solidFill>
              <a:prstDash val="solid"/>
              <a:headEnd type="none" w="med" len="med"/>
              <a:tailEnd type="none" w="med" len="med"/>
            </a:ln>
          </p:spPr>
        </p:sp>
        <p:sp>
          <p:nvSpPr>
            <p:cNvPr id="114718" name="直接连接符 114717"/>
            <p:cNvSpPr/>
            <p:nvPr>
              <p:custDataLst>
                <p:tags r:id="rId25"/>
              </p:custDataLst>
            </p:nvPr>
          </p:nvSpPr>
          <p:spPr>
            <a:xfrm flipV="1">
              <a:off x="3879" y="1163"/>
              <a:ext cx="862" cy="862"/>
            </a:xfrm>
            <a:prstGeom prst="line">
              <a:avLst/>
            </a:prstGeom>
            <a:ln w="38100" cap="flat" cmpd="sng">
              <a:solidFill>
                <a:srgbClr val="FF6600"/>
              </a:solidFill>
              <a:prstDash val="solid"/>
              <a:headEnd type="none" w="med" len="med"/>
              <a:tailEnd type="none" w="med" len="med"/>
            </a:ln>
          </p:spPr>
        </p:sp>
        <p:sp>
          <p:nvSpPr>
            <p:cNvPr id="114719" name="椭圆 114718"/>
            <p:cNvSpPr/>
            <p:nvPr>
              <p:custDataLst>
                <p:tags r:id="rId26"/>
              </p:custDataLst>
            </p:nvPr>
          </p:nvSpPr>
          <p:spPr>
            <a:xfrm>
              <a:off x="4354" y="1502"/>
              <a:ext cx="45" cy="45"/>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grpSp>
      <p:sp>
        <p:nvSpPr>
          <p:cNvPr id="114720" name="椭圆 114719"/>
          <p:cNvSpPr/>
          <p:nvPr>
            <p:custDataLst>
              <p:tags r:id="rId27"/>
            </p:custDataLst>
          </p:nvPr>
        </p:nvSpPr>
        <p:spPr>
          <a:xfrm>
            <a:off x="7996520" y="2087563"/>
            <a:ext cx="71438" cy="71437"/>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grpSp>
        <p:nvGrpSpPr>
          <p:cNvPr id="114721" name="组合 114720"/>
          <p:cNvGrpSpPr/>
          <p:nvPr/>
        </p:nvGrpSpPr>
        <p:grpSpPr>
          <a:xfrm>
            <a:off x="6917020" y="4203700"/>
            <a:ext cx="2413000" cy="2016125"/>
            <a:chOff x="3390" y="2648"/>
            <a:chExt cx="1520" cy="1270"/>
          </a:xfrm>
        </p:grpSpPr>
        <p:sp>
          <p:nvSpPr>
            <p:cNvPr id="114722" name="直接连接符 114721"/>
            <p:cNvSpPr/>
            <p:nvPr>
              <p:custDataLst>
                <p:tags r:id="rId28"/>
              </p:custDataLst>
            </p:nvPr>
          </p:nvSpPr>
          <p:spPr>
            <a:xfrm>
              <a:off x="3390" y="3918"/>
              <a:ext cx="1520" cy="0"/>
            </a:xfrm>
            <a:prstGeom prst="line">
              <a:avLst/>
            </a:prstGeom>
            <a:ln w="9525" cap="flat" cmpd="sng">
              <a:solidFill>
                <a:schemeClr val="tx1"/>
              </a:solidFill>
              <a:prstDash val="solid"/>
              <a:headEnd type="none" w="med" len="med"/>
              <a:tailEnd type="none" w="med" len="med"/>
            </a:ln>
          </p:spPr>
        </p:sp>
        <p:grpSp>
          <p:nvGrpSpPr>
            <p:cNvPr id="114723" name="组合 114722"/>
            <p:cNvGrpSpPr/>
            <p:nvPr/>
          </p:nvGrpSpPr>
          <p:grpSpPr>
            <a:xfrm>
              <a:off x="3390" y="2648"/>
              <a:ext cx="1316" cy="1270"/>
              <a:chOff x="3378" y="2749"/>
              <a:chExt cx="1316" cy="1270"/>
            </a:xfrm>
          </p:grpSpPr>
          <p:sp>
            <p:nvSpPr>
              <p:cNvPr id="114724" name="直接连接符 114723"/>
              <p:cNvSpPr/>
              <p:nvPr>
                <p:custDataLst>
                  <p:tags r:id="rId29"/>
                </p:custDataLst>
              </p:nvPr>
            </p:nvSpPr>
            <p:spPr>
              <a:xfrm>
                <a:off x="3378" y="2749"/>
                <a:ext cx="0" cy="1270"/>
              </a:xfrm>
              <a:prstGeom prst="line">
                <a:avLst/>
              </a:prstGeom>
              <a:ln w="9525" cap="flat" cmpd="sng">
                <a:solidFill>
                  <a:schemeClr val="tx1"/>
                </a:solidFill>
                <a:prstDash val="solid"/>
                <a:headEnd type="none" w="med" len="med"/>
                <a:tailEnd type="none" w="med" len="med"/>
              </a:ln>
            </p:spPr>
          </p:sp>
          <p:sp>
            <p:nvSpPr>
              <p:cNvPr id="114725" name="直接连接符 114724"/>
              <p:cNvSpPr/>
              <p:nvPr>
                <p:custDataLst>
                  <p:tags r:id="rId30"/>
                </p:custDataLst>
              </p:nvPr>
            </p:nvSpPr>
            <p:spPr>
              <a:xfrm flipV="1">
                <a:off x="3673" y="2863"/>
                <a:ext cx="862" cy="862"/>
              </a:xfrm>
              <a:prstGeom prst="line">
                <a:avLst/>
              </a:prstGeom>
              <a:ln w="38100" cap="flat" cmpd="sng">
                <a:solidFill>
                  <a:srgbClr val="FF6600"/>
                </a:solidFill>
                <a:prstDash val="solid"/>
                <a:headEnd type="none" w="med" len="med"/>
                <a:tailEnd type="none" w="med" len="med"/>
              </a:ln>
            </p:spPr>
          </p:sp>
          <p:sp>
            <p:nvSpPr>
              <p:cNvPr id="114726" name="直接连接符 114725"/>
              <p:cNvSpPr/>
              <p:nvPr>
                <p:custDataLst>
                  <p:tags r:id="rId31"/>
                </p:custDataLst>
              </p:nvPr>
            </p:nvSpPr>
            <p:spPr>
              <a:xfrm>
                <a:off x="3832" y="2795"/>
                <a:ext cx="862" cy="839"/>
              </a:xfrm>
              <a:prstGeom prst="line">
                <a:avLst/>
              </a:prstGeom>
              <a:ln w="38100" cap="flat" cmpd="sng">
                <a:solidFill>
                  <a:srgbClr val="30681D"/>
                </a:solidFill>
                <a:prstDash val="solid"/>
                <a:headEnd type="none" w="med" len="med"/>
                <a:tailEnd type="none" w="med" len="med"/>
              </a:ln>
            </p:spPr>
          </p:sp>
          <p:sp>
            <p:nvSpPr>
              <p:cNvPr id="114727" name="椭圆 114726"/>
              <p:cNvSpPr/>
              <p:nvPr>
                <p:custDataLst>
                  <p:tags r:id="rId32"/>
                </p:custDataLst>
              </p:nvPr>
            </p:nvSpPr>
            <p:spPr>
              <a:xfrm>
                <a:off x="4195" y="3158"/>
                <a:ext cx="45" cy="45"/>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grpSp>
      </p:grpSp>
      <p:sp>
        <p:nvSpPr>
          <p:cNvPr id="114728" name="椭圆 114727"/>
          <p:cNvSpPr/>
          <p:nvPr>
            <p:custDataLst>
              <p:tags r:id="rId33"/>
            </p:custDataLst>
          </p:nvPr>
        </p:nvSpPr>
        <p:spPr>
          <a:xfrm>
            <a:off x="8214008" y="5248275"/>
            <a:ext cx="71437" cy="71438"/>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a:p>
        </p:txBody>
      </p:sp>
      <p:sp>
        <p:nvSpPr>
          <p:cNvPr id="114729" name="上箭头 114728"/>
          <p:cNvSpPr/>
          <p:nvPr>
            <p:custDataLst>
              <p:tags r:id="rId34"/>
            </p:custDataLst>
          </p:nvPr>
        </p:nvSpPr>
        <p:spPr>
          <a:xfrm>
            <a:off x="4456078" y="4889500"/>
            <a:ext cx="792162" cy="395288"/>
          </a:xfrm>
          <a:prstGeom prst="upArrow">
            <a:avLst>
              <a:gd name="adj1" fmla="val 50000"/>
              <a:gd name="adj2" fmla="val 25000"/>
            </a:avLst>
          </a:prstGeom>
          <a:solidFill>
            <a:schemeClr val="accent1">
              <a:alpha val="30000"/>
            </a:schemeClr>
          </a:solidFill>
          <a:ln w="9525" cap="flat" cmpd="sng">
            <a:solidFill>
              <a:schemeClr val="tx1"/>
            </a:solidFill>
            <a:prstDash val="solid"/>
            <a:miter/>
            <a:headEnd type="none" w="med" len="med"/>
            <a:tailEnd type="none" w="med" len="med"/>
          </a:ln>
        </p:spPr>
        <p:txBody>
          <a:bodyPr/>
          <a:p>
            <a:endParaRPr lang="zh-CN" altLang="en-US"/>
          </a:p>
        </p:txBody>
      </p:sp>
      <p:sp>
        <p:nvSpPr>
          <p:cNvPr id="114730" name="上箭头 114729"/>
          <p:cNvSpPr/>
          <p:nvPr>
            <p:custDataLst>
              <p:tags r:id="rId35"/>
            </p:custDataLst>
          </p:nvPr>
        </p:nvSpPr>
        <p:spPr>
          <a:xfrm flipV="1">
            <a:off x="7855233" y="4889500"/>
            <a:ext cx="792162" cy="395288"/>
          </a:xfrm>
          <a:prstGeom prst="upArrow">
            <a:avLst>
              <a:gd name="adj1" fmla="val 50000"/>
              <a:gd name="adj2" fmla="val 25000"/>
            </a:avLst>
          </a:prstGeom>
          <a:solidFill>
            <a:schemeClr val="accent1">
              <a:alpha val="30000"/>
            </a:schemeClr>
          </a:solidFill>
          <a:ln w="9525" cap="flat" cmpd="sng">
            <a:solidFill>
              <a:schemeClr val="tx1"/>
            </a:solidFill>
            <a:prstDash val="solid"/>
            <a:miter/>
            <a:headEnd type="none" w="med" len="med"/>
            <a:tailEnd type="none" w="med" len="med"/>
          </a:ln>
        </p:spPr>
        <p:txBody>
          <a:bodyPr/>
          <a:p>
            <a:endParaRPr lang="zh-CN" altLang="en-US"/>
          </a:p>
        </p:txBody>
      </p:sp>
      <p:sp>
        <p:nvSpPr>
          <p:cNvPr id="114731" name="上箭头 114730"/>
          <p:cNvSpPr/>
          <p:nvPr>
            <p:custDataLst>
              <p:tags r:id="rId36"/>
            </p:custDataLst>
          </p:nvPr>
        </p:nvSpPr>
        <p:spPr>
          <a:xfrm rot="-5400000">
            <a:off x="7871108" y="1925638"/>
            <a:ext cx="792162" cy="395287"/>
          </a:xfrm>
          <a:prstGeom prst="upArrow">
            <a:avLst>
              <a:gd name="adj1" fmla="val 50000"/>
              <a:gd name="adj2" fmla="val 25000"/>
            </a:avLst>
          </a:prstGeom>
          <a:solidFill>
            <a:schemeClr val="accent1">
              <a:alpha val="30000"/>
            </a:schemeClr>
          </a:solidFill>
          <a:ln w="9525" cap="flat" cmpd="sng">
            <a:solidFill>
              <a:schemeClr val="tx1"/>
            </a:solidFill>
            <a:prstDash val="solid"/>
            <a:miter/>
            <a:headEnd type="none" w="med" len="med"/>
            <a:tailEnd type="none" w="med" len="med"/>
          </a:ln>
        </p:spPr>
        <p:txBody>
          <a:bodyPr/>
          <a:p>
            <a:endParaRPr lang="zh-CN" altLang="en-US"/>
          </a:p>
        </p:txBody>
      </p:sp>
      <p:sp>
        <p:nvSpPr>
          <p:cNvPr id="114732" name="上箭头 114731"/>
          <p:cNvSpPr/>
          <p:nvPr>
            <p:custDataLst>
              <p:tags r:id="rId37"/>
            </p:custDataLst>
          </p:nvPr>
        </p:nvSpPr>
        <p:spPr>
          <a:xfrm rot="5400000">
            <a:off x="4398928" y="1889125"/>
            <a:ext cx="792162" cy="395288"/>
          </a:xfrm>
          <a:prstGeom prst="upArrow">
            <a:avLst>
              <a:gd name="adj1" fmla="val 50000"/>
              <a:gd name="adj2" fmla="val 25000"/>
            </a:avLst>
          </a:prstGeom>
          <a:solidFill>
            <a:schemeClr val="accent1">
              <a:alpha val="30000"/>
            </a:schemeClr>
          </a:solidFill>
          <a:ln w="9525" cap="flat" cmpd="sng">
            <a:solidFill>
              <a:schemeClr val="tx1"/>
            </a:solidFill>
            <a:prstDash val="solid"/>
            <a:miter/>
            <a:headEnd type="none" w="med" len="med"/>
            <a:tailEnd type="none" w="med" len="med"/>
          </a:ln>
        </p:spPr>
        <p:txBody>
          <a:bodyPr/>
          <a:p>
            <a:endParaRPr lang="zh-CN" altLang="en-US"/>
          </a:p>
        </p:txBody>
      </p:sp>
      <p:sp>
        <p:nvSpPr>
          <p:cNvPr id="114733" name="文本框 114732"/>
          <p:cNvSpPr txBox="1"/>
          <p:nvPr>
            <p:custDataLst>
              <p:tags r:id="rId38"/>
            </p:custDataLst>
          </p:nvPr>
        </p:nvSpPr>
        <p:spPr>
          <a:xfrm>
            <a:off x="3197032" y="3429000"/>
            <a:ext cx="2754630" cy="368935"/>
          </a:xfrm>
          <a:prstGeom prst="rect">
            <a:avLst/>
          </a:prstGeom>
          <a:noFill/>
          <a:ln w="9525">
            <a:noFill/>
          </a:ln>
        </p:spPr>
        <p:txBody>
          <a:bodyPr wrap="none" lIns="0" tIns="0" rIns="0" bIns="0" anchor="t">
            <a:spAutoFit/>
          </a:bodyPr>
          <a:p>
            <a:pPr algn="ctr"/>
            <a:r>
              <a:rPr lang="zh-CN" altLang="en-US" sz="2400" b="1" dirty="0">
                <a:latin typeface="楷体_GB2312" pitchFamily="49" charset="-122"/>
                <a:ea typeface="楷体_GB2312" pitchFamily="49" charset="-122"/>
              </a:rPr>
              <a:t>数量增加，价格不定</a:t>
            </a:r>
            <a:endParaRPr lang="zh-CN" altLang="en-US" sz="2400" b="1">
              <a:latin typeface="楷体_GB2312" pitchFamily="49" charset="-122"/>
              <a:ea typeface="楷体_GB2312" pitchFamily="49" charset="-122"/>
            </a:endParaRPr>
          </a:p>
        </p:txBody>
      </p:sp>
      <p:sp>
        <p:nvSpPr>
          <p:cNvPr id="114734" name="文本框 114733"/>
          <p:cNvSpPr txBox="1"/>
          <p:nvPr>
            <p:custDataLst>
              <p:tags r:id="rId39"/>
            </p:custDataLst>
          </p:nvPr>
        </p:nvSpPr>
        <p:spPr>
          <a:xfrm>
            <a:off x="6739062" y="3451225"/>
            <a:ext cx="2754630" cy="368935"/>
          </a:xfrm>
          <a:prstGeom prst="rect">
            <a:avLst/>
          </a:prstGeom>
          <a:noFill/>
          <a:ln w="9525">
            <a:noFill/>
          </a:ln>
        </p:spPr>
        <p:txBody>
          <a:bodyPr wrap="none" lIns="0" tIns="0" rIns="0" bIns="0" anchor="t">
            <a:spAutoFit/>
          </a:bodyPr>
          <a:p>
            <a:pPr algn="ctr"/>
            <a:r>
              <a:rPr lang="zh-CN" altLang="en-US" sz="2400" b="1" dirty="0">
                <a:latin typeface="楷体_GB2312" pitchFamily="49" charset="-122"/>
                <a:ea typeface="楷体_GB2312" pitchFamily="49" charset="-122"/>
              </a:rPr>
              <a:t>数量减少，价格不定</a:t>
            </a:r>
            <a:endParaRPr lang="zh-CN" altLang="en-US" sz="2400" b="1">
              <a:latin typeface="楷体_GB2312" pitchFamily="49" charset="-122"/>
              <a:ea typeface="楷体_GB2312" pitchFamily="49" charset="-122"/>
            </a:endParaRPr>
          </a:p>
        </p:txBody>
      </p:sp>
      <p:sp>
        <p:nvSpPr>
          <p:cNvPr id="114735" name="文本框 114734"/>
          <p:cNvSpPr txBox="1"/>
          <p:nvPr>
            <p:custDataLst>
              <p:tags r:id="rId40"/>
            </p:custDataLst>
          </p:nvPr>
        </p:nvSpPr>
        <p:spPr>
          <a:xfrm>
            <a:off x="3287519" y="6308725"/>
            <a:ext cx="2754630" cy="368935"/>
          </a:xfrm>
          <a:prstGeom prst="rect">
            <a:avLst/>
          </a:prstGeom>
          <a:noFill/>
          <a:ln w="9525">
            <a:noFill/>
          </a:ln>
        </p:spPr>
        <p:txBody>
          <a:bodyPr wrap="none" lIns="0" tIns="0" rIns="0" bIns="0" anchor="t">
            <a:spAutoFit/>
          </a:bodyPr>
          <a:p>
            <a:pPr algn="ctr"/>
            <a:r>
              <a:rPr lang="zh-CN" altLang="en-US" sz="2400" b="1" dirty="0">
                <a:latin typeface="楷体_GB2312" pitchFamily="49" charset="-122"/>
                <a:ea typeface="楷体_GB2312" pitchFamily="49" charset="-122"/>
              </a:rPr>
              <a:t>价格增加，数量不定</a:t>
            </a:r>
            <a:endParaRPr lang="zh-CN" altLang="en-US" sz="2400" b="1">
              <a:latin typeface="楷体_GB2312" pitchFamily="49" charset="-122"/>
              <a:ea typeface="楷体_GB2312" pitchFamily="49" charset="-122"/>
            </a:endParaRPr>
          </a:p>
        </p:txBody>
      </p:sp>
      <p:sp>
        <p:nvSpPr>
          <p:cNvPr id="114736" name="文本框 114735"/>
          <p:cNvSpPr txBox="1"/>
          <p:nvPr>
            <p:custDataLst>
              <p:tags r:id="rId41"/>
            </p:custDataLst>
          </p:nvPr>
        </p:nvSpPr>
        <p:spPr>
          <a:xfrm>
            <a:off x="6966074" y="6308725"/>
            <a:ext cx="2754630" cy="368935"/>
          </a:xfrm>
          <a:prstGeom prst="rect">
            <a:avLst/>
          </a:prstGeom>
          <a:noFill/>
          <a:ln w="9525">
            <a:noFill/>
          </a:ln>
        </p:spPr>
        <p:txBody>
          <a:bodyPr wrap="none" lIns="0" tIns="0" rIns="0" bIns="0" anchor="t">
            <a:spAutoFit/>
          </a:bodyPr>
          <a:p>
            <a:pPr algn="ctr"/>
            <a:r>
              <a:rPr lang="zh-CN" altLang="en-US" sz="2400" b="1" dirty="0">
                <a:latin typeface="楷体_GB2312" pitchFamily="49" charset="-122"/>
                <a:ea typeface="楷体_GB2312" pitchFamily="49" charset="-122"/>
              </a:rPr>
              <a:t>价格下降，数量不定</a:t>
            </a:r>
            <a:endParaRPr lang="zh-CN" altLang="en-US" sz="2400" b="1">
              <a:latin typeface="楷体_GB2312" pitchFamily="49" charset="-122"/>
              <a:ea typeface="楷体_GB2312" pitchFamily="49" charset="-122"/>
            </a:endParaRPr>
          </a:p>
        </p:txBody>
      </p:sp>
      <p:sp>
        <p:nvSpPr>
          <p:cNvPr id="82946" name="标题 82945"/>
          <p:cNvSpPr>
            <a:spLocks noGrp="1"/>
          </p:cNvSpPr>
          <p:nvPr>
            <p:custDataLst>
              <p:tags r:id="rId42"/>
            </p:custDataLst>
          </p:nvPr>
        </p:nvSpPr>
        <p:spPr>
          <a:xfrm>
            <a:off x="431130" y="81280"/>
            <a:ext cx="7772400" cy="1143000"/>
          </a:xfrm>
          <a:prstGeom prst="rect">
            <a:avLst/>
          </a:prstGeom>
        </p:spPr>
        <p:txBody>
          <a:bodyPr vert="horz" wrap="square" lIns="91440" tIns="45720" rIns="91440" bIns="45720" rtlCol="0" anchor="ctr" anchorCtr="0">
            <a:noAutofit/>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marL="0" indent="0" algn="l">
              <a:lnSpc>
                <a:spcPct val="100000"/>
              </a:lnSpc>
              <a:spcBef>
                <a:spcPts val="0"/>
              </a:spcBef>
              <a:spcAft>
                <a:spcPts val="0"/>
              </a:spcAft>
              <a:buSzPct val="100000"/>
              <a:buNone/>
            </a:pPr>
            <a:r>
              <a:rPr sz="4000" b="0" spc="320">
                <a:solidFill>
                  <a:srgbClr val="307A67"/>
                </a:solidFill>
                <a:latin typeface="微软雅黑" panose="020B0503020204020204" pitchFamily="34" charset="-122"/>
                <a:cs typeface="微软雅黑" panose="020B0503020204020204" pitchFamily="34" charset="-122"/>
                <a:sym typeface="+mn-ea"/>
              </a:rPr>
              <a:t>供求定理之曲线动画</a:t>
            </a:r>
            <a:r>
              <a:rPr sz="4000" b="0" spc="320">
                <a:solidFill>
                  <a:srgbClr val="307A67"/>
                </a:solidFill>
                <a:latin typeface="微软雅黑" panose="020B0503020204020204" pitchFamily="34" charset="-122"/>
                <a:cs typeface="微软雅黑" panose="020B0503020204020204" pitchFamily="34" charset="-122"/>
                <a:sym typeface="+mn-ea"/>
              </a:rPr>
              <a:t>演示</a:t>
            </a:r>
            <a:endParaRPr sz="4000" b="0" spc="320">
              <a:solidFill>
                <a:srgbClr val="307A67"/>
              </a:solidFill>
              <a:latin typeface="微软雅黑" panose="020B0503020204020204" pitchFamily="34" charset="-122"/>
              <a:cs typeface="微软雅黑" panose="020B0503020204020204" pitchFamily="34" charset="-122"/>
              <a:sym typeface="+mn-ea"/>
            </a:endParaRPr>
          </a:p>
        </p:txBody>
      </p:sp>
    </p:spTree>
    <p:custDataLst>
      <p:tags r:id="rId4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699"/>
                                        </p:tgtEl>
                                        <p:attrNameLst>
                                          <p:attrName>style.visibility</p:attrName>
                                        </p:attrNameLst>
                                      </p:cBhvr>
                                      <p:to>
                                        <p:strVal val="visible"/>
                                      </p:to>
                                    </p:set>
                                    <p:animEffect transition="in" filter="blinds(horizontal)">
                                      <p:cBhvr>
                                        <p:cTn id="7" dur="500"/>
                                        <p:tgtEl>
                                          <p:spTgt spid="1146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691"/>
                                        </p:tgtEl>
                                        <p:attrNameLst>
                                          <p:attrName>style.visibility</p:attrName>
                                        </p:attrNameLst>
                                      </p:cBhvr>
                                      <p:to>
                                        <p:strVal val="visible"/>
                                      </p:to>
                                    </p:set>
                                    <p:animEffect transition="in" filter="blinds(horizontal)">
                                      <p:cBhvr>
                                        <p:cTn id="12" dur="500"/>
                                        <p:tgtEl>
                                          <p:spTgt spid="114691"/>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14692"/>
                                        </p:tgtEl>
                                        <p:attrNameLst>
                                          <p:attrName>style.visibility</p:attrName>
                                        </p:attrNameLst>
                                      </p:cBhvr>
                                      <p:to>
                                        <p:strVal val="visible"/>
                                      </p:to>
                                    </p:set>
                                    <p:animEffect transition="in" filter="blinds(horizontal)">
                                      <p:cBhvr>
                                        <p:cTn id="16" dur="500"/>
                                        <p:tgtEl>
                                          <p:spTgt spid="114692"/>
                                        </p:tgtEl>
                                      </p:cBhvr>
                                    </p:animEffect>
                                  </p:childTnLst>
                                </p:cTn>
                              </p:par>
                            </p:childTnLst>
                          </p:cTn>
                        </p:par>
                        <p:par>
                          <p:cTn id="17" fill="hold">
                            <p:stCondLst>
                              <p:cond delay="1000"/>
                            </p:stCondLst>
                            <p:childTnLst>
                              <p:par>
                                <p:cTn id="18" presetID="25" presetClass="entr" presetSubtype="0" fill="hold" nodeType="afterEffect">
                                  <p:stCondLst>
                                    <p:cond delay="0"/>
                                  </p:stCondLst>
                                  <p:childTnLst>
                                    <p:set>
                                      <p:cBhvr>
                                        <p:cTn id="19" dur="1" fill="hold">
                                          <p:stCondLst>
                                            <p:cond delay="0"/>
                                          </p:stCondLst>
                                        </p:cTn>
                                        <p:tgtEl>
                                          <p:spTgt spid="114705"/>
                                        </p:tgtEl>
                                        <p:attrNameLst>
                                          <p:attrName>style.visibility</p:attrName>
                                        </p:attrNameLst>
                                      </p:cBhvr>
                                      <p:to>
                                        <p:strVal val="visible"/>
                                      </p:to>
                                    </p:set>
                                    <p:anim calcmode="lin" valueType="num">
                                      <p:cBhvr>
                                        <p:cTn id="20" dur="500" decel="50000" fill="hold">
                                          <p:stCondLst>
                                            <p:cond delay="0"/>
                                          </p:stCondLst>
                                        </p:cTn>
                                        <p:tgtEl>
                                          <p:spTgt spid="114705"/>
                                        </p:tgtEl>
                                        <p:attrNameLst>
                                          <p:attrName>style.rotation</p:attrName>
                                        </p:attrNameLst>
                                      </p:cBhvr>
                                      <p:tavLst>
                                        <p:tav tm="0">
                                          <p:val>
                                            <p:fltVal val="-90.000000"/>
                                          </p:val>
                                        </p:tav>
                                        <p:tav tm="100000">
                                          <p:val>
                                            <p:fltVal val="0.000000"/>
                                          </p:val>
                                        </p:tav>
                                      </p:tavLst>
                                    </p:anim>
                                    <p:anim calcmode="lin" valueType="num">
                                      <p:cBhvr>
                                        <p:cTn id="21" dur="500" decel="50000" fill="hold">
                                          <p:stCondLst>
                                            <p:cond delay="0"/>
                                          </p:stCondLst>
                                        </p:cTn>
                                        <p:tgtEl>
                                          <p:spTgt spid="114705"/>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14705"/>
                                        </p:tgtEl>
                                        <p:attrNameLst>
                                          <p:attrName>ppt_w</p:attrName>
                                        </p:attrNameLst>
                                      </p:cBhvr>
                                      <p:tavLst>
                                        <p:tav tm="0">
                                          <p:val>
                                            <p:strVal val="#ppt_w*.05"/>
                                          </p:val>
                                        </p:tav>
                                        <p:tav tm="100000">
                                          <p:val>
                                            <p:strVal val="#ppt_w"/>
                                          </p:val>
                                        </p:tav>
                                      </p:tavLst>
                                    </p:anim>
                                    <p:anim calcmode="lin" valueType="num">
                                      <p:cBhvr>
                                        <p:cTn id="23" dur="1000" fill="hold"/>
                                        <p:tgtEl>
                                          <p:spTgt spid="114705"/>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14705"/>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14705"/>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14705"/>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14705"/>
                                        </p:tgtEl>
                                      </p:cBhvr>
                                    </p:animEffect>
                                  </p:childTnLst>
                                </p:cTn>
                              </p:par>
                            </p:childTnLst>
                          </p:cTn>
                        </p:par>
                        <p:par>
                          <p:cTn id="28" fill="hold">
                            <p:stCondLst>
                              <p:cond delay="2000"/>
                            </p:stCondLst>
                            <p:childTnLst>
                              <p:par>
                                <p:cTn id="29" presetID="3" presetClass="entr" presetSubtype="10" fill="hold" nodeType="afterEffect">
                                  <p:stCondLst>
                                    <p:cond delay="0"/>
                                  </p:stCondLst>
                                  <p:childTnLst>
                                    <p:set>
                                      <p:cBhvr>
                                        <p:cTn id="30" dur="1" fill="hold">
                                          <p:stCondLst>
                                            <p:cond delay="0"/>
                                          </p:stCondLst>
                                        </p:cTn>
                                        <p:tgtEl>
                                          <p:spTgt spid="114732"/>
                                        </p:tgtEl>
                                        <p:attrNameLst>
                                          <p:attrName>style.visibility</p:attrName>
                                        </p:attrNameLst>
                                      </p:cBhvr>
                                      <p:to>
                                        <p:strVal val="visible"/>
                                      </p:to>
                                    </p:set>
                                    <p:animEffect transition="in" filter="blinds(horizontal)">
                                      <p:cBhvr>
                                        <p:cTn id="31" dur="500"/>
                                        <p:tgtEl>
                                          <p:spTgt spid="114732"/>
                                        </p:tgtEl>
                                      </p:cBhvr>
                                    </p:animEffect>
                                  </p:childTnLst>
                                </p:cTn>
                              </p:par>
                            </p:childTnLst>
                          </p:cTn>
                        </p:par>
                        <p:par>
                          <p:cTn id="32" fill="hold">
                            <p:stCondLst>
                              <p:cond delay="2500"/>
                            </p:stCondLst>
                            <p:childTnLst>
                              <p:par>
                                <p:cTn id="33" presetID="3" presetClass="entr" presetSubtype="10" fill="hold" grpId="0" nodeType="afterEffect">
                                  <p:stCondLst>
                                    <p:cond delay="0"/>
                                  </p:stCondLst>
                                  <p:childTnLst>
                                    <p:set>
                                      <p:cBhvr>
                                        <p:cTn id="34" dur="1" fill="hold">
                                          <p:stCondLst>
                                            <p:cond delay="0"/>
                                          </p:stCondLst>
                                        </p:cTn>
                                        <p:tgtEl>
                                          <p:spTgt spid="114733"/>
                                        </p:tgtEl>
                                        <p:attrNameLst>
                                          <p:attrName>style.visibility</p:attrName>
                                        </p:attrNameLst>
                                      </p:cBhvr>
                                      <p:to>
                                        <p:strVal val="visible"/>
                                      </p:to>
                                    </p:set>
                                    <p:animEffect transition="in" filter="blinds(horizontal)">
                                      <p:cBhvr>
                                        <p:cTn id="35" dur="500"/>
                                        <p:tgtEl>
                                          <p:spTgt spid="11473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14714"/>
                                        </p:tgtEl>
                                        <p:attrNameLst>
                                          <p:attrName>style.visibility</p:attrName>
                                        </p:attrNameLst>
                                      </p:cBhvr>
                                      <p:to>
                                        <p:strVal val="visible"/>
                                      </p:to>
                                    </p:set>
                                    <p:animEffect transition="in" filter="blinds(horizontal)">
                                      <p:cBhvr>
                                        <p:cTn id="40" dur="500"/>
                                        <p:tgtEl>
                                          <p:spTgt spid="11471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14694"/>
                                        </p:tgtEl>
                                        <p:attrNameLst>
                                          <p:attrName>style.visibility</p:attrName>
                                        </p:attrNameLst>
                                      </p:cBhvr>
                                      <p:to>
                                        <p:strVal val="visible"/>
                                      </p:to>
                                    </p:set>
                                    <p:animEffect transition="in" filter="blinds(horizontal)">
                                      <p:cBhvr>
                                        <p:cTn id="45" dur="500"/>
                                        <p:tgtEl>
                                          <p:spTgt spid="114694"/>
                                        </p:tgtEl>
                                      </p:cBhvr>
                                    </p:animEffect>
                                  </p:childTnLst>
                                </p:cTn>
                              </p:par>
                            </p:childTnLst>
                          </p:cTn>
                        </p:par>
                        <p:par>
                          <p:cTn id="46" fill="hold">
                            <p:stCondLst>
                              <p:cond delay="500"/>
                            </p:stCondLst>
                            <p:childTnLst>
                              <p:par>
                                <p:cTn id="47" presetID="3" presetClass="entr" presetSubtype="10" fill="hold" nodeType="afterEffect">
                                  <p:stCondLst>
                                    <p:cond delay="0"/>
                                  </p:stCondLst>
                                  <p:childTnLst>
                                    <p:set>
                                      <p:cBhvr>
                                        <p:cTn id="48" dur="1" fill="hold">
                                          <p:stCondLst>
                                            <p:cond delay="0"/>
                                          </p:stCondLst>
                                        </p:cTn>
                                        <p:tgtEl>
                                          <p:spTgt spid="114693"/>
                                        </p:tgtEl>
                                        <p:attrNameLst>
                                          <p:attrName>style.visibility</p:attrName>
                                        </p:attrNameLst>
                                      </p:cBhvr>
                                      <p:to>
                                        <p:strVal val="visible"/>
                                      </p:to>
                                    </p:set>
                                    <p:animEffect transition="in" filter="blinds(horizontal)">
                                      <p:cBhvr>
                                        <p:cTn id="49" dur="500"/>
                                        <p:tgtEl>
                                          <p:spTgt spid="114693"/>
                                        </p:tgtEl>
                                      </p:cBhvr>
                                    </p:animEffect>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114720"/>
                                        </p:tgtEl>
                                        <p:attrNameLst>
                                          <p:attrName>style.visibility</p:attrName>
                                        </p:attrNameLst>
                                      </p:cBhvr>
                                      <p:to>
                                        <p:strVal val="visible"/>
                                      </p:to>
                                    </p:set>
                                    <p:anim calcmode="lin" valueType="num">
                                      <p:cBhvr>
                                        <p:cTn id="53" dur="500" decel="50000" fill="hold">
                                          <p:stCondLst>
                                            <p:cond delay="0"/>
                                          </p:stCondLst>
                                        </p:cTn>
                                        <p:tgtEl>
                                          <p:spTgt spid="114720"/>
                                        </p:tgtEl>
                                        <p:attrNameLst>
                                          <p:attrName>style.rotation</p:attrName>
                                        </p:attrNameLst>
                                      </p:cBhvr>
                                      <p:tavLst>
                                        <p:tav tm="0">
                                          <p:val>
                                            <p:fltVal val="-90.000000"/>
                                          </p:val>
                                        </p:tav>
                                        <p:tav tm="100000">
                                          <p:val>
                                            <p:fltVal val="0.000000"/>
                                          </p:val>
                                        </p:tav>
                                      </p:tavLst>
                                    </p:anim>
                                    <p:anim calcmode="lin" valueType="num">
                                      <p:cBhvr>
                                        <p:cTn id="54" dur="500" decel="50000" fill="hold">
                                          <p:stCondLst>
                                            <p:cond delay="0"/>
                                          </p:stCondLst>
                                        </p:cTn>
                                        <p:tgtEl>
                                          <p:spTgt spid="11472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14720"/>
                                        </p:tgtEl>
                                        <p:attrNameLst>
                                          <p:attrName>ppt_w</p:attrName>
                                        </p:attrNameLst>
                                      </p:cBhvr>
                                      <p:tavLst>
                                        <p:tav tm="0">
                                          <p:val>
                                            <p:strVal val="#ppt_w*.05"/>
                                          </p:val>
                                        </p:tav>
                                        <p:tav tm="100000">
                                          <p:val>
                                            <p:strVal val="#ppt_w"/>
                                          </p:val>
                                        </p:tav>
                                      </p:tavLst>
                                    </p:anim>
                                    <p:anim calcmode="lin" valueType="num">
                                      <p:cBhvr>
                                        <p:cTn id="56" dur="1000" fill="hold"/>
                                        <p:tgtEl>
                                          <p:spTgt spid="11472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1472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1472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1472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14720"/>
                                        </p:tgtEl>
                                      </p:cBhvr>
                                    </p:animEffect>
                                  </p:childTnLst>
                                </p:cTn>
                              </p:par>
                            </p:childTnLst>
                          </p:cTn>
                        </p:par>
                        <p:par>
                          <p:cTn id="61" fill="hold">
                            <p:stCondLst>
                              <p:cond delay="2000"/>
                            </p:stCondLst>
                            <p:childTnLst>
                              <p:par>
                                <p:cTn id="62" presetID="3" presetClass="entr" presetSubtype="10" fill="hold" nodeType="afterEffect">
                                  <p:stCondLst>
                                    <p:cond delay="0"/>
                                  </p:stCondLst>
                                  <p:childTnLst>
                                    <p:set>
                                      <p:cBhvr>
                                        <p:cTn id="63" dur="1" fill="hold">
                                          <p:stCondLst>
                                            <p:cond delay="0"/>
                                          </p:stCondLst>
                                        </p:cTn>
                                        <p:tgtEl>
                                          <p:spTgt spid="114731"/>
                                        </p:tgtEl>
                                        <p:attrNameLst>
                                          <p:attrName>style.visibility</p:attrName>
                                        </p:attrNameLst>
                                      </p:cBhvr>
                                      <p:to>
                                        <p:strVal val="visible"/>
                                      </p:to>
                                    </p:set>
                                    <p:animEffect transition="in" filter="blinds(horizontal)">
                                      <p:cBhvr>
                                        <p:cTn id="64" dur="500"/>
                                        <p:tgtEl>
                                          <p:spTgt spid="114731"/>
                                        </p:tgtEl>
                                      </p:cBhvr>
                                    </p:animEffect>
                                  </p:childTnLst>
                                </p:cTn>
                              </p:par>
                            </p:childTnLst>
                          </p:cTn>
                        </p:par>
                        <p:par>
                          <p:cTn id="65" fill="hold">
                            <p:stCondLst>
                              <p:cond delay="2500"/>
                            </p:stCondLst>
                            <p:childTnLst>
                              <p:par>
                                <p:cTn id="66" presetID="3" presetClass="entr" presetSubtype="10" fill="hold" grpId="0" nodeType="afterEffect">
                                  <p:stCondLst>
                                    <p:cond delay="0"/>
                                  </p:stCondLst>
                                  <p:childTnLst>
                                    <p:set>
                                      <p:cBhvr>
                                        <p:cTn id="67" dur="1" fill="hold">
                                          <p:stCondLst>
                                            <p:cond delay="0"/>
                                          </p:stCondLst>
                                        </p:cTn>
                                        <p:tgtEl>
                                          <p:spTgt spid="114734"/>
                                        </p:tgtEl>
                                        <p:attrNameLst>
                                          <p:attrName>style.visibility</p:attrName>
                                        </p:attrNameLst>
                                      </p:cBhvr>
                                      <p:to>
                                        <p:strVal val="visible"/>
                                      </p:to>
                                    </p:set>
                                    <p:animEffect transition="in" filter="blinds(horizontal)">
                                      <p:cBhvr>
                                        <p:cTn id="68" dur="500"/>
                                        <p:tgtEl>
                                          <p:spTgt spid="114734"/>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114707"/>
                                        </p:tgtEl>
                                        <p:attrNameLst>
                                          <p:attrName>style.visibility</p:attrName>
                                        </p:attrNameLst>
                                      </p:cBhvr>
                                      <p:to>
                                        <p:strVal val="visible"/>
                                      </p:to>
                                    </p:set>
                                    <p:animEffect transition="in" filter="blinds(horizontal)">
                                      <p:cBhvr>
                                        <p:cTn id="73" dur="500"/>
                                        <p:tgtEl>
                                          <p:spTgt spid="114707"/>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114695"/>
                                        </p:tgtEl>
                                        <p:attrNameLst>
                                          <p:attrName>style.visibility</p:attrName>
                                        </p:attrNameLst>
                                      </p:cBhvr>
                                      <p:to>
                                        <p:strVal val="visible"/>
                                      </p:to>
                                    </p:set>
                                    <p:animEffect transition="in" filter="blinds(horizontal)">
                                      <p:cBhvr>
                                        <p:cTn id="78" dur="500"/>
                                        <p:tgtEl>
                                          <p:spTgt spid="114695"/>
                                        </p:tgtEl>
                                      </p:cBhvr>
                                    </p:animEffect>
                                  </p:childTnLst>
                                </p:cTn>
                              </p:par>
                            </p:childTnLst>
                          </p:cTn>
                        </p:par>
                        <p:par>
                          <p:cTn id="79" fill="hold">
                            <p:stCondLst>
                              <p:cond delay="500"/>
                            </p:stCondLst>
                            <p:childTnLst>
                              <p:par>
                                <p:cTn id="80" presetID="3" presetClass="entr" presetSubtype="10" fill="hold" nodeType="afterEffect">
                                  <p:stCondLst>
                                    <p:cond delay="0"/>
                                  </p:stCondLst>
                                  <p:childTnLst>
                                    <p:set>
                                      <p:cBhvr>
                                        <p:cTn id="81" dur="1" fill="hold">
                                          <p:stCondLst>
                                            <p:cond delay="0"/>
                                          </p:stCondLst>
                                        </p:cTn>
                                        <p:tgtEl>
                                          <p:spTgt spid="114696"/>
                                        </p:tgtEl>
                                        <p:attrNameLst>
                                          <p:attrName>style.visibility</p:attrName>
                                        </p:attrNameLst>
                                      </p:cBhvr>
                                      <p:to>
                                        <p:strVal val="visible"/>
                                      </p:to>
                                    </p:set>
                                    <p:animEffect transition="in" filter="blinds(horizontal)">
                                      <p:cBhvr>
                                        <p:cTn id="82" dur="500"/>
                                        <p:tgtEl>
                                          <p:spTgt spid="114696"/>
                                        </p:tgtEl>
                                      </p:cBhvr>
                                    </p:animEffect>
                                  </p:childTnLst>
                                </p:cTn>
                              </p:par>
                            </p:childTnLst>
                          </p:cTn>
                        </p:par>
                        <p:par>
                          <p:cTn id="83" fill="hold">
                            <p:stCondLst>
                              <p:cond delay="1000"/>
                            </p:stCondLst>
                            <p:childTnLst>
                              <p:par>
                                <p:cTn id="84" presetID="25" presetClass="entr" presetSubtype="0" fill="hold" nodeType="afterEffect">
                                  <p:stCondLst>
                                    <p:cond delay="0"/>
                                  </p:stCondLst>
                                  <p:childTnLst>
                                    <p:set>
                                      <p:cBhvr>
                                        <p:cTn id="85" dur="1" fill="hold">
                                          <p:stCondLst>
                                            <p:cond delay="0"/>
                                          </p:stCondLst>
                                        </p:cTn>
                                        <p:tgtEl>
                                          <p:spTgt spid="114706"/>
                                        </p:tgtEl>
                                        <p:attrNameLst>
                                          <p:attrName>style.visibility</p:attrName>
                                        </p:attrNameLst>
                                      </p:cBhvr>
                                      <p:to>
                                        <p:strVal val="visible"/>
                                      </p:to>
                                    </p:set>
                                    <p:anim calcmode="lin" valueType="num">
                                      <p:cBhvr>
                                        <p:cTn id="86" dur="500" decel="50000" fill="hold">
                                          <p:stCondLst>
                                            <p:cond delay="0"/>
                                          </p:stCondLst>
                                        </p:cTn>
                                        <p:tgtEl>
                                          <p:spTgt spid="114706"/>
                                        </p:tgtEl>
                                        <p:attrNameLst>
                                          <p:attrName>style.rotation</p:attrName>
                                        </p:attrNameLst>
                                      </p:cBhvr>
                                      <p:tavLst>
                                        <p:tav tm="0">
                                          <p:val>
                                            <p:fltVal val="-90.000000"/>
                                          </p:val>
                                        </p:tav>
                                        <p:tav tm="100000">
                                          <p:val>
                                            <p:fltVal val="0.000000"/>
                                          </p:val>
                                        </p:tav>
                                      </p:tavLst>
                                    </p:anim>
                                    <p:anim calcmode="lin" valueType="num">
                                      <p:cBhvr>
                                        <p:cTn id="87" dur="500" decel="50000" fill="hold">
                                          <p:stCondLst>
                                            <p:cond delay="0"/>
                                          </p:stCondLst>
                                        </p:cTn>
                                        <p:tgtEl>
                                          <p:spTgt spid="114706"/>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114706"/>
                                        </p:tgtEl>
                                        <p:attrNameLst>
                                          <p:attrName>ppt_w</p:attrName>
                                        </p:attrNameLst>
                                      </p:cBhvr>
                                      <p:tavLst>
                                        <p:tav tm="0">
                                          <p:val>
                                            <p:strVal val="#ppt_w*.05"/>
                                          </p:val>
                                        </p:tav>
                                        <p:tav tm="100000">
                                          <p:val>
                                            <p:strVal val="#ppt_w"/>
                                          </p:val>
                                        </p:tav>
                                      </p:tavLst>
                                    </p:anim>
                                    <p:anim calcmode="lin" valueType="num">
                                      <p:cBhvr>
                                        <p:cTn id="89" dur="1000" fill="hold"/>
                                        <p:tgtEl>
                                          <p:spTgt spid="114706"/>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114706"/>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114706"/>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114706"/>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114706"/>
                                        </p:tgtEl>
                                      </p:cBhvr>
                                    </p:animEffect>
                                  </p:childTnLst>
                                </p:cTn>
                              </p:par>
                            </p:childTnLst>
                          </p:cTn>
                        </p:par>
                        <p:par>
                          <p:cTn id="94" fill="hold">
                            <p:stCondLst>
                              <p:cond delay="2000"/>
                            </p:stCondLst>
                            <p:childTnLst>
                              <p:par>
                                <p:cTn id="95" presetID="3" presetClass="entr" presetSubtype="10" fill="hold" nodeType="afterEffect">
                                  <p:stCondLst>
                                    <p:cond delay="0"/>
                                  </p:stCondLst>
                                  <p:childTnLst>
                                    <p:set>
                                      <p:cBhvr>
                                        <p:cTn id="96" dur="1" fill="hold">
                                          <p:stCondLst>
                                            <p:cond delay="0"/>
                                          </p:stCondLst>
                                        </p:cTn>
                                        <p:tgtEl>
                                          <p:spTgt spid="114729"/>
                                        </p:tgtEl>
                                        <p:attrNameLst>
                                          <p:attrName>style.visibility</p:attrName>
                                        </p:attrNameLst>
                                      </p:cBhvr>
                                      <p:to>
                                        <p:strVal val="visible"/>
                                      </p:to>
                                    </p:set>
                                    <p:animEffect transition="in" filter="blinds(horizontal)">
                                      <p:cBhvr>
                                        <p:cTn id="97" dur="500"/>
                                        <p:tgtEl>
                                          <p:spTgt spid="114729"/>
                                        </p:tgtEl>
                                      </p:cBhvr>
                                    </p:animEffect>
                                  </p:childTnLst>
                                </p:cTn>
                              </p:par>
                            </p:childTnLst>
                          </p:cTn>
                        </p:par>
                        <p:par>
                          <p:cTn id="98" fill="hold">
                            <p:stCondLst>
                              <p:cond delay="2500"/>
                            </p:stCondLst>
                            <p:childTnLst>
                              <p:par>
                                <p:cTn id="99" presetID="3" presetClass="entr" presetSubtype="10" fill="hold" grpId="0" nodeType="afterEffect">
                                  <p:stCondLst>
                                    <p:cond delay="0"/>
                                  </p:stCondLst>
                                  <p:childTnLst>
                                    <p:set>
                                      <p:cBhvr>
                                        <p:cTn id="100" dur="1" fill="hold">
                                          <p:stCondLst>
                                            <p:cond delay="0"/>
                                          </p:stCondLst>
                                        </p:cTn>
                                        <p:tgtEl>
                                          <p:spTgt spid="114735"/>
                                        </p:tgtEl>
                                        <p:attrNameLst>
                                          <p:attrName>style.visibility</p:attrName>
                                        </p:attrNameLst>
                                      </p:cBhvr>
                                      <p:to>
                                        <p:strVal val="visible"/>
                                      </p:to>
                                    </p:set>
                                    <p:animEffect transition="in" filter="blinds(horizontal)">
                                      <p:cBhvr>
                                        <p:cTn id="101" dur="500"/>
                                        <p:tgtEl>
                                          <p:spTgt spid="114735"/>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114721"/>
                                        </p:tgtEl>
                                        <p:attrNameLst>
                                          <p:attrName>style.visibility</p:attrName>
                                        </p:attrNameLst>
                                      </p:cBhvr>
                                      <p:to>
                                        <p:strVal val="visible"/>
                                      </p:to>
                                    </p:set>
                                    <p:animEffect transition="in" filter="blinds(horizontal)">
                                      <p:cBhvr>
                                        <p:cTn id="106" dur="500"/>
                                        <p:tgtEl>
                                          <p:spTgt spid="114721"/>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nodeType="clickEffect">
                                  <p:stCondLst>
                                    <p:cond delay="0"/>
                                  </p:stCondLst>
                                  <p:childTnLst>
                                    <p:set>
                                      <p:cBhvr>
                                        <p:cTn id="110" dur="1" fill="hold">
                                          <p:stCondLst>
                                            <p:cond delay="0"/>
                                          </p:stCondLst>
                                        </p:cTn>
                                        <p:tgtEl>
                                          <p:spTgt spid="114697"/>
                                        </p:tgtEl>
                                        <p:attrNameLst>
                                          <p:attrName>style.visibility</p:attrName>
                                        </p:attrNameLst>
                                      </p:cBhvr>
                                      <p:to>
                                        <p:strVal val="visible"/>
                                      </p:to>
                                    </p:set>
                                    <p:animEffect transition="in" filter="blinds(horizontal)">
                                      <p:cBhvr>
                                        <p:cTn id="111" dur="500"/>
                                        <p:tgtEl>
                                          <p:spTgt spid="114697"/>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114698"/>
                                        </p:tgtEl>
                                        <p:attrNameLst>
                                          <p:attrName>style.visibility</p:attrName>
                                        </p:attrNameLst>
                                      </p:cBhvr>
                                      <p:to>
                                        <p:strVal val="visible"/>
                                      </p:to>
                                    </p:set>
                                    <p:animEffect transition="in" filter="blinds(horizontal)">
                                      <p:cBhvr>
                                        <p:cTn id="115" dur="500"/>
                                        <p:tgtEl>
                                          <p:spTgt spid="114698"/>
                                        </p:tgtEl>
                                      </p:cBhvr>
                                    </p:animEffect>
                                  </p:childTnLst>
                                </p:cTn>
                              </p:par>
                            </p:childTnLst>
                          </p:cTn>
                        </p:par>
                        <p:par>
                          <p:cTn id="116" fill="hold">
                            <p:stCondLst>
                              <p:cond delay="1000"/>
                            </p:stCondLst>
                            <p:childTnLst>
                              <p:par>
                                <p:cTn id="117" presetID="25" presetClass="entr" presetSubtype="0" fill="hold" nodeType="afterEffect">
                                  <p:stCondLst>
                                    <p:cond delay="0"/>
                                  </p:stCondLst>
                                  <p:childTnLst>
                                    <p:set>
                                      <p:cBhvr>
                                        <p:cTn id="118" dur="1" fill="hold">
                                          <p:stCondLst>
                                            <p:cond delay="0"/>
                                          </p:stCondLst>
                                        </p:cTn>
                                        <p:tgtEl>
                                          <p:spTgt spid="114728"/>
                                        </p:tgtEl>
                                        <p:attrNameLst>
                                          <p:attrName>style.visibility</p:attrName>
                                        </p:attrNameLst>
                                      </p:cBhvr>
                                      <p:to>
                                        <p:strVal val="visible"/>
                                      </p:to>
                                    </p:set>
                                    <p:anim calcmode="lin" valueType="num">
                                      <p:cBhvr>
                                        <p:cTn id="119" dur="500" decel="50000" fill="hold">
                                          <p:stCondLst>
                                            <p:cond delay="0"/>
                                          </p:stCondLst>
                                        </p:cTn>
                                        <p:tgtEl>
                                          <p:spTgt spid="114728"/>
                                        </p:tgtEl>
                                        <p:attrNameLst>
                                          <p:attrName>style.rotation</p:attrName>
                                        </p:attrNameLst>
                                      </p:cBhvr>
                                      <p:tavLst>
                                        <p:tav tm="0">
                                          <p:val>
                                            <p:fltVal val="-90.000000"/>
                                          </p:val>
                                        </p:tav>
                                        <p:tav tm="100000">
                                          <p:val>
                                            <p:fltVal val="0.000000"/>
                                          </p:val>
                                        </p:tav>
                                      </p:tavLst>
                                    </p:anim>
                                    <p:anim calcmode="lin" valueType="num">
                                      <p:cBhvr>
                                        <p:cTn id="120" dur="500" decel="50000" fill="hold">
                                          <p:stCondLst>
                                            <p:cond delay="0"/>
                                          </p:stCondLst>
                                        </p:cTn>
                                        <p:tgtEl>
                                          <p:spTgt spid="114728"/>
                                        </p:tgtEl>
                                        <p:attrNameLst>
                                          <p:attrName>ppt_w</p:attrName>
                                        </p:attrNameLst>
                                      </p:cBhvr>
                                      <p:tavLst>
                                        <p:tav tm="0">
                                          <p:val>
                                            <p:strVal val="#ppt_w"/>
                                          </p:val>
                                        </p:tav>
                                        <p:tav tm="100000">
                                          <p:val>
                                            <p:strVal val="#ppt_w*.05"/>
                                          </p:val>
                                        </p:tav>
                                      </p:tavLst>
                                    </p:anim>
                                    <p:anim calcmode="lin" valueType="num">
                                      <p:cBhvr>
                                        <p:cTn id="121" dur="500" accel="50000" fill="hold">
                                          <p:stCondLst>
                                            <p:cond delay="500"/>
                                          </p:stCondLst>
                                        </p:cTn>
                                        <p:tgtEl>
                                          <p:spTgt spid="114728"/>
                                        </p:tgtEl>
                                        <p:attrNameLst>
                                          <p:attrName>ppt_w</p:attrName>
                                        </p:attrNameLst>
                                      </p:cBhvr>
                                      <p:tavLst>
                                        <p:tav tm="0">
                                          <p:val>
                                            <p:strVal val="#ppt_w*.05"/>
                                          </p:val>
                                        </p:tav>
                                        <p:tav tm="100000">
                                          <p:val>
                                            <p:strVal val="#ppt_w"/>
                                          </p:val>
                                        </p:tav>
                                      </p:tavLst>
                                    </p:anim>
                                    <p:anim calcmode="lin" valueType="num">
                                      <p:cBhvr>
                                        <p:cTn id="122" dur="1000" fill="hold"/>
                                        <p:tgtEl>
                                          <p:spTgt spid="114728"/>
                                        </p:tgtEl>
                                        <p:attrNameLst>
                                          <p:attrName>ppt_h</p:attrName>
                                        </p:attrNameLst>
                                      </p:cBhvr>
                                      <p:tavLst>
                                        <p:tav tm="0">
                                          <p:val>
                                            <p:strVal val="#ppt_h"/>
                                          </p:val>
                                        </p:tav>
                                        <p:tav tm="100000">
                                          <p:val>
                                            <p:strVal val="#ppt_h"/>
                                          </p:val>
                                        </p:tav>
                                      </p:tavLst>
                                    </p:anim>
                                    <p:anim calcmode="lin" valueType="num">
                                      <p:cBhvr>
                                        <p:cTn id="123" dur="500" decel="50000" fill="hold">
                                          <p:stCondLst>
                                            <p:cond delay="0"/>
                                          </p:stCondLst>
                                        </p:cTn>
                                        <p:tgtEl>
                                          <p:spTgt spid="114728"/>
                                        </p:tgtEl>
                                        <p:attrNameLst>
                                          <p:attrName>ppt_x</p:attrName>
                                        </p:attrNameLst>
                                      </p:cBhvr>
                                      <p:tavLst>
                                        <p:tav tm="0">
                                          <p:val>
                                            <p:strVal val="#ppt_x+.4"/>
                                          </p:val>
                                        </p:tav>
                                        <p:tav tm="100000">
                                          <p:val>
                                            <p:strVal val="#ppt_x"/>
                                          </p:val>
                                        </p:tav>
                                      </p:tavLst>
                                    </p:anim>
                                    <p:anim calcmode="lin" valueType="num">
                                      <p:cBhvr>
                                        <p:cTn id="124" dur="500" decel="50000" fill="hold">
                                          <p:stCondLst>
                                            <p:cond delay="0"/>
                                          </p:stCondLst>
                                        </p:cTn>
                                        <p:tgtEl>
                                          <p:spTgt spid="114728"/>
                                        </p:tgtEl>
                                        <p:attrNameLst>
                                          <p:attrName>ppt_y</p:attrName>
                                        </p:attrNameLst>
                                      </p:cBhvr>
                                      <p:tavLst>
                                        <p:tav tm="0">
                                          <p:val>
                                            <p:strVal val="#ppt_y-.2"/>
                                          </p:val>
                                        </p:tav>
                                        <p:tav tm="100000">
                                          <p:val>
                                            <p:strVal val="#ppt_y+.1"/>
                                          </p:val>
                                        </p:tav>
                                      </p:tavLst>
                                    </p:anim>
                                    <p:anim calcmode="lin" valueType="num">
                                      <p:cBhvr>
                                        <p:cTn id="125" dur="500" accel="50000" fill="hold">
                                          <p:stCondLst>
                                            <p:cond delay="500"/>
                                          </p:stCondLst>
                                        </p:cTn>
                                        <p:tgtEl>
                                          <p:spTgt spid="114728"/>
                                        </p:tgtEl>
                                        <p:attrNameLst>
                                          <p:attrName>ppt_y</p:attrName>
                                        </p:attrNameLst>
                                      </p:cBhvr>
                                      <p:tavLst>
                                        <p:tav tm="0">
                                          <p:val>
                                            <p:strVal val="#ppt_y+.1"/>
                                          </p:val>
                                        </p:tav>
                                        <p:tav tm="100000">
                                          <p:val>
                                            <p:strVal val="#ppt_y"/>
                                          </p:val>
                                        </p:tav>
                                      </p:tavLst>
                                    </p:anim>
                                    <p:animEffect transition="in" filter="fade">
                                      <p:cBhvr>
                                        <p:cTn id="126" dur="1000" decel="50000">
                                          <p:stCondLst>
                                            <p:cond delay="0"/>
                                          </p:stCondLst>
                                        </p:cTn>
                                        <p:tgtEl>
                                          <p:spTgt spid="114728"/>
                                        </p:tgtEl>
                                      </p:cBhvr>
                                    </p:animEffect>
                                  </p:childTnLst>
                                </p:cTn>
                              </p:par>
                            </p:childTnLst>
                          </p:cTn>
                        </p:par>
                        <p:par>
                          <p:cTn id="127" fill="hold">
                            <p:stCondLst>
                              <p:cond delay="2000"/>
                            </p:stCondLst>
                            <p:childTnLst>
                              <p:par>
                                <p:cTn id="128" presetID="3" presetClass="entr" presetSubtype="10" fill="hold" nodeType="afterEffect">
                                  <p:stCondLst>
                                    <p:cond delay="0"/>
                                  </p:stCondLst>
                                  <p:childTnLst>
                                    <p:set>
                                      <p:cBhvr>
                                        <p:cTn id="129" dur="1" fill="hold">
                                          <p:stCondLst>
                                            <p:cond delay="0"/>
                                          </p:stCondLst>
                                        </p:cTn>
                                        <p:tgtEl>
                                          <p:spTgt spid="114730"/>
                                        </p:tgtEl>
                                        <p:attrNameLst>
                                          <p:attrName>style.visibility</p:attrName>
                                        </p:attrNameLst>
                                      </p:cBhvr>
                                      <p:to>
                                        <p:strVal val="visible"/>
                                      </p:to>
                                    </p:set>
                                    <p:animEffect transition="in" filter="blinds(horizontal)">
                                      <p:cBhvr>
                                        <p:cTn id="130" dur="500"/>
                                        <p:tgtEl>
                                          <p:spTgt spid="114730"/>
                                        </p:tgtEl>
                                      </p:cBhvr>
                                    </p:animEffect>
                                  </p:childTnLst>
                                </p:cTn>
                              </p:par>
                            </p:childTnLst>
                          </p:cTn>
                        </p:par>
                        <p:par>
                          <p:cTn id="131" fill="hold">
                            <p:stCondLst>
                              <p:cond delay="2500"/>
                            </p:stCondLst>
                            <p:childTnLst>
                              <p:par>
                                <p:cTn id="132" presetID="3" presetClass="entr" presetSubtype="10" fill="hold" grpId="0" nodeType="afterEffect">
                                  <p:stCondLst>
                                    <p:cond delay="0"/>
                                  </p:stCondLst>
                                  <p:childTnLst>
                                    <p:set>
                                      <p:cBhvr>
                                        <p:cTn id="133" dur="1" fill="hold">
                                          <p:stCondLst>
                                            <p:cond delay="0"/>
                                          </p:stCondLst>
                                        </p:cTn>
                                        <p:tgtEl>
                                          <p:spTgt spid="114736"/>
                                        </p:tgtEl>
                                        <p:attrNameLst>
                                          <p:attrName>style.visibility</p:attrName>
                                        </p:attrNameLst>
                                      </p:cBhvr>
                                      <p:to>
                                        <p:strVal val="visible"/>
                                      </p:to>
                                    </p:set>
                                    <p:animEffect transition="in" filter="blinds(horizontal)">
                                      <p:cBhvr>
                                        <p:cTn id="134" dur="500"/>
                                        <p:tgtEl>
                                          <p:spTgt spid="114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33" grpId="0"/>
      <p:bldP spid="114734" grpId="0"/>
      <p:bldP spid="114735" grpId="0"/>
      <p:bldP spid="11473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0" name="图片 9"/>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9" name="图片 8"/>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pic>
        <p:nvPicPr>
          <p:cNvPr id="8" name="图片 7" descr="D:\meihua_service_cache\jpg/0f94d057ed5a4050ece065ea4c0678ab.jpg0f94d057ed5a4050ece065ea4c0678ab"/>
          <p:cNvPicPr>
            <a:picLocks noChangeAspect="1"/>
          </p:cNvPicPr>
          <p:nvPr>
            <p:custDataLst>
              <p:tags r:id="rId5"/>
            </p:custDataLst>
          </p:nvPr>
        </p:nvPicPr>
        <p:blipFill>
          <a:blip r:embed="rId6"/>
          <a:srcRect t="19919" b="19919"/>
          <a:stretch>
            <a:fillRect/>
          </a:stretch>
        </p:blipFill>
        <p:spPr>
          <a:xfrm>
            <a:off x="973889" y="1019119"/>
            <a:ext cx="5340763" cy="4819713"/>
          </a:xfrm>
          <a:custGeom>
            <a:avLst/>
            <a:gdLst>
              <a:gd name="connsiteX0" fmla="*/ 2490156 w 6248449"/>
              <a:gd name="connsiteY0" fmla="*/ 3610316 h 5638845"/>
              <a:gd name="connsiteX1" fmla="*/ 5211772 w 6248449"/>
              <a:gd name="connsiteY1" fmla="*/ 3610316 h 5638845"/>
              <a:gd name="connsiteX2" fmla="*/ 5211772 w 6248449"/>
              <a:gd name="connsiteY2" fmla="*/ 5194147 h 5638845"/>
              <a:gd name="connsiteX3" fmla="*/ 2490156 w 6248449"/>
              <a:gd name="connsiteY3" fmla="*/ 5194147 h 5638845"/>
              <a:gd name="connsiteX4" fmla="*/ 703834 w 6248449"/>
              <a:gd name="connsiteY4" fmla="*/ 3610316 h 5638845"/>
              <a:gd name="connsiteX5" fmla="*/ 2444437 w 6248449"/>
              <a:gd name="connsiteY5" fmla="*/ 3610316 h 5638845"/>
              <a:gd name="connsiteX6" fmla="*/ 2444437 w 6248449"/>
              <a:gd name="connsiteY6" fmla="*/ 5638845 h 5638845"/>
              <a:gd name="connsiteX7" fmla="*/ 703834 w 6248449"/>
              <a:gd name="connsiteY7" fmla="*/ 5638845 h 5638845"/>
              <a:gd name="connsiteX8" fmla="*/ 0 w 6248449"/>
              <a:gd name="connsiteY8" fmla="*/ 3610316 h 5638845"/>
              <a:gd name="connsiteX9" fmla="*/ 658114 w 6248449"/>
              <a:gd name="connsiteY9" fmla="*/ 3610316 h 5638845"/>
              <a:gd name="connsiteX10" fmla="*/ 658114 w 6248449"/>
              <a:gd name="connsiteY10" fmla="*/ 5638845 h 5638845"/>
              <a:gd name="connsiteX11" fmla="*/ 0 w 6248449"/>
              <a:gd name="connsiteY11" fmla="*/ 5638845 h 5638845"/>
              <a:gd name="connsiteX12" fmla="*/ 2490156 w 6248449"/>
              <a:gd name="connsiteY12" fmla="*/ 1756374 h 5638845"/>
              <a:gd name="connsiteX13" fmla="*/ 5211774 w 6248449"/>
              <a:gd name="connsiteY13" fmla="*/ 1756374 h 5638845"/>
              <a:gd name="connsiteX14" fmla="*/ 6248449 w 6248449"/>
              <a:gd name="connsiteY14" fmla="*/ 1756374 h 5638845"/>
              <a:gd name="connsiteX15" fmla="*/ 6248449 w 6248449"/>
              <a:gd name="connsiteY15" fmla="*/ 3564597 h 5638845"/>
              <a:gd name="connsiteX16" fmla="*/ 2490156 w 6248449"/>
              <a:gd name="connsiteY16" fmla="*/ 3564597 h 5638845"/>
              <a:gd name="connsiteX17" fmla="*/ 2490156 w 6248449"/>
              <a:gd name="connsiteY17" fmla="*/ 0 h 5638845"/>
              <a:gd name="connsiteX18" fmla="*/ 6248449 w 6248449"/>
              <a:gd name="connsiteY18" fmla="*/ 0 h 5638845"/>
              <a:gd name="connsiteX19" fmla="*/ 6248449 w 6248449"/>
              <a:gd name="connsiteY19" fmla="*/ 1 h 5638845"/>
              <a:gd name="connsiteX20" fmla="*/ 5211774 w 6248449"/>
              <a:gd name="connsiteY20" fmla="*/ 1 h 5638845"/>
              <a:gd name="connsiteX21" fmla="*/ 5211774 w 6248449"/>
              <a:gd name="connsiteY21" fmla="*/ 1710653 h 5638845"/>
              <a:gd name="connsiteX22" fmla="*/ 2490156 w 6248449"/>
              <a:gd name="connsiteY22" fmla="*/ 1710653 h 5638845"/>
              <a:gd name="connsiteX23" fmla="*/ 0 w 6248449"/>
              <a:gd name="connsiteY23" fmla="*/ 0 h 5638845"/>
              <a:gd name="connsiteX24" fmla="*/ 2444437 w 6248449"/>
              <a:gd name="connsiteY24" fmla="*/ 0 h 5638845"/>
              <a:gd name="connsiteX25" fmla="*/ 2444437 w 6248449"/>
              <a:gd name="connsiteY25" fmla="*/ 2 h 5638845"/>
              <a:gd name="connsiteX26" fmla="*/ 688064 w 6248449"/>
              <a:gd name="connsiteY26" fmla="*/ 2 h 5638845"/>
              <a:gd name="connsiteX27" fmla="*/ 1 w 6248449"/>
              <a:gd name="connsiteY27" fmla="*/ 2 h 5638845"/>
              <a:gd name="connsiteX28" fmla="*/ 1 w 6248449"/>
              <a:gd name="connsiteY28" fmla="*/ 1756375 h 5638845"/>
              <a:gd name="connsiteX29" fmla="*/ 688064 w 6248449"/>
              <a:gd name="connsiteY29" fmla="*/ 1756375 h 5638845"/>
              <a:gd name="connsiteX30" fmla="*/ 688064 w 6248449"/>
              <a:gd name="connsiteY30" fmla="*/ 688065 h 5638845"/>
              <a:gd name="connsiteX31" fmla="*/ 2444437 w 6248449"/>
              <a:gd name="connsiteY31" fmla="*/ 688065 h 5638845"/>
              <a:gd name="connsiteX32" fmla="*/ 2444437 w 6248449"/>
              <a:gd name="connsiteY32" fmla="*/ 1710653 h 5638845"/>
              <a:gd name="connsiteX33" fmla="*/ 2444436 w 6248449"/>
              <a:gd name="connsiteY33" fmla="*/ 1710653 h 5638845"/>
              <a:gd name="connsiteX34" fmla="*/ 2444436 w 6248449"/>
              <a:gd name="connsiteY34" fmla="*/ 1756374 h 5638845"/>
              <a:gd name="connsiteX35" fmla="*/ 2444437 w 6248449"/>
              <a:gd name="connsiteY35" fmla="*/ 1756374 h 5638845"/>
              <a:gd name="connsiteX36" fmla="*/ 2444437 w 6248449"/>
              <a:gd name="connsiteY36" fmla="*/ 3564597 h 5638845"/>
              <a:gd name="connsiteX37" fmla="*/ 703834 w 6248449"/>
              <a:gd name="connsiteY37" fmla="*/ 3564597 h 5638845"/>
              <a:gd name="connsiteX38" fmla="*/ 703834 w 6248449"/>
              <a:gd name="connsiteY38" fmla="*/ 3564596 h 5638845"/>
              <a:gd name="connsiteX39" fmla="*/ 658114 w 6248449"/>
              <a:gd name="connsiteY39" fmla="*/ 3564596 h 5638845"/>
              <a:gd name="connsiteX40" fmla="*/ 658114 w 6248449"/>
              <a:gd name="connsiteY40" fmla="*/ 3564597 h 5638845"/>
              <a:gd name="connsiteX41" fmla="*/ 0 w 6248449"/>
              <a:gd name="connsiteY41" fmla="*/ 3564597 h 563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48449" h="5638845">
                <a:moveTo>
                  <a:pt x="2490156" y="3610316"/>
                </a:moveTo>
                <a:lnTo>
                  <a:pt x="5211772" y="3610316"/>
                </a:lnTo>
                <a:lnTo>
                  <a:pt x="5211772" y="5194147"/>
                </a:lnTo>
                <a:lnTo>
                  <a:pt x="2490156" y="5194147"/>
                </a:lnTo>
                <a:close/>
                <a:moveTo>
                  <a:pt x="703834" y="3610316"/>
                </a:moveTo>
                <a:lnTo>
                  <a:pt x="2444437" y="3610316"/>
                </a:lnTo>
                <a:lnTo>
                  <a:pt x="2444437" y="5638845"/>
                </a:lnTo>
                <a:lnTo>
                  <a:pt x="703834" y="5638845"/>
                </a:lnTo>
                <a:close/>
                <a:moveTo>
                  <a:pt x="0" y="3610316"/>
                </a:moveTo>
                <a:lnTo>
                  <a:pt x="658114" y="3610316"/>
                </a:lnTo>
                <a:lnTo>
                  <a:pt x="658114" y="5638845"/>
                </a:lnTo>
                <a:lnTo>
                  <a:pt x="0" y="5638845"/>
                </a:lnTo>
                <a:close/>
                <a:moveTo>
                  <a:pt x="2490156" y="1756374"/>
                </a:moveTo>
                <a:lnTo>
                  <a:pt x="5211774" y="1756374"/>
                </a:lnTo>
                <a:lnTo>
                  <a:pt x="6248449" y="1756374"/>
                </a:lnTo>
                <a:lnTo>
                  <a:pt x="6248449" y="3564597"/>
                </a:lnTo>
                <a:lnTo>
                  <a:pt x="2490156" y="3564597"/>
                </a:lnTo>
                <a:close/>
                <a:moveTo>
                  <a:pt x="2490156" y="0"/>
                </a:moveTo>
                <a:lnTo>
                  <a:pt x="6248449" y="0"/>
                </a:lnTo>
                <a:lnTo>
                  <a:pt x="6248449" y="1"/>
                </a:lnTo>
                <a:lnTo>
                  <a:pt x="5211774" y="1"/>
                </a:lnTo>
                <a:lnTo>
                  <a:pt x="5211774" y="1710653"/>
                </a:lnTo>
                <a:lnTo>
                  <a:pt x="2490156" y="1710653"/>
                </a:lnTo>
                <a:close/>
                <a:moveTo>
                  <a:pt x="0" y="0"/>
                </a:moveTo>
                <a:lnTo>
                  <a:pt x="2444437" y="0"/>
                </a:lnTo>
                <a:lnTo>
                  <a:pt x="2444437" y="2"/>
                </a:lnTo>
                <a:lnTo>
                  <a:pt x="688064" y="2"/>
                </a:lnTo>
                <a:lnTo>
                  <a:pt x="1" y="2"/>
                </a:lnTo>
                <a:lnTo>
                  <a:pt x="1" y="1756375"/>
                </a:lnTo>
                <a:lnTo>
                  <a:pt x="688064" y="1756375"/>
                </a:lnTo>
                <a:lnTo>
                  <a:pt x="688064" y="688065"/>
                </a:lnTo>
                <a:lnTo>
                  <a:pt x="2444437" y="688065"/>
                </a:lnTo>
                <a:lnTo>
                  <a:pt x="2444437" y="1710653"/>
                </a:lnTo>
                <a:lnTo>
                  <a:pt x="2444436" y="1710653"/>
                </a:lnTo>
                <a:lnTo>
                  <a:pt x="2444436" y="1756374"/>
                </a:lnTo>
                <a:lnTo>
                  <a:pt x="2444437" y="1756374"/>
                </a:lnTo>
                <a:lnTo>
                  <a:pt x="2444437" y="3564597"/>
                </a:lnTo>
                <a:lnTo>
                  <a:pt x="703834" y="3564597"/>
                </a:lnTo>
                <a:lnTo>
                  <a:pt x="703834" y="3564596"/>
                </a:lnTo>
                <a:lnTo>
                  <a:pt x="658114" y="3564596"/>
                </a:lnTo>
                <a:lnTo>
                  <a:pt x="658114" y="3564597"/>
                </a:lnTo>
                <a:lnTo>
                  <a:pt x="0" y="3564597"/>
                </a:lnTo>
                <a:close/>
              </a:path>
            </a:pathLst>
          </a:custGeom>
        </p:spPr>
      </p:pic>
      <p:sp>
        <p:nvSpPr>
          <p:cNvPr id="6" name="文本框 5"/>
          <p:cNvSpPr txBox="1"/>
          <p:nvPr>
            <p:custDataLst>
              <p:tags r:id="rId7"/>
            </p:custDataLst>
          </p:nvPr>
        </p:nvSpPr>
        <p:spPr>
          <a:xfrm>
            <a:off x="7101167" y="1828800"/>
            <a:ext cx="4286250" cy="762000"/>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4000" b="1" spc="240">
                <a:solidFill>
                  <a:schemeClr val="accent1"/>
                </a:solidFill>
                <a:latin typeface="微软雅黑" panose="020B0503020204020204" pitchFamily="34" charset="-122"/>
                <a:ea typeface="微软雅黑" panose="020B0503020204020204" pitchFamily="34" charset="-122"/>
                <a:sym typeface="+mn-ea"/>
              </a:rPr>
              <a:t>课后思考：</a:t>
            </a:r>
            <a:endParaRPr lang="zh-CN" altLang="en-US" sz="4000" b="1" spc="240">
              <a:solidFill>
                <a:schemeClr val="accent1"/>
              </a:solidFill>
              <a:latin typeface="微软雅黑" panose="020B0503020204020204" pitchFamily="34" charset="-122"/>
              <a:ea typeface="微软雅黑" panose="020B0503020204020204" pitchFamily="34" charset="-122"/>
              <a:sym typeface="+mn-ea"/>
            </a:endParaRPr>
          </a:p>
        </p:txBody>
      </p:sp>
      <p:sp>
        <p:nvSpPr>
          <p:cNvPr id="11" name="Title 6"/>
          <p:cNvSpPr txBox="1"/>
          <p:nvPr>
            <p:custDataLst>
              <p:tags r:id="rId8"/>
            </p:custDataLst>
          </p:nvPr>
        </p:nvSpPr>
        <p:spPr>
          <a:xfrm>
            <a:off x="7101167" y="2895600"/>
            <a:ext cx="4286250" cy="213360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55600" lvl="0" indent="-355600" algn="l" fontAlgn="ctr">
              <a:lnSpc>
                <a:spcPct val="120000"/>
              </a:lnSpc>
              <a:spcBef>
                <a:spcPts val="0"/>
              </a:spcBef>
              <a:spcAft>
                <a:spcPts val="800"/>
              </a:spcAft>
              <a:buSzPct val="100000"/>
              <a:buFont typeface="+mn-ea"/>
              <a:buAutoNum type="ea1JpnChsDbPeriod"/>
            </a:pPr>
            <a:r>
              <a:rPr lang="en-US" altLang="zh-CN" sz="2000"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为什么是需求而不是需要？</a:t>
            </a:r>
            <a:endParaRPr lang="en-US" altLang="zh-CN" sz="2000"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55600" lvl="0" indent="-355600" algn="l" fontAlgn="ctr">
              <a:lnSpc>
                <a:spcPct val="120000"/>
              </a:lnSpc>
              <a:spcBef>
                <a:spcPts val="0"/>
              </a:spcBef>
              <a:spcAft>
                <a:spcPts val="800"/>
              </a:spcAft>
              <a:buSzPct val="100000"/>
              <a:buFont typeface="+mn-ea"/>
              <a:buAutoNum type="ea1JpnChsDbPeriod"/>
            </a:pPr>
            <a:r>
              <a:rPr lang="en-US" altLang="zh-CN" sz="2000"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为什么是供给而不是生产？</a:t>
            </a:r>
            <a:endParaRPr lang="en-US" altLang="zh-CN" sz="2000"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55600" lvl="0" indent="-355600" algn="l" fontAlgn="ctr">
              <a:lnSpc>
                <a:spcPct val="120000"/>
              </a:lnSpc>
              <a:spcBef>
                <a:spcPts val="0"/>
              </a:spcBef>
              <a:spcAft>
                <a:spcPts val="800"/>
              </a:spcAft>
              <a:buSzPct val="100000"/>
              <a:buFont typeface="+mn-ea"/>
              <a:buAutoNum type="ea1JpnChsDbPeriod"/>
            </a:pPr>
            <a:r>
              <a:rPr lang="en-US" altLang="zh-CN" sz="2000"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关注需求侧管理的概念，思考需求侧管理如何同深化供给侧结构性改革的有机结合。</a:t>
            </a:r>
            <a:endParaRPr lang="en-US" altLang="zh-CN" sz="2000" spc="1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9"/>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 name="图片 19"/>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17" name="图片 1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6" name="Freeform 5"/>
          <p:cNvSpPr/>
          <p:nvPr>
            <p:custDataLst>
              <p:tags r:id="rId5"/>
            </p:custDataLst>
          </p:nvPr>
        </p:nvSpPr>
        <p:spPr>
          <a:xfrm>
            <a:off x="6942710" y="1300711"/>
            <a:ext cx="4257556" cy="4257553"/>
          </a:xfrm>
          <a:custGeom>
            <a:avLst/>
            <a:gdLst>
              <a:gd name="connsiteX0" fmla="*/ 1930232 w 3966967"/>
              <a:gd name="connsiteY0" fmla="*/ 668 h 3966965"/>
              <a:gd name="connsiteX1" fmla="*/ 3700945 w 3966967"/>
              <a:gd name="connsiteY1" fmla="*/ 991910 h 3966965"/>
              <a:gd name="connsiteX2" fmla="*/ 2975060 w 3966967"/>
              <a:gd name="connsiteY2" fmla="*/ 3700942 h 3966965"/>
              <a:gd name="connsiteX3" fmla="*/ 266025 w 3966967"/>
              <a:gd name="connsiteY3" fmla="*/ 2975059 h 3966965"/>
              <a:gd name="connsiteX4" fmla="*/ 991910 w 3966967"/>
              <a:gd name="connsiteY4" fmla="*/ 266025 h 3966965"/>
              <a:gd name="connsiteX5" fmla="*/ 1930232 w 3966967"/>
              <a:gd name="connsiteY5" fmla="*/ 668 h 39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6967" h="3966965">
                <a:moveTo>
                  <a:pt x="1930232" y="668"/>
                </a:moveTo>
                <a:cubicBezTo>
                  <a:pt x="2633517" y="-17596"/>
                  <a:pt x="3324445" y="339798"/>
                  <a:pt x="3700945" y="991910"/>
                </a:cubicBezTo>
                <a:cubicBezTo>
                  <a:pt x="4248578" y="1940434"/>
                  <a:pt x="3923585" y="3153312"/>
                  <a:pt x="2975060" y="3700942"/>
                </a:cubicBezTo>
                <a:cubicBezTo>
                  <a:pt x="2026531" y="4248575"/>
                  <a:pt x="813657" y="3923586"/>
                  <a:pt x="266025" y="2975059"/>
                </a:cubicBezTo>
                <a:cubicBezTo>
                  <a:pt x="-281608" y="2026533"/>
                  <a:pt x="43379" y="813655"/>
                  <a:pt x="991910" y="266025"/>
                </a:cubicBezTo>
                <a:cubicBezTo>
                  <a:pt x="1288322" y="94890"/>
                  <a:pt x="1610552" y="8970"/>
                  <a:pt x="1930232" y="668"/>
                </a:cubicBezTo>
                <a:close/>
              </a:path>
            </a:pathLst>
          </a:custGeom>
          <a:solidFill>
            <a:schemeClr val="dk2">
              <a:lumMod val="90000"/>
            </a:schemeClr>
          </a:solidFill>
          <a:ln w="2455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7" name="Freeform 6"/>
          <p:cNvSpPr/>
          <p:nvPr>
            <p:custDataLst>
              <p:tags r:id="rId6"/>
            </p:custDataLst>
          </p:nvPr>
        </p:nvSpPr>
        <p:spPr>
          <a:xfrm>
            <a:off x="7132636" y="1490636"/>
            <a:ext cx="3877697" cy="3877699"/>
          </a:xfrm>
          <a:custGeom>
            <a:avLst/>
            <a:gdLst>
              <a:gd name="connsiteX0" fmla="*/ 1758016 w 3613035"/>
              <a:gd name="connsiteY0" fmla="*/ 608 h 3613037"/>
              <a:gd name="connsiteX1" fmla="*/ 3370747 w 3613035"/>
              <a:gd name="connsiteY1" fmla="*/ 903411 h 3613037"/>
              <a:gd name="connsiteX2" fmla="*/ 2709626 w 3613035"/>
              <a:gd name="connsiteY2" fmla="*/ 3370750 h 3613037"/>
              <a:gd name="connsiteX3" fmla="*/ 242290 w 3613035"/>
              <a:gd name="connsiteY3" fmla="*/ 2709628 h 3613037"/>
              <a:gd name="connsiteX4" fmla="*/ 903409 w 3613035"/>
              <a:gd name="connsiteY4" fmla="*/ 242290 h 3613037"/>
              <a:gd name="connsiteX5" fmla="*/ 1758016 w 3613035"/>
              <a:gd name="connsiteY5" fmla="*/ 608 h 361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035" h="3613037">
                <a:moveTo>
                  <a:pt x="1758016" y="608"/>
                </a:moveTo>
                <a:cubicBezTo>
                  <a:pt x="2398554" y="-16027"/>
                  <a:pt x="3027840" y="309483"/>
                  <a:pt x="3370747" y="903411"/>
                </a:cubicBezTo>
                <a:cubicBezTo>
                  <a:pt x="3869520" y="1767311"/>
                  <a:pt x="3573526" y="2871976"/>
                  <a:pt x="2709626" y="3370750"/>
                </a:cubicBezTo>
                <a:cubicBezTo>
                  <a:pt x="1845727" y="3869520"/>
                  <a:pt x="741062" y="3573529"/>
                  <a:pt x="242290" y="2709628"/>
                </a:cubicBezTo>
                <a:cubicBezTo>
                  <a:pt x="-256483" y="1845728"/>
                  <a:pt x="39509" y="741063"/>
                  <a:pt x="903409" y="242290"/>
                </a:cubicBezTo>
                <a:cubicBezTo>
                  <a:pt x="1173378" y="86425"/>
                  <a:pt x="1466859" y="8170"/>
                  <a:pt x="1758016" y="608"/>
                </a:cubicBezTo>
                <a:close/>
              </a:path>
            </a:pathLst>
          </a:custGeom>
          <a:solidFill>
            <a:schemeClr val="accent1">
              <a:lumMod val="50000"/>
            </a:schemeClr>
          </a:solidFill>
          <a:ln w="2455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solidFill>
                <a:schemeClr val="dk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7"/>
            </p:custDataLst>
          </p:nvPr>
        </p:nvPicPr>
        <p:blipFill>
          <a:blip r:embed="rId8"/>
          <a:srcRect l="22059" r="22059"/>
          <a:stretch>
            <a:fillRect/>
          </a:stretch>
        </p:blipFill>
        <p:spPr>
          <a:xfrm>
            <a:off x="7422806" y="1780793"/>
            <a:ext cx="3297362" cy="3297363"/>
          </a:xfrm>
          <a:custGeom>
            <a:avLst/>
            <a:gdLst>
              <a:gd name="connsiteX0" fmla="*/ 1494905 w 3072309"/>
              <a:gd name="connsiteY0" fmla="*/ 517 h 3072310"/>
              <a:gd name="connsiteX1" fmla="*/ 2866276 w 3072309"/>
              <a:gd name="connsiteY1" fmla="*/ 768207 h 3072310"/>
              <a:gd name="connsiteX2" fmla="*/ 2304103 w 3072309"/>
              <a:gd name="connsiteY2" fmla="*/ 2866281 h 3072310"/>
              <a:gd name="connsiteX3" fmla="*/ 206030 w 3072309"/>
              <a:gd name="connsiteY3" fmla="*/ 2304102 h 3072310"/>
              <a:gd name="connsiteX4" fmla="*/ 768205 w 3072309"/>
              <a:gd name="connsiteY4" fmla="*/ 206024 h 3072310"/>
              <a:gd name="connsiteX5" fmla="*/ 1494905 w 3072309"/>
              <a:gd name="connsiteY5" fmla="*/ 517 h 307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2309" h="3072310">
                <a:moveTo>
                  <a:pt x="1494905" y="517"/>
                </a:moveTo>
                <a:cubicBezTo>
                  <a:pt x="2039585" y="-13628"/>
                  <a:pt x="2574694" y="263160"/>
                  <a:pt x="2866276" y="768207"/>
                </a:cubicBezTo>
                <a:cubicBezTo>
                  <a:pt x="3290411" y="1502816"/>
                  <a:pt x="3038714" y="2442155"/>
                  <a:pt x="2304103" y="2866281"/>
                </a:cubicBezTo>
                <a:cubicBezTo>
                  <a:pt x="1569493" y="3290410"/>
                  <a:pt x="630155" y="3038714"/>
                  <a:pt x="206030" y="2304102"/>
                </a:cubicBezTo>
                <a:cubicBezTo>
                  <a:pt x="-218098" y="1569494"/>
                  <a:pt x="33596" y="630155"/>
                  <a:pt x="768205" y="206024"/>
                </a:cubicBezTo>
                <a:cubicBezTo>
                  <a:pt x="997772" y="73490"/>
                  <a:pt x="1247328" y="6949"/>
                  <a:pt x="1494905" y="517"/>
                </a:cubicBezTo>
                <a:close/>
              </a:path>
            </a:pathLst>
          </a:custGeom>
        </p:spPr>
      </p:pic>
      <p:sp>
        <p:nvSpPr>
          <p:cNvPr id="18" name="图形 14"/>
          <p:cNvSpPr/>
          <p:nvPr>
            <p:custDataLst>
              <p:tags r:id="rId9"/>
            </p:custDataLst>
          </p:nvPr>
        </p:nvSpPr>
        <p:spPr>
          <a:xfrm>
            <a:off x="9681849" y="1332803"/>
            <a:ext cx="1597039" cy="2638015"/>
          </a:xfrm>
          <a:custGeom>
            <a:avLst/>
            <a:gdLst>
              <a:gd name="connsiteX0" fmla="*/ 0 w 1488037"/>
              <a:gd name="connsiteY0" fmla="*/ 0 h 2457964"/>
              <a:gd name="connsiteX1" fmla="*/ 1419297 w 1488037"/>
              <a:gd name="connsiteY1" fmla="*/ 2457965 h 2457964"/>
            </a:gdLst>
            <a:ahLst/>
            <a:cxnLst>
              <a:cxn ang="0">
                <a:pos x="connsiteX0" y="connsiteY0"/>
              </a:cxn>
              <a:cxn ang="0">
                <a:pos x="connsiteX1" y="connsiteY1"/>
              </a:cxn>
            </a:cxnLst>
            <a:rect l="l" t="t" r="r" b="b"/>
            <a:pathLst>
              <a:path w="1488037" h="2457964">
                <a:moveTo>
                  <a:pt x="0" y="0"/>
                </a:moveTo>
                <a:cubicBezTo>
                  <a:pt x="1070924" y="286440"/>
                  <a:pt x="1705737" y="1387041"/>
                  <a:pt x="1419297" y="2457965"/>
                </a:cubicBezTo>
              </a:path>
            </a:pathLst>
          </a:custGeom>
          <a:noFill/>
          <a:ln w="299173" cap="flat">
            <a:solidFill>
              <a:schemeClr val="accent1"/>
            </a:solidFill>
            <a:prstDash val="solid"/>
            <a:miter/>
          </a:ln>
        </p:spPr>
        <p:txBody>
          <a:bodyPr rtlCol="0" anchor="ctr"/>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9" name="图形 12"/>
          <p:cNvSpPr/>
          <p:nvPr>
            <p:custDataLst>
              <p:tags r:id="rId10"/>
            </p:custDataLst>
          </p:nvPr>
        </p:nvSpPr>
        <p:spPr>
          <a:xfrm>
            <a:off x="6858623" y="2908195"/>
            <a:ext cx="1597039" cy="2638015"/>
          </a:xfrm>
          <a:custGeom>
            <a:avLst/>
            <a:gdLst>
              <a:gd name="connsiteX0" fmla="*/ 68741 w 1488037"/>
              <a:gd name="connsiteY0" fmla="*/ 0 h 2457964"/>
              <a:gd name="connsiteX1" fmla="*/ 1488038 w 1488037"/>
              <a:gd name="connsiteY1" fmla="*/ 2457965 h 2457964"/>
            </a:gdLst>
            <a:ahLst/>
            <a:cxnLst>
              <a:cxn ang="0">
                <a:pos x="connsiteX0" y="connsiteY0"/>
              </a:cxn>
              <a:cxn ang="0">
                <a:pos x="connsiteX1" y="connsiteY1"/>
              </a:cxn>
            </a:cxnLst>
            <a:rect l="l" t="t" r="r" b="b"/>
            <a:pathLst>
              <a:path w="1488037" h="2457964">
                <a:moveTo>
                  <a:pt x="68741" y="0"/>
                </a:moveTo>
                <a:cubicBezTo>
                  <a:pt x="-217699" y="1070924"/>
                  <a:pt x="417114" y="2171525"/>
                  <a:pt x="1488038" y="2457965"/>
                </a:cubicBezTo>
              </a:path>
            </a:pathLst>
          </a:custGeom>
          <a:noFill/>
          <a:ln w="299173" cap="flat">
            <a:solidFill>
              <a:schemeClr val="accent1"/>
            </a:solidFill>
            <a:prstDash val="solid"/>
            <a:miter/>
          </a:ln>
        </p:spPr>
        <p:txBody>
          <a:bodyPr rtlCol="0" anchor="ctr"/>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1"/>
            </p:custDataLst>
          </p:nvPr>
        </p:nvSpPr>
        <p:spPr>
          <a:xfrm>
            <a:off x="762606" y="2286018"/>
            <a:ext cx="5486438" cy="1981213"/>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00000"/>
              </a:lnSpc>
              <a:spcBef>
                <a:spcPts val="0"/>
              </a:spcBef>
              <a:spcAft>
                <a:spcPts val="800"/>
              </a:spcAft>
              <a:buSzPct val="100000"/>
              <a:buNone/>
            </a:pPr>
            <a:r>
              <a:rPr lang="zh-CN" altLang="en-US" sz="7800" spc="6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谢谢！</a:t>
            </a:r>
            <a:endParaRPr lang="zh-CN" altLang="en-US" sz="7800" spc="6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ctr" fontAlgn="auto">
              <a:lnSpc>
                <a:spcPct val="100000"/>
              </a:lnSpc>
              <a:spcBef>
                <a:spcPts val="0"/>
              </a:spcBef>
              <a:spcAft>
                <a:spcPts val="800"/>
              </a:spcAft>
              <a:buSzPct val="100000"/>
              <a:buNone/>
            </a:pPr>
            <a:endParaRPr lang="zh-CN" altLang="en-US" sz="7800" spc="62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custDataLst>
              <p:tags r:id="rId12"/>
            </p:custDataLst>
          </p:nvPr>
        </p:nvSpPr>
        <p:spPr>
          <a:xfrm>
            <a:off x="600" y="1523985"/>
            <a:ext cx="152401" cy="3810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200" advTm="924">
        <p14:doors dir="vert"/>
      </p:transition>
    </mc:Choice>
    <mc:Fallback>
      <p:transition spd="slow" advTm="924">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5" name="矩形 44"/>
          <p:cNvSpPr/>
          <p:nvPr>
            <p:custDataLst>
              <p:tags r:id="rId1"/>
            </p:custDataLst>
          </p:nvPr>
        </p:nvSpPr>
        <p:spPr>
          <a:xfrm>
            <a:off x="600" y="0"/>
            <a:ext cx="35052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pic>
        <p:nvPicPr>
          <p:cNvPr id="43" name="图片 4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2510" y="0"/>
            <a:ext cx="720090" cy="720090"/>
          </a:xfrm>
          <a:prstGeom prst="rect">
            <a:avLst/>
          </a:prstGeom>
        </p:spPr>
      </p:pic>
      <p:pic>
        <p:nvPicPr>
          <p:cNvPr id="42" name="图片 4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00" y="6137910"/>
            <a:ext cx="720090" cy="720090"/>
          </a:xfrm>
          <a:prstGeom prst="rect">
            <a:avLst/>
          </a:prstGeom>
        </p:spPr>
      </p:pic>
      <p:sp>
        <p:nvSpPr>
          <p:cNvPr id="17" name="矩形 16"/>
          <p:cNvSpPr/>
          <p:nvPr>
            <p:custDataLst>
              <p:tags r:id="rId6"/>
            </p:custDataLst>
          </p:nvPr>
        </p:nvSpPr>
        <p:spPr>
          <a:xfrm>
            <a:off x="305400" y="304800"/>
            <a:ext cx="3201035" cy="6096000"/>
          </a:xfrm>
          <a:prstGeom prst="rect">
            <a:avLst/>
          </a:prstGeom>
          <a:noFill/>
          <a:ln w="19050">
            <a:solidFill>
              <a:srgbClr val="FFFFFF"/>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矩形 17"/>
          <p:cNvSpPr/>
          <p:nvPr>
            <p:custDataLst>
              <p:tags r:id="rId7"/>
            </p:custDataLst>
          </p:nvPr>
        </p:nvSpPr>
        <p:spPr>
          <a:xfrm>
            <a:off x="3506435" y="304800"/>
            <a:ext cx="8228965" cy="6096000"/>
          </a:xfrm>
          <a:prstGeom prst="rect">
            <a:avLst/>
          </a:prstGeom>
          <a:noFill/>
          <a:ln w="19050">
            <a:solidFill>
              <a:schemeClr val="dk2">
                <a:lumMod val="90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4"/>
          <p:cNvSpPr txBox="1"/>
          <p:nvPr>
            <p:custDataLst>
              <p:tags r:id="rId8"/>
            </p:custDataLst>
          </p:nvPr>
        </p:nvSpPr>
        <p:spPr>
          <a:xfrm>
            <a:off x="915000" y="598805"/>
            <a:ext cx="2590800" cy="1371600"/>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4000" b="1" spc="160">
                <a:solidFill>
                  <a:schemeClr val="bg1"/>
                </a:solidFill>
                <a:latin typeface="微软雅黑" panose="020B0503020204020204" pitchFamily="34" charset="-122"/>
                <a:ea typeface="微软雅黑" panose="020B0503020204020204" pitchFamily="34" charset="-122"/>
              </a:rPr>
              <a:t>教学方法</a:t>
            </a:r>
            <a:endParaRPr lang="zh-CN" altLang="en-US" sz="4000" b="1" spc="160">
              <a:solidFill>
                <a:schemeClr val="bg1"/>
              </a:solidFill>
              <a:latin typeface="微软雅黑" panose="020B0503020204020204" pitchFamily="34" charset="-122"/>
              <a:ea typeface="微软雅黑" panose="020B0503020204020204" pitchFamily="34" charset="-122"/>
            </a:endParaRPr>
          </a:p>
        </p:txBody>
      </p:sp>
      <p:sp>
        <p:nvSpPr>
          <p:cNvPr id="9" name="矩形 8"/>
          <p:cNvSpPr/>
          <p:nvPr>
            <p:custDataLst>
              <p:tags r:id="rId9"/>
            </p:custDataLst>
          </p:nvPr>
        </p:nvSpPr>
        <p:spPr>
          <a:xfrm flipH="1">
            <a:off x="4830079" y="2167003"/>
            <a:ext cx="321384" cy="6381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9"/>
          <p:cNvSpPr/>
          <p:nvPr>
            <p:custDataLst>
              <p:tags r:id="rId10"/>
            </p:custDataLst>
          </p:nvPr>
        </p:nvSpPr>
        <p:spPr>
          <a:xfrm flipH="1">
            <a:off x="4854701" y="2268629"/>
            <a:ext cx="5631370" cy="434909"/>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marL="0" lvl="0" indent="0" algn="ctr">
              <a:lnSpc>
                <a:spcPct val="100000"/>
              </a:lnSpc>
              <a:spcBef>
                <a:spcPts val="0"/>
              </a:spcBef>
              <a:spcAft>
                <a:spcPts val="800"/>
              </a:spcAft>
              <a:buSzPct val="100000"/>
              <a:buNone/>
            </a:pPr>
            <a:r>
              <a:rPr lang="zh-CN" altLang="en-US" sz="2400" spc="120">
                <a:solidFill>
                  <a:schemeClr val="dk1"/>
                </a:solidFill>
                <a:latin typeface="微软雅黑" panose="020B0503020204020204" pitchFamily="34" charset="-122"/>
                <a:ea typeface="微软雅黑" panose="020B0503020204020204" pitchFamily="34" charset="-122"/>
              </a:rPr>
              <a:t>角色扮演法</a:t>
            </a:r>
            <a:endParaRPr lang="zh-CN" altLang="en-US" sz="2400" spc="120">
              <a:solidFill>
                <a:schemeClr val="dk1"/>
              </a:solidFill>
              <a:latin typeface="微软雅黑" panose="020B0503020204020204" pitchFamily="34" charset="-122"/>
              <a:ea typeface="微软雅黑" panose="020B0503020204020204" pitchFamily="34" charset="-122"/>
            </a:endParaRPr>
          </a:p>
        </p:txBody>
      </p:sp>
      <p:sp>
        <p:nvSpPr>
          <p:cNvPr id="11" name="燕尾形 10"/>
          <p:cNvSpPr/>
          <p:nvPr>
            <p:custDataLst>
              <p:tags r:id="rId11"/>
            </p:custDataLst>
          </p:nvPr>
        </p:nvSpPr>
        <p:spPr>
          <a:xfrm flipH="1">
            <a:off x="4511892" y="2166298"/>
            <a:ext cx="639572" cy="639572"/>
          </a:xfrm>
          <a:prstGeom prst="chevron">
            <a:avLst>
              <a:gd name="adj" fmla="val 455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5"/>
          <p:cNvSpPr/>
          <p:nvPr>
            <p:custDataLst>
              <p:tags r:id="rId12"/>
            </p:custDataLst>
          </p:nvPr>
        </p:nvSpPr>
        <p:spPr>
          <a:xfrm flipH="1">
            <a:off x="4830079" y="3952176"/>
            <a:ext cx="321384" cy="6381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矩形 6"/>
          <p:cNvSpPr/>
          <p:nvPr>
            <p:custDataLst>
              <p:tags r:id="rId13"/>
            </p:custDataLst>
          </p:nvPr>
        </p:nvSpPr>
        <p:spPr>
          <a:xfrm flipH="1">
            <a:off x="4854701" y="4053803"/>
            <a:ext cx="5631370" cy="4349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noAutofit/>
          </a:bodyPr>
          <a:p>
            <a:pPr marL="0" lvl="0" indent="0" algn="ctr">
              <a:lnSpc>
                <a:spcPct val="100000"/>
              </a:lnSpc>
              <a:spcBef>
                <a:spcPts val="0"/>
              </a:spcBef>
              <a:spcAft>
                <a:spcPts val="800"/>
              </a:spcAft>
              <a:buSzPct val="100000"/>
              <a:buNone/>
            </a:pPr>
            <a:r>
              <a:rPr lang="zh-CN" altLang="en-US" sz="2400" spc="120">
                <a:solidFill>
                  <a:schemeClr val="bg1"/>
                </a:solidFill>
                <a:latin typeface="微软雅黑" panose="020B0503020204020204" pitchFamily="34" charset="-122"/>
                <a:ea typeface="微软雅黑" panose="020B0503020204020204" pitchFamily="34" charset="-122"/>
                <a:sym typeface="+mn-ea"/>
              </a:rPr>
              <a:t>创新点： PBL 教学方法</a:t>
            </a:r>
            <a:endParaRPr lang="zh-CN" altLang="en-US" sz="2400" spc="120">
              <a:solidFill>
                <a:schemeClr val="bg1"/>
              </a:solidFill>
              <a:latin typeface="微软雅黑" panose="020B0503020204020204" pitchFamily="34" charset="-122"/>
              <a:ea typeface="微软雅黑" panose="020B0503020204020204" pitchFamily="34" charset="-122"/>
              <a:sym typeface="+mn-ea"/>
            </a:endParaRPr>
          </a:p>
        </p:txBody>
      </p:sp>
      <p:sp>
        <p:nvSpPr>
          <p:cNvPr id="12" name="燕尾形 11"/>
          <p:cNvSpPr/>
          <p:nvPr>
            <p:custDataLst>
              <p:tags r:id="rId14"/>
            </p:custDataLst>
          </p:nvPr>
        </p:nvSpPr>
        <p:spPr>
          <a:xfrm flipH="1">
            <a:off x="4511892" y="3951471"/>
            <a:ext cx="639572" cy="639572"/>
          </a:xfrm>
          <a:prstGeom prst="chevron">
            <a:avLst>
              <a:gd name="adj" fmla="val 455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矩形 29"/>
          <p:cNvSpPr/>
          <p:nvPr>
            <p:custDataLst>
              <p:tags r:id="rId15"/>
            </p:custDataLst>
          </p:nvPr>
        </p:nvSpPr>
        <p:spPr>
          <a:xfrm>
            <a:off x="10089681" y="1248472"/>
            <a:ext cx="321384" cy="6381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矩形 33"/>
          <p:cNvSpPr/>
          <p:nvPr>
            <p:custDataLst>
              <p:tags r:id="rId16"/>
            </p:custDataLst>
          </p:nvPr>
        </p:nvSpPr>
        <p:spPr>
          <a:xfrm>
            <a:off x="4955184" y="1350099"/>
            <a:ext cx="5431258" cy="434909"/>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marL="0" lvl="0" indent="0" algn="ctr">
              <a:lnSpc>
                <a:spcPct val="100000"/>
              </a:lnSpc>
              <a:spcBef>
                <a:spcPts val="0"/>
              </a:spcBef>
              <a:spcAft>
                <a:spcPts val="800"/>
              </a:spcAft>
              <a:buSzPct val="100000"/>
              <a:buNone/>
            </a:pPr>
            <a:r>
              <a:rPr lang="zh-CN" altLang="en-US" sz="2400" spc="120">
                <a:solidFill>
                  <a:schemeClr val="dk1"/>
                </a:solidFill>
                <a:latin typeface="微软雅黑" panose="020B0503020204020204" pitchFamily="34" charset="-122"/>
                <a:ea typeface="微软雅黑" panose="020B0503020204020204" pitchFamily="34" charset="-122"/>
              </a:rPr>
              <a:t>线上线下研讨法</a:t>
            </a:r>
            <a:endParaRPr lang="zh-CN" altLang="en-US" sz="2400" spc="120">
              <a:solidFill>
                <a:schemeClr val="dk1"/>
              </a:solidFill>
              <a:latin typeface="微软雅黑" panose="020B0503020204020204" pitchFamily="34" charset="-122"/>
              <a:ea typeface="微软雅黑" panose="020B0503020204020204" pitchFamily="34" charset="-122"/>
            </a:endParaRPr>
          </a:p>
        </p:txBody>
      </p:sp>
      <p:sp>
        <p:nvSpPr>
          <p:cNvPr id="35" name="燕尾形 34"/>
          <p:cNvSpPr/>
          <p:nvPr>
            <p:custDataLst>
              <p:tags r:id="rId17"/>
            </p:custDataLst>
          </p:nvPr>
        </p:nvSpPr>
        <p:spPr>
          <a:xfrm>
            <a:off x="10089681" y="1247767"/>
            <a:ext cx="639572" cy="639572"/>
          </a:xfrm>
          <a:prstGeom prst="chevron">
            <a:avLst>
              <a:gd name="adj" fmla="val 455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p>
            <a:pPr algn="r"/>
            <a:endParaRPr lang="zh-CN" altLang="en-US" sz="24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矩形 35"/>
          <p:cNvSpPr/>
          <p:nvPr>
            <p:custDataLst>
              <p:tags r:id="rId18"/>
            </p:custDataLst>
          </p:nvPr>
        </p:nvSpPr>
        <p:spPr>
          <a:xfrm>
            <a:off x="10089681" y="3033646"/>
            <a:ext cx="321384" cy="63816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矩形 36"/>
          <p:cNvSpPr/>
          <p:nvPr>
            <p:custDataLst>
              <p:tags r:id="rId19"/>
            </p:custDataLst>
          </p:nvPr>
        </p:nvSpPr>
        <p:spPr>
          <a:xfrm>
            <a:off x="4955184" y="3135272"/>
            <a:ext cx="5431258" cy="434909"/>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marL="0" lvl="0" indent="0" algn="ctr">
              <a:lnSpc>
                <a:spcPct val="100000"/>
              </a:lnSpc>
              <a:spcBef>
                <a:spcPts val="0"/>
              </a:spcBef>
              <a:spcAft>
                <a:spcPts val="800"/>
              </a:spcAft>
              <a:buSzPct val="100000"/>
              <a:buNone/>
            </a:pPr>
            <a:r>
              <a:rPr lang="zh-CN" altLang="en-US" sz="2400" spc="120">
                <a:solidFill>
                  <a:schemeClr val="dk1"/>
                </a:solidFill>
                <a:latin typeface="微软雅黑" panose="020B0503020204020204" pitchFamily="34" charset="-122"/>
                <a:ea typeface="微软雅黑" panose="020B0503020204020204" pitchFamily="34" charset="-122"/>
              </a:rPr>
              <a:t>案例教学法</a:t>
            </a:r>
            <a:endParaRPr lang="zh-CN" altLang="en-US" sz="2400" spc="120">
              <a:solidFill>
                <a:schemeClr val="dk1"/>
              </a:solidFill>
              <a:latin typeface="微软雅黑" panose="020B0503020204020204" pitchFamily="34" charset="-122"/>
              <a:ea typeface="微软雅黑" panose="020B0503020204020204" pitchFamily="34" charset="-122"/>
            </a:endParaRPr>
          </a:p>
        </p:txBody>
      </p:sp>
      <p:sp>
        <p:nvSpPr>
          <p:cNvPr id="38" name="燕尾形 37"/>
          <p:cNvSpPr/>
          <p:nvPr>
            <p:custDataLst>
              <p:tags r:id="rId20"/>
            </p:custDataLst>
          </p:nvPr>
        </p:nvSpPr>
        <p:spPr>
          <a:xfrm>
            <a:off x="10089681" y="3032941"/>
            <a:ext cx="639572" cy="639572"/>
          </a:xfrm>
          <a:prstGeom prst="chevron">
            <a:avLst>
              <a:gd name="adj" fmla="val 4550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p>
            <a:pPr algn="r"/>
            <a:endParaRPr lang="zh-CN" altLang="en-US" sz="24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矩形 39"/>
          <p:cNvSpPr/>
          <p:nvPr>
            <p:custDataLst>
              <p:tags r:id="rId21"/>
            </p:custDataLst>
          </p:nvPr>
        </p:nvSpPr>
        <p:spPr>
          <a:xfrm>
            <a:off x="4954870" y="4920615"/>
            <a:ext cx="5530850" cy="696595"/>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marL="0" lvl="0" indent="0" algn="ctr">
              <a:lnSpc>
                <a:spcPct val="100000"/>
              </a:lnSpc>
              <a:spcBef>
                <a:spcPts val="0"/>
              </a:spcBef>
              <a:spcAft>
                <a:spcPts val="800"/>
              </a:spcAft>
              <a:buSzPct val="100000"/>
              <a:buNone/>
            </a:pPr>
            <a:r>
              <a:rPr lang="zh-CN" altLang="en-US" sz="2400" spc="120">
                <a:solidFill>
                  <a:schemeClr val="dk1"/>
                </a:solidFill>
                <a:latin typeface="微软雅黑" panose="020B0503020204020204" pitchFamily="34" charset="-122"/>
                <a:ea typeface="微软雅黑" panose="020B0503020204020204" pitchFamily="34" charset="-122"/>
              </a:rPr>
              <a:t>课件：以动画的形式直观展示曲线的变化</a:t>
            </a:r>
            <a:endParaRPr lang="zh-CN" altLang="en-US" sz="2400" spc="120">
              <a:solidFill>
                <a:schemeClr val="dk1"/>
              </a:solidFill>
              <a:latin typeface="微软雅黑" panose="020B0503020204020204" pitchFamily="34" charset="-122"/>
              <a:ea typeface="微软雅黑" panose="020B0503020204020204" pitchFamily="34" charset="-122"/>
            </a:endParaRPr>
          </a:p>
        </p:txBody>
      </p:sp>
      <p:sp>
        <p:nvSpPr>
          <p:cNvPr id="41" name="燕尾形 40"/>
          <p:cNvSpPr/>
          <p:nvPr>
            <p:custDataLst>
              <p:tags r:id="rId22"/>
            </p:custDataLst>
          </p:nvPr>
        </p:nvSpPr>
        <p:spPr>
          <a:xfrm>
            <a:off x="10237636" y="4920350"/>
            <a:ext cx="639572" cy="639572"/>
          </a:xfrm>
          <a:prstGeom prst="chevron">
            <a:avLst>
              <a:gd name="adj" fmla="val 455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ormAutofit/>
          </a:bodyPr>
          <a:p>
            <a:pPr algn="r"/>
            <a:endParaRPr lang="zh-CN" altLang="en-US" sz="24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23"/>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1431506" y="2963411"/>
            <a:ext cx="2818390" cy="1772568"/>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矩形 20"/>
          <p:cNvSpPr/>
          <p:nvPr/>
        </p:nvSpPr>
        <p:spPr>
          <a:xfrm>
            <a:off x="4687405" y="2963411"/>
            <a:ext cx="2818390" cy="1772568"/>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矩形 13"/>
          <p:cNvSpPr/>
          <p:nvPr/>
        </p:nvSpPr>
        <p:spPr>
          <a:xfrm>
            <a:off x="7943304" y="2963411"/>
            <a:ext cx="2818390" cy="1772568"/>
          </a:xfrm>
          <a:prstGeom prst="rect">
            <a:avLst/>
          </a:prstGeom>
          <a:solidFill>
            <a:schemeClr val="accent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6" name="组合 35"/>
          <p:cNvGrpSpPr/>
          <p:nvPr/>
        </p:nvGrpSpPr>
        <p:grpSpPr>
          <a:xfrm>
            <a:off x="1615425" y="3052239"/>
            <a:ext cx="2535144" cy="1008921"/>
            <a:chOff x="874713" y="3143871"/>
            <a:chExt cx="2535144" cy="1008921"/>
          </a:xfrm>
        </p:grpSpPr>
        <p:sp>
          <p:nvSpPr>
            <p:cNvPr id="37" name="矩形 36"/>
            <p:cNvSpPr/>
            <p:nvPr/>
          </p:nvSpPr>
          <p:spPr>
            <a:xfrm>
              <a:off x="874713" y="3729247"/>
              <a:ext cx="2535144"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smtClean="0">
                  <a:solidFill>
                    <a:schemeClr val="bg1"/>
                  </a:solidFill>
                  <a:latin typeface="微软雅黑" panose="020B0503020204020204" pitchFamily="34" charset="-122"/>
                  <a:ea typeface="微软雅黑" panose="020B0503020204020204" pitchFamily="34" charset="-122"/>
                  <a:sym typeface="+mn-ea"/>
                </a:rPr>
                <a:t>从饥饿到吃饱</a:t>
              </a:r>
              <a:endParaRPr lang="zh-CN" altLang="en-US"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8" name="矩形 37"/>
            <p:cNvSpPr/>
            <p:nvPr/>
          </p:nvSpPr>
          <p:spPr>
            <a:xfrm>
              <a:off x="874713" y="3143871"/>
              <a:ext cx="2241974" cy="53403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chemeClr val="bg1"/>
                  </a:solidFill>
                </a:rPr>
                <a:t>情</a:t>
              </a:r>
              <a:r>
                <a:rPr lang="zh-CN" altLang="en-US" sz="2400" b="1" dirty="0">
                  <a:solidFill>
                    <a:schemeClr val="bg1"/>
                  </a:solidFill>
                </a:rPr>
                <a:t>景</a:t>
              </a:r>
              <a:r>
                <a:rPr lang="en-US" altLang="zh-CN" sz="2400" b="1" dirty="0">
                  <a:solidFill>
                    <a:schemeClr val="bg1"/>
                  </a:solidFill>
                </a:rPr>
                <a:t>1</a:t>
              </a:r>
              <a:endParaRPr lang="en-US" altLang="zh-CN" sz="2400" b="1" dirty="0">
                <a:solidFill>
                  <a:schemeClr val="bg1"/>
                </a:solidFill>
              </a:endParaRPr>
            </a:p>
          </p:txBody>
        </p:sp>
      </p:grpSp>
      <p:grpSp>
        <p:nvGrpSpPr>
          <p:cNvPr id="40" name="组合 39"/>
          <p:cNvGrpSpPr/>
          <p:nvPr/>
        </p:nvGrpSpPr>
        <p:grpSpPr>
          <a:xfrm>
            <a:off x="4829242" y="3134789"/>
            <a:ext cx="2535144" cy="957486"/>
            <a:chOff x="827088" y="3226421"/>
            <a:chExt cx="2535144" cy="957486"/>
          </a:xfrm>
        </p:grpSpPr>
        <p:sp>
          <p:nvSpPr>
            <p:cNvPr id="41" name="矩形 40"/>
            <p:cNvSpPr/>
            <p:nvPr/>
          </p:nvSpPr>
          <p:spPr>
            <a:xfrm>
              <a:off x="827088" y="3760362"/>
              <a:ext cx="2535144"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smtClean="0">
                  <a:solidFill>
                    <a:schemeClr val="bg1"/>
                  </a:solidFill>
                  <a:latin typeface="微软雅黑" panose="020B0503020204020204" pitchFamily="34" charset="-122"/>
                  <a:ea typeface="微软雅黑" panose="020B0503020204020204" pitchFamily="34" charset="-122"/>
                  <a:sym typeface="+mn-ea"/>
                </a:rPr>
                <a:t>从吃饱到吃好</a:t>
              </a:r>
              <a:endParaRPr lang="zh-CN" altLang="en-US"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42" name="矩形 41"/>
            <p:cNvSpPr/>
            <p:nvPr/>
          </p:nvSpPr>
          <p:spPr>
            <a:xfrm>
              <a:off x="973138" y="3226421"/>
              <a:ext cx="2241974" cy="53403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chemeClr val="bg1"/>
                  </a:solidFill>
                  <a:sym typeface="+mn-ea"/>
                </a:rPr>
                <a:t>情</a:t>
              </a:r>
              <a:r>
                <a:rPr lang="zh-CN" altLang="en-US" sz="2400" b="1" dirty="0">
                  <a:solidFill>
                    <a:schemeClr val="bg1"/>
                  </a:solidFill>
                  <a:sym typeface="+mn-ea"/>
                </a:rPr>
                <a:t>景</a:t>
              </a:r>
              <a:r>
                <a:rPr lang="en-US" sz="2400" b="1" dirty="0">
                  <a:solidFill>
                    <a:schemeClr val="bg1"/>
                  </a:solidFill>
                  <a:sym typeface="+mn-ea"/>
                </a:rPr>
                <a:t>2</a:t>
              </a:r>
              <a:endParaRPr lang="en-US" sz="2400" b="1" dirty="0">
                <a:solidFill>
                  <a:schemeClr val="bg1"/>
                </a:solidFill>
                <a:sym typeface="+mn-ea"/>
              </a:endParaRPr>
            </a:p>
          </p:txBody>
        </p:sp>
      </p:grpSp>
      <p:grpSp>
        <p:nvGrpSpPr>
          <p:cNvPr id="43" name="组合 42"/>
          <p:cNvGrpSpPr/>
          <p:nvPr/>
        </p:nvGrpSpPr>
        <p:grpSpPr>
          <a:xfrm>
            <a:off x="8231514" y="3134789"/>
            <a:ext cx="2535144" cy="957486"/>
            <a:chOff x="974408" y="3226421"/>
            <a:chExt cx="2535144" cy="957486"/>
          </a:xfrm>
        </p:grpSpPr>
        <p:sp>
          <p:nvSpPr>
            <p:cNvPr id="44" name="矩形 43"/>
            <p:cNvSpPr/>
            <p:nvPr/>
          </p:nvSpPr>
          <p:spPr>
            <a:xfrm>
              <a:off x="974408" y="3760362"/>
              <a:ext cx="2535144" cy="423545"/>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rPr>
                <a:t>从吃饱到杜绝浪费</a:t>
              </a:r>
              <a:endParaRPr lang="zh-CN" altLang="en-US" b="1" dirty="0">
                <a:solidFill>
                  <a:schemeClr val="bg1"/>
                </a:solidFill>
              </a:endParaRPr>
            </a:p>
          </p:txBody>
        </p:sp>
        <p:sp>
          <p:nvSpPr>
            <p:cNvPr id="45" name="矩形 44"/>
            <p:cNvSpPr/>
            <p:nvPr/>
          </p:nvSpPr>
          <p:spPr>
            <a:xfrm>
              <a:off x="974408" y="3226421"/>
              <a:ext cx="2241974" cy="534035"/>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chemeClr val="bg1"/>
                  </a:solidFill>
                </a:rPr>
                <a:t>情</a:t>
              </a:r>
              <a:r>
                <a:rPr lang="zh-CN" altLang="en-US" sz="2400" b="1" dirty="0">
                  <a:solidFill>
                    <a:schemeClr val="bg1"/>
                  </a:solidFill>
                </a:rPr>
                <a:t>景</a:t>
              </a:r>
              <a:r>
                <a:rPr lang="en-US" altLang="zh-CN" sz="2400" b="1" dirty="0">
                  <a:solidFill>
                    <a:schemeClr val="bg1"/>
                  </a:solidFill>
                </a:rPr>
                <a:t>3</a:t>
              </a:r>
              <a:endParaRPr lang="en-US" altLang="zh-CN" sz="2400" b="1" dirty="0">
                <a:solidFill>
                  <a:schemeClr val="bg1"/>
                </a:solidFill>
              </a:endParaRPr>
            </a:p>
          </p:txBody>
        </p:sp>
      </p:grpSp>
      <p:pic>
        <p:nvPicPr>
          <p:cNvPr id="56" name="图片占位符 55"/>
          <p:cNvPicPr>
            <a:picLocks noGrp="1" noChangeAspect="1"/>
          </p:cNvPicPr>
          <p:nvPr>
            <p:ph type="pic" sz="quarter" idx="11"/>
            <p:custDataLst>
              <p:tags r:id="rId1"/>
            </p:custDataLst>
          </p:nvPr>
        </p:nvPicPr>
        <p:blipFill>
          <a:blip r:embed="rId2" cstate="print"/>
          <a:stretch>
            <a:fillRect/>
          </a:stretch>
        </p:blipFill>
        <p:spPr>
          <a:xfrm>
            <a:off x="4687405" y="1634143"/>
            <a:ext cx="2818389" cy="1329269"/>
          </a:xfrm>
        </p:spPr>
      </p:pic>
      <p:sp>
        <p:nvSpPr>
          <p:cNvPr id="18" name="TextBox 17"/>
          <p:cNvSpPr txBox="1"/>
          <p:nvPr/>
        </p:nvSpPr>
        <p:spPr>
          <a:xfrm>
            <a:off x="798830" y="189230"/>
            <a:ext cx="10789285" cy="1753235"/>
          </a:xfrm>
          <a:prstGeom prst="rect">
            <a:avLst/>
          </a:prstGeom>
          <a:noFill/>
        </p:spPr>
        <p:txBody>
          <a:bodyPr wrap="square" rtlCol="0">
            <a:spAutoFit/>
          </a:bodyPr>
          <a:lstStyle>
            <a:defPPr>
              <a:defRPr lang="zh-CN"/>
            </a:defPPr>
            <a:lvl1pPr>
              <a:defRPr sz="2200" b="1">
                <a:solidFill>
                  <a:schemeClr val="accent1"/>
                </a:solidFill>
                <a:latin typeface="微软雅黑" panose="020B0503020204020204" pitchFamily="34" charset="-122"/>
                <a:ea typeface="微软雅黑" panose="020B0503020204020204" pitchFamily="34" charset="-122"/>
              </a:defRPr>
            </a:lvl1pPr>
          </a:lstStyle>
          <a:p>
            <a:r>
              <a:rPr lang="zh-CN" altLang="en-US" sz="3600" dirty="0">
                <a:solidFill>
                  <a:srgbClr val="30681D"/>
                </a:solidFill>
              </a:rPr>
              <a:t> </a:t>
            </a:r>
            <a:r>
              <a:rPr lang="en-US" altLang="zh-CN" sz="3600" dirty="0">
                <a:solidFill>
                  <a:srgbClr val="30681D"/>
                </a:solidFill>
              </a:rPr>
              <a:t>PBL</a:t>
            </a:r>
            <a:r>
              <a:rPr lang="zh-CN" altLang="en-US" sz="3600" dirty="0">
                <a:solidFill>
                  <a:srgbClr val="30681D"/>
                </a:solidFill>
              </a:rPr>
              <a:t>教学法</a:t>
            </a:r>
            <a:endParaRPr lang="zh-CN" altLang="en-US" sz="3600" dirty="0">
              <a:solidFill>
                <a:srgbClr val="30681D"/>
              </a:solidFill>
            </a:endParaRPr>
          </a:p>
          <a:p>
            <a:r>
              <a:rPr lang="en-US" altLang="zh-CN" sz="3600" dirty="0">
                <a:solidFill>
                  <a:srgbClr val="30681D"/>
                </a:solidFill>
              </a:rPr>
              <a:t>----</a:t>
            </a:r>
            <a:r>
              <a:rPr lang="zh-CN" altLang="en-US" sz="3600" dirty="0">
                <a:solidFill>
                  <a:srgbClr val="30681D"/>
                </a:solidFill>
              </a:rPr>
              <a:t>以</a:t>
            </a:r>
            <a:r>
              <a:rPr lang="zh-CN" altLang="en-US" sz="3600" spc="220">
                <a:effectLst>
                  <a:outerShdw blurRad="38100" dist="25400" dir="5400000" algn="ctr" rotWithShape="0">
                    <a:srgbClr val="6E747A">
                      <a:alpha val="43000"/>
                    </a:srgbClr>
                  </a:outerShdw>
                </a:effectLst>
                <a:cs typeface="微软雅黑" panose="020B0503020204020204" pitchFamily="34" charset="-122"/>
                <a:sym typeface="+mn-ea"/>
              </a:rPr>
              <a:t>“粮食”供需为主线进行思政元素融合</a:t>
            </a:r>
            <a:endParaRPr lang="zh-CN" altLang="en-US" sz="3600" b="1" spc="22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en-US" altLang="zh-CN" sz="3600" dirty="0">
              <a:solidFill>
                <a:srgbClr val="30681D"/>
              </a:solidFill>
            </a:endParaRPr>
          </a:p>
        </p:txBody>
      </p:sp>
      <p:sp>
        <p:nvSpPr>
          <p:cNvPr id="11" name="Title 6"/>
          <p:cNvSpPr txBox="1"/>
          <p:nvPr>
            <p:custDataLst>
              <p:tags r:id="rId3"/>
            </p:custDataLst>
          </p:nvPr>
        </p:nvSpPr>
        <p:spPr>
          <a:xfrm>
            <a:off x="1431255" y="5245100"/>
            <a:ext cx="9335135" cy="1401445"/>
          </a:xfrm>
          <a:prstGeom prst="rect">
            <a:avLst/>
          </a:prstGeom>
          <a:noFill/>
          <a:ln w="3175">
            <a:noFill/>
            <a:prstDash val="dash"/>
          </a:ln>
        </p:spPr>
        <p:txBody>
          <a:bodyPr wrap="square" lIns="63500" tIns="25400" rIns="63500" bIns="25400" anchor="b"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6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思政元素融入：</a:t>
            </a:r>
            <a:r>
              <a:rPr lang="zh-CN" altLang="en-US" sz="3600">
                <a:sym typeface="+mn-ea"/>
              </a:rPr>
              <a:t>感受袁隆平院士</a:t>
            </a:r>
            <a:r>
              <a:rPr lang="zh-CN" altLang="en-US" sz="3600">
                <a:sym typeface="+mn-ea"/>
              </a:rPr>
              <a:t>浓烈的家国情怀和沉重的使命感</a:t>
            </a:r>
            <a:endParaRPr lang="zh-CN" altLang="en-US" sz="3600">
              <a:sym typeface="+mn-ea"/>
            </a:endParaRPr>
          </a:p>
          <a:p>
            <a:pPr marL="0" marR="0" lvl="0" indent="0" algn="l" defTabSz="913765" rtl="0" eaLnBrk="1" fontAlgn="auto" latinLnBrk="0" hangingPunct="1">
              <a:lnSpc>
                <a:spcPct val="100000"/>
              </a:lnSpc>
              <a:spcBef>
                <a:spcPts val="0"/>
              </a:spcBef>
              <a:spcAft>
                <a:spcPts val="0"/>
              </a:spcAft>
              <a:buSzPct val="100000"/>
              <a:buFontTx/>
              <a:buNone/>
            </a:pPr>
            <a:endParaRPr kumimoji="0" lang="zh-CN" altLang="en-US" sz="36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6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          </a:t>
            </a:r>
            <a:endParaRPr kumimoji="0" lang="zh-CN" altLang="en-US" sz="36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 name="图片 22"/>
          <p:cNvPicPr>
            <a:picLocks noChangeAspect="1"/>
          </p:cNvPicPr>
          <p:nvPr>
            <p:custDataLst>
              <p:tags r:id="rId4"/>
            </p:custDataLst>
          </p:nvPr>
        </p:nvPicPr>
        <p:blipFill rotWithShape="1">
          <a:blip r:embed="rId5"/>
          <a:srcRect l="16829" t="33107" r="11991"/>
          <a:stretch>
            <a:fillRect/>
          </a:stretch>
        </p:blipFill>
        <p:spPr>
          <a:xfrm>
            <a:off x="1417320" y="1651635"/>
            <a:ext cx="2830830" cy="1311275"/>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25" name="图片占位符 24"/>
          <p:cNvPicPr>
            <a:picLocks noChangeAspect="1"/>
          </p:cNvPicPr>
          <p:nvPr>
            <p:ph type="pic" sz="quarter" idx="12"/>
            <p:custDataLst>
              <p:tags r:id="rId6"/>
            </p:custDataLst>
          </p:nvPr>
        </p:nvPicPr>
        <p:blipFill rotWithShape="1">
          <a:blip r:embed="rId7"/>
          <a:srcRect l="6989" r="6989" b="-39172"/>
          <a:stretch>
            <a:fillRect/>
          </a:stretch>
        </p:blipFill>
        <p:spPr>
          <a:xfrm>
            <a:off x="7943215" y="1651635"/>
            <a:ext cx="2823210" cy="183642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7885"/>
          <a:stretch>
            <a:fillRect/>
          </a:stretch>
        </p:blipFill>
        <p:spPr>
          <a:xfrm>
            <a:off x="600" y="1209044"/>
            <a:ext cx="10058400" cy="4352141"/>
          </a:xfrm>
          <a:prstGeom prst="rect">
            <a:avLst/>
          </a:prstGeom>
        </p:spPr>
      </p:pic>
      <p:sp>
        <p:nvSpPr>
          <p:cNvPr id="4" name="矩形 3"/>
          <p:cNvSpPr/>
          <p:nvPr/>
        </p:nvSpPr>
        <p:spPr>
          <a:xfrm>
            <a:off x="7694942" y="2175926"/>
            <a:ext cx="4497658" cy="2665143"/>
          </a:xfrm>
          <a:prstGeom prst="rect">
            <a:avLst/>
          </a:prstGeom>
          <a:solidFill>
            <a:srgbClr val="306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340910" y="2331944"/>
            <a:ext cx="1205723" cy="1205723"/>
          </a:xfrm>
          <a:prstGeom prst="ellipse">
            <a:avLst/>
          </a:prstGeom>
          <a:solidFill>
            <a:srgbClr val="30681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9097342" y="3817408"/>
            <a:ext cx="1691640" cy="706120"/>
          </a:xfrm>
          <a:prstGeom prst="rect">
            <a:avLst/>
          </a:prstGeom>
          <a:noFill/>
        </p:spPr>
        <p:txBody>
          <a:bodyPr wrap="none" lIns="121926" tIns="60963" rIns="121926" bIns="60963" rtlCol="0">
            <a:spAutoFit/>
          </a:bodyPr>
          <a:lstStyle/>
          <a:p>
            <a:pPr algn="ctr"/>
            <a:r>
              <a:rPr lang="zh-CN" altLang="en-US" sz="3800" b="1" dirty="0" smtClean="0">
                <a:solidFill>
                  <a:schemeClr val="bg1"/>
                </a:solidFill>
                <a:latin typeface="微软雅黑" panose="020B0503020204020204" pitchFamily="34" charset="-122"/>
                <a:ea typeface="微软雅黑" panose="020B0503020204020204" pitchFamily="34" charset="-122"/>
              </a:rPr>
              <a:t>说过程</a:t>
            </a:r>
            <a:endParaRPr lang="zh-CN" altLang="en-US" sz="3800" b="1" dirty="0" smtClean="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9457824" y="2400390"/>
            <a:ext cx="1268608" cy="1090930"/>
          </a:xfrm>
          <a:prstGeom prst="rect">
            <a:avLst/>
          </a:prstGeom>
          <a:noFill/>
        </p:spPr>
        <p:txBody>
          <a:bodyPr wrap="square" lIns="121926" tIns="60963" rIns="121926" bIns="60963" rtlCol="0">
            <a:spAutoFit/>
          </a:bodyPr>
          <a:lstStyle/>
          <a:p>
            <a:r>
              <a:rPr lang="en-US" altLang="zh-CN" sz="6300" dirty="0" smtClean="0">
                <a:solidFill>
                  <a:schemeClr val="bg1"/>
                </a:solidFill>
                <a:latin typeface="Impact" panose="020B0806030902050204" pitchFamily="34" charset="0"/>
                <a:ea typeface="DFMincho-UB" panose="02010609010101010101" pitchFamily="1" charset="-128"/>
              </a:rPr>
              <a:t>0</a:t>
            </a:r>
            <a:r>
              <a:rPr lang="en-US" sz="6300" dirty="0" smtClean="0">
                <a:solidFill>
                  <a:schemeClr val="bg1"/>
                </a:solidFill>
                <a:latin typeface="Impact" panose="020B0806030902050204" pitchFamily="34" charset="0"/>
                <a:ea typeface="DFMincho-UB" panose="02010609010101010101" pitchFamily="1" charset="-128"/>
              </a:rPr>
              <a:t>3</a:t>
            </a:r>
            <a:endParaRPr lang="en-US" sz="6300" dirty="0">
              <a:solidFill>
                <a:schemeClr val="bg1"/>
              </a:solidFill>
              <a:latin typeface="Impact" panose="020B0806030902050204" pitchFamily="34" charset="0"/>
              <a:ea typeface="DFMincho-UB" panose="02010609010101010101" pitchFamily="1"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0" name="图片 9"/>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9" name="图片 8"/>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6" name="文本框 5"/>
          <p:cNvSpPr txBox="1"/>
          <p:nvPr>
            <p:custDataLst>
              <p:tags r:id="rId5"/>
            </p:custDataLst>
          </p:nvPr>
        </p:nvSpPr>
        <p:spPr>
          <a:xfrm>
            <a:off x="2856865" y="503555"/>
            <a:ext cx="7602855" cy="1111885"/>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32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课前：请大家观看《国家记忆》推出的</a:t>
            </a:r>
            <a:r>
              <a:rPr lang="en-US" altLang="zh-CN" sz="32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10集大型纪录片《大国粮仓》</a:t>
            </a:r>
            <a:endParaRPr lang="zh-CN" altLang="en-US" sz="32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6"/>
            </p:custDataLst>
          </p:nvPr>
        </p:nvPicPr>
        <p:blipFill rotWithShape="1">
          <a:blip r:embed="rId7"/>
          <a:srcRect l="1222" r="1222"/>
          <a:stretch>
            <a:fillRect/>
          </a:stretch>
        </p:blipFill>
        <p:spPr>
          <a:xfrm>
            <a:off x="1443570" y="2098675"/>
            <a:ext cx="3785020" cy="2661920"/>
          </a:xfrm>
          <a:custGeom>
            <a:avLst/>
            <a:gdLst/>
            <a:ahLst/>
            <a:cxnLst>
              <a:cxn ang="3">
                <a:pos x="hc" y="t"/>
              </a:cxn>
              <a:cxn ang="cd2">
                <a:pos x="l" y="vc"/>
              </a:cxn>
              <a:cxn ang="cd4">
                <a:pos x="hc" y="b"/>
              </a:cxn>
              <a:cxn ang="0">
                <a:pos x="r" y="vc"/>
              </a:cxn>
            </a:cxnLst>
            <a:rect l="l" t="t" r="r" b="b"/>
            <a:pathLst>
              <a:path w="8400" h="4560">
                <a:moveTo>
                  <a:pt x="0" y="0"/>
                </a:moveTo>
                <a:lnTo>
                  <a:pt x="8400" y="0"/>
                </a:lnTo>
                <a:lnTo>
                  <a:pt x="8400" y="4560"/>
                </a:lnTo>
                <a:lnTo>
                  <a:pt x="0" y="4560"/>
                </a:lnTo>
                <a:lnTo>
                  <a:pt x="0" y="0"/>
                </a:lnTo>
                <a:close/>
              </a:path>
            </a:pathLst>
          </a:custGeom>
        </p:spPr>
      </p:pic>
      <p:pic>
        <p:nvPicPr>
          <p:cNvPr id="8" name="图片 7"/>
          <p:cNvPicPr>
            <a:picLocks noChangeAspect="1"/>
          </p:cNvPicPr>
          <p:nvPr>
            <p:custDataLst>
              <p:tags r:id="rId8"/>
            </p:custDataLst>
          </p:nvPr>
        </p:nvPicPr>
        <p:blipFill rotWithShape="1">
          <a:blip r:embed="rId9"/>
          <a:srcRect l="1105" r="1105"/>
          <a:stretch>
            <a:fillRect/>
          </a:stretch>
        </p:blipFill>
        <p:spPr>
          <a:xfrm>
            <a:off x="7323455" y="2098675"/>
            <a:ext cx="4388485" cy="2661285"/>
          </a:xfrm>
          <a:custGeom>
            <a:avLst/>
            <a:gdLst/>
            <a:ahLst/>
            <a:cxnLst>
              <a:cxn ang="3">
                <a:pos x="hc" y="t"/>
              </a:cxn>
              <a:cxn ang="cd2">
                <a:pos x="l" y="vc"/>
              </a:cxn>
              <a:cxn ang="cd4">
                <a:pos x="hc" y="b"/>
              </a:cxn>
              <a:cxn ang="0">
                <a:pos x="r" y="vc"/>
              </a:cxn>
            </a:cxnLst>
            <a:rect l="l" t="t" r="r" b="b"/>
            <a:pathLst>
              <a:path w="8400" h="4560">
                <a:moveTo>
                  <a:pt x="0" y="0"/>
                </a:moveTo>
                <a:lnTo>
                  <a:pt x="8400" y="0"/>
                </a:lnTo>
                <a:lnTo>
                  <a:pt x="8400" y="4560"/>
                </a:lnTo>
                <a:lnTo>
                  <a:pt x="0" y="4560"/>
                </a:lnTo>
                <a:lnTo>
                  <a:pt x="0" y="0"/>
                </a:lnTo>
                <a:close/>
              </a:path>
            </a:pathLst>
          </a:custGeom>
        </p:spPr>
      </p:pic>
      <p:sp>
        <p:nvSpPr>
          <p:cNvPr id="11" name="Title 6"/>
          <p:cNvSpPr txBox="1"/>
          <p:nvPr>
            <p:custDataLst>
              <p:tags r:id="rId10"/>
            </p:custDataLst>
          </p:nvPr>
        </p:nvSpPr>
        <p:spPr>
          <a:xfrm>
            <a:off x="2480310" y="5119370"/>
            <a:ext cx="6689725" cy="159639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2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面对“中国是如何用仅占世界9%的耕地，6%的水资源，养活占世界20%的人口”这一问题，回首建党百年征程，感受这份由中国共产党和中国人民共同书写的完美答卷全景呈现。</a:t>
            </a:r>
            <a:endParaRPr lang="zh-CN" altLang="en-US" sz="1800" spc="2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图片 3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600" y="0"/>
            <a:ext cx="720090" cy="720090"/>
          </a:xfrm>
          <a:prstGeom prst="rect">
            <a:avLst/>
          </a:prstGeom>
        </p:spPr>
      </p:pic>
      <p:pic>
        <p:nvPicPr>
          <p:cNvPr id="31" name="图片 30"/>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2510" y="-5379"/>
            <a:ext cx="720090" cy="720090"/>
          </a:xfrm>
          <a:prstGeom prst="rect">
            <a:avLst/>
          </a:prstGeom>
        </p:spPr>
      </p:pic>
      <p:sp>
        <p:nvSpPr>
          <p:cNvPr id="17" name="矩形 16"/>
          <p:cNvSpPr/>
          <p:nvPr>
            <p:custDataLst>
              <p:tags r:id="rId5"/>
            </p:custDataLst>
          </p:nvPr>
        </p:nvSpPr>
        <p:spPr>
          <a:xfrm>
            <a:off x="6249000" y="609600"/>
            <a:ext cx="5334635" cy="5638800"/>
          </a:xfrm>
          <a:prstGeom prst="rect">
            <a:avLst/>
          </a:prstGeom>
          <a:solidFill>
            <a:schemeClr val="lt1">
              <a:alpha val="98000"/>
            </a:schemeClr>
          </a:solidFill>
          <a:ln>
            <a:noFill/>
          </a:ln>
          <a:effectLst>
            <a:outerShdw blurRad="127000" dist="88900" dir="2154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pitchFamily="34" charset="-122"/>
              <a:ea typeface="微软雅黑" panose="020B0503020204020204" pitchFamily="34" charset="-122"/>
              <a:sym typeface="+mn-ea"/>
            </a:endParaRPr>
          </a:p>
        </p:txBody>
      </p:sp>
      <p:sp>
        <p:nvSpPr>
          <p:cNvPr id="20" name="Freeform 5"/>
          <p:cNvSpPr>
            <a:spLocks noEditPoints="1"/>
          </p:cNvSpPr>
          <p:nvPr>
            <p:custDataLst>
              <p:tags r:id="rId6"/>
            </p:custDataLst>
          </p:nvPr>
        </p:nvSpPr>
        <p:spPr bwMode="auto">
          <a:xfrm>
            <a:off x="6704348" y="934720"/>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2" name="Freeform 5"/>
          <p:cNvSpPr>
            <a:spLocks noEditPoints="1"/>
          </p:cNvSpPr>
          <p:nvPr>
            <p:custDataLst>
              <p:tags r:id="rId7"/>
            </p:custDataLst>
          </p:nvPr>
        </p:nvSpPr>
        <p:spPr bwMode="auto">
          <a:xfrm rot="10800000">
            <a:off x="10363883" y="5181641"/>
            <a:ext cx="802640" cy="741680"/>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custDataLst>
              <p:tags r:id="rId8"/>
            </p:custDataLst>
          </p:nvPr>
        </p:nvPicPr>
        <p:blipFill rotWithShape="1">
          <a:blip r:embed="rId9"/>
          <a:srcRect l="8925" r="8925"/>
          <a:stretch>
            <a:fillRect/>
          </a:stretch>
        </p:blipFill>
        <p:spPr>
          <a:xfrm>
            <a:off x="610200" y="609600"/>
            <a:ext cx="2743213" cy="212598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25" name="图片 24"/>
          <p:cNvPicPr>
            <a:picLocks noChangeAspect="1"/>
          </p:cNvPicPr>
          <p:nvPr>
            <p:custDataLst>
              <p:tags r:id="rId10"/>
            </p:custDataLst>
          </p:nvPr>
        </p:nvPicPr>
        <p:blipFill rotWithShape="1">
          <a:blip r:embed="rId11"/>
          <a:srcRect l="6989" r="6989"/>
          <a:stretch>
            <a:fillRect/>
          </a:stretch>
        </p:blipFill>
        <p:spPr>
          <a:xfrm>
            <a:off x="3505828" y="609600"/>
            <a:ext cx="2743213" cy="212598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26" name="图片 25"/>
          <p:cNvPicPr>
            <a:picLocks noChangeAspect="1"/>
          </p:cNvPicPr>
          <p:nvPr>
            <p:custDataLst>
              <p:tags r:id="rId12"/>
            </p:custDataLst>
          </p:nvPr>
        </p:nvPicPr>
        <p:blipFill rotWithShape="1">
          <a:blip r:embed="rId13"/>
          <a:srcRect l="22828" r="22828"/>
          <a:stretch>
            <a:fillRect/>
          </a:stretch>
        </p:blipFill>
        <p:spPr>
          <a:xfrm>
            <a:off x="610200" y="2887980"/>
            <a:ext cx="2743213" cy="336042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pic>
        <p:nvPicPr>
          <p:cNvPr id="29" name="图片 28"/>
          <p:cNvPicPr>
            <a:picLocks noChangeAspect="1"/>
          </p:cNvPicPr>
          <p:nvPr>
            <p:custDataLst>
              <p:tags r:id="rId14"/>
            </p:custDataLst>
          </p:nvPr>
        </p:nvPicPr>
        <p:blipFill rotWithShape="1">
          <a:blip r:embed="rId15"/>
          <a:srcRect l="19388" r="19388"/>
          <a:stretch>
            <a:fillRect/>
          </a:stretch>
        </p:blipFill>
        <p:spPr>
          <a:xfrm>
            <a:off x="3505828" y="2887980"/>
            <a:ext cx="2743213" cy="3360420"/>
          </a:xfrm>
          <a:custGeom>
            <a:avLst/>
            <a:gdLst/>
            <a:ahLst/>
            <a:cxnLst>
              <a:cxn ang="3">
                <a:pos x="hc" y="t"/>
              </a:cxn>
              <a:cxn ang="cd2">
                <a:pos x="l" y="vc"/>
              </a:cxn>
              <a:cxn ang="cd4">
                <a:pos x="hc" y="b"/>
              </a:cxn>
              <a:cxn ang="0">
                <a:pos x="r" y="vc"/>
              </a:cxn>
            </a:cxnLst>
            <a:rect l="l" t="t" r="r" b="b"/>
            <a:pathLst>
              <a:path w="4320" h="4320">
                <a:moveTo>
                  <a:pt x="0" y="0"/>
                </a:moveTo>
                <a:lnTo>
                  <a:pt x="4320" y="0"/>
                </a:lnTo>
                <a:lnTo>
                  <a:pt x="4320" y="4320"/>
                </a:lnTo>
                <a:lnTo>
                  <a:pt x="0" y="4320"/>
                </a:lnTo>
                <a:lnTo>
                  <a:pt x="0" y="0"/>
                </a:lnTo>
                <a:close/>
              </a:path>
            </a:pathLst>
          </a:custGeom>
        </p:spPr>
      </p:pic>
      <p:sp>
        <p:nvSpPr>
          <p:cNvPr id="30" name="Title 6"/>
          <p:cNvSpPr txBox="1"/>
          <p:nvPr>
            <p:custDataLst>
              <p:tags r:id="rId16"/>
            </p:custDataLst>
          </p:nvPr>
        </p:nvSpPr>
        <p:spPr>
          <a:xfrm>
            <a:off x="6511255" y="2073275"/>
            <a:ext cx="4874895" cy="271145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04800" lvl="0" indent="-304800" algn="l" fontAlgn="ctr">
              <a:lnSpc>
                <a:spcPct val="120000"/>
              </a:lnSpc>
              <a:spcBef>
                <a:spcPts val="0"/>
              </a:spcBef>
              <a:spcAft>
                <a:spcPts val="800"/>
              </a:spcAft>
              <a:buSzPct val="100000"/>
              <a:buFont typeface="Wingdings" panose="05000000000000000000" charset="0"/>
              <a:buChar char="l"/>
            </a:pPr>
            <a:endParaRPr lang="zh-CN" altLang="en-US" sz="2000" spc="18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fontAlgn="ctr">
              <a:lnSpc>
                <a:spcPct val="120000"/>
              </a:lnSpc>
              <a:spcBef>
                <a:spcPts val="0"/>
              </a:spcBef>
              <a:spcAft>
                <a:spcPts val="800"/>
              </a:spcAft>
              <a:buSzPct val="100000"/>
              <a:buFont typeface="Arial" panose="020B0604020202020204" pitchFamily="34" charset="0"/>
              <a:buChar char="•"/>
            </a:pPr>
            <a:r>
              <a:rPr lang="zh-CN" altLang="en-US" sz="2000" spc="18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经济学家马尔萨斯，在其名著《人口论》中指出：人口呈几何级增长，粮食呈算术级增长，故而周期性的灾难不可避免。</a:t>
            </a:r>
            <a:endParaRPr lang="zh-CN" altLang="en-US" sz="2000" spc="18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fontAlgn="ctr">
              <a:lnSpc>
                <a:spcPct val="120000"/>
              </a:lnSpc>
              <a:spcBef>
                <a:spcPts val="0"/>
              </a:spcBef>
              <a:spcAft>
                <a:spcPts val="800"/>
              </a:spcAft>
              <a:buSzPct val="100000"/>
              <a:buFont typeface="Arial" panose="020B0604020202020204" pitchFamily="34" charset="0"/>
              <a:buChar char="•"/>
            </a:pPr>
            <a:endParaRPr lang="zh-CN" altLang="en-US" sz="2000" spc="18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fontAlgn="ctr">
              <a:lnSpc>
                <a:spcPct val="120000"/>
              </a:lnSpc>
              <a:spcBef>
                <a:spcPts val="0"/>
              </a:spcBef>
              <a:spcAft>
                <a:spcPts val="800"/>
              </a:spcAft>
              <a:buSzPct val="100000"/>
              <a:buFont typeface="Arial" panose="020B0604020202020204" pitchFamily="34" charset="0"/>
              <a:buChar char="•"/>
            </a:pPr>
            <a:r>
              <a:rPr lang="zh-CN" altLang="en-US" sz="20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“大饥，人相食，城郭皆空，白骨蔽野”</a:t>
            </a:r>
            <a:r>
              <a:rPr altLang="zh-CN" sz="20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《资治通鉴》</a:t>
            </a:r>
            <a:endParaRPr lang="zh-CN" altLang="en-US" sz="20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fontAlgn="ctr">
              <a:lnSpc>
                <a:spcPct val="120000"/>
              </a:lnSpc>
              <a:spcBef>
                <a:spcPts val="0"/>
              </a:spcBef>
              <a:spcAft>
                <a:spcPts val="800"/>
              </a:spcAft>
              <a:buSzPct val="100000"/>
              <a:buFont typeface="Arial" panose="020B0604020202020204" pitchFamily="34" charset="0"/>
              <a:buChar char="•"/>
            </a:pPr>
            <a:endParaRPr lang="zh-CN" altLang="en-US" sz="20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fontAlgn="ctr">
              <a:lnSpc>
                <a:spcPct val="120000"/>
              </a:lnSpc>
              <a:spcBef>
                <a:spcPts val="0"/>
              </a:spcBef>
              <a:spcAft>
                <a:spcPts val="800"/>
              </a:spcAft>
              <a:buSzPct val="100000"/>
              <a:buFont typeface="Arial" panose="020B0604020202020204" pitchFamily="34" charset="0"/>
              <a:buChar char="•"/>
            </a:pPr>
            <a:r>
              <a:rPr lang="zh-CN" altLang="en-US" sz="2000" spc="16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1994年美国学者莱斯特·布朗的《谁来养活中国》一文让中国的粮食安全问题成为世界关注的焦点</a:t>
            </a:r>
            <a:r>
              <a:rPr lang="zh-CN" altLang="en-US" sz="2000" spc="160">
                <a:solidFill>
                  <a:schemeClr val="accent3"/>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spc="160">
              <a:solidFill>
                <a:schemeClr val="accent3"/>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4316_1*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3"/>
  <p:tag name="KSO_WM_UNIT_DEC_AREA_ID" val="15d798db52f34da99c4691e5f60fb264"/>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c575d5d66b0c49138f6bfcdd49730ca8"/>
</p:tagLst>
</file>

<file path=ppt/tags/tag10.xml><?xml version="1.0" encoding="utf-8"?>
<p:tagLst xmlns:p="http://schemas.openxmlformats.org/presentationml/2006/main">
  <p:tag name="KSO_WM_UNIT_ISCONTENTSTITLE" val="0"/>
  <p:tag name="KSO_WM_UNIT_ISNUMDGMTITLE" val="0"/>
  <p:tag name="KSO_WM_UNIT_NOCLEAR" val="0"/>
  <p:tag name="KSO_WM_UNIT_VALUE" val="165"/>
  <p:tag name="KSO_WM_UNIT_HIGHLIGHT" val="0"/>
  <p:tag name="KSO_WM_UNIT_COMPATIBLE" val="0"/>
  <p:tag name="KSO_WM_UNIT_DIAGRAM_ISNUMVISUAL" val="0"/>
  <p:tag name="KSO_WM_UNIT_DIAGRAM_ISREFERUNIT" val="0"/>
  <p:tag name="KSO_WM_UNIT_TYPE" val="b"/>
  <p:tag name="KSO_WM_UNIT_INDEX" val="1"/>
  <p:tag name="KSO_WM_UNIT_ID" val="custom20204316_1*b*1"/>
  <p:tag name="KSO_WM_TEMPLATE_CATEGORY" val="custom"/>
  <p:tag name="KSO_WM_TEMPLATE_INDEX" val="20204316"/>
  <p:tag name="KSO_WM_UNIT_LAYERLEVEL" val="1"/>
  <p:tag name="KSO_WM_TAG_VERSION" val="1.0"/>
  <p:tag name="KSO_WM_BEAUTIFY_FLAG" val="#wm#"/>
  <p:tag name="KSO_WM_UNIT_PRESET_TEXT" val="单击此处输入你的正文，文字是您思想的提炼，为了最终演示发布的良好效果。"/>
  <p:tag name="KSO_WM_UNIT_DEFAULT_FONT" val="14;16;2"/>
  <p:tag name="KSO_WM_UNIT_BLOCK" val="0"/>
  <p:tag name="KSO_WM_UNIT_DEC_AREA_ID" val="431f781c92034a4088ba17d442024a32"/>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0d62d43be83f408eb619e55a926ee2c5"/>
  <p:tag name="KSO_WM_UNIT_TEXT_FILL_FORE_SCHEMECOLOR_INDEX_BRIGHTNESS" val="0.35"/>
  <p:tag name="KSO_WM_UNIT_TEXT_FILL_FORE_SCHEMECOLOR_INDEX" val="13"/>
  <p:tag name="KSO_WM_UNIT_TEXT_FILL_TYPE" val="1"/>
  <p:tag name="KSO_WM_TEMPLATE_ASSEMBLE_XID" val="5f978bb5e01a7e847d6e4d18"/>
  <p:tag name="KSO_WM_TEMPLATE_ASSEMBLE_GROUPID" val="5f8960cea61ec3b5528498b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4316_2*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4"/>
  <p:tag name="KSO_WM_UNIT_DEC_AREA_ID" val="cc6eb6ff95f8413f81c71df01de4877d"/>
  <p:tag name="KSO_WM_UNIT_DECORATE_INFO" val=""/>
  <p:tag name="KSO_WM_UNIT_SM_LIMIT_TYPE" val=""/>
  <p:tag name="KSO_WM_CHIP_FILLAREA_FILL_RULE" val="{&quot;fill_align&quot;:&quot;rm&quot;,&quot;fill_effect&quot;:[],&quot;fill_mode&quot;:&quot;adaptive&quot;,&quot;sacle_strategy&quot;:&quot;stretch&quot;}"/>
  <p:tag name="KSO_WM_ASSEMBLE_CHIP_INDEX" val="2253730550b1489b983173c1e124413f"/>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23a79014796458e9e07bc74d6d6a540"/>
  <p:tag name="KSO_WM_UNIT_DECORATE_INFO" val=""/>
  <p:tag name="KSO_WM_UNIT_SM_LIMIT_TYPE" val=""/>
  <p:tag name="KSO_WM_CHIP_FILLAREA_FILL_RULE" val="{&quot;fill_align&quot;:&quot;cm&quot;,&quot;fill_effect&quot;:[],&quot;fill_mode&quot;:&quot;full&quot;,&quot;sacle_strategy&quot;:&quot;stretch&quot;}"/>
  <p:tag name="KSO_WM_ASSEMBLE_CHIP_INDEX" val="339ebb5a350d49d8a5bc893105c89463"/>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4316_1*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3"/>
  <p:tag name="KSO_WM_UNIT_DEC_AREA_ID" val="15d798db52f34da99c4691e5f60fb264"/>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c575d5d66b0c49138f6bfcdd49730ca8"/>
</p:tagLst>
</file>

<file path=ppt/tags/tag112.xml><?xml version="1.0" encoding="utf-8"?>
<p:tagLst xmlns:p="http://schemas.openxmlformats.org/presentationml/2006/main">
  <p:tag name="KSO_WM_UNIT_ISCONTENTSTITLE" val="0"/>
  <p:tag name="KSO_WM_UNIT_ISNUMDGMTITLE" val="0"/>
  <p:tag name="KSO_WM_UNIT_NOCLEAR" val="0"/>
  <p:tag name="KSO_WM_UNIT_VALUE" val="210"/>
  <p:tag name="KSO_WM_UNIT_HIGHLIGHT" val="0"/>
  <p:tag name="KSO_WM_UNIT_COMPATIBLE" val="0"/>
  <p:tag name="KSO_WM_UNIT_DIAGRAM_ISNUMVISUAL" val="0"/>
  <p:tag name="KSO_WM_UNIT_DIAGRAM_ISREFERUNIT" val="0"/>
  <p:tag name="KSO_WM_UNIT_TYPE" val="b"/>
  <p:tag name="KSO_WM_UNIT_INDEX" val="1"/>
  <p:tag name="KSO_WM_UNIT_ID" val="custom20204316_1*b*1"/>
  <p:tag name="KSO_WM_TEMPLATE_CATEGORY" val="custom"/>
  <p:tag name="KSO_WM_TEMPLATE_INDEX" val="20204316"/>
  <p:tag name="KSO_WM_UNIT_LAYERLEVEL" val="1"/>
  <p:tag name="KSO_WM_TAG_VERSION" val="1.0"/>
  <p:tag name="KSO_WM_BEAUTIFY_FLAG" val="#wm#"/>
  <p:tag name="KSO_WM_UNIT_PRESET_TEXT" val="单击此处输入你的副标题，文字是您思想的提炼，为了最终演示发布的良好效果，请尽量言简意赅的阐述观点，以便观者可以准确理解您所传达的信息。"/>
  <p:tag name="KSO_WM_UNIT_DEFAULT_FONT" val="18;24;2"/>
  <p:tag name="KSO_WM_UNIT_BLOCK" val="0"/>
  <p:tag name="KSO_WM_UNIT_DEC_AREA_ID" val="944b531add2d4147800ab46818165a0c"/>
  <p:tag name="KSO_WM_CHIP_GROUPID" val="5ebe3b510ac41c4a0a5255fc"/>
  <p:tag name="KSO_WM_CHIP_XID" val="5ebe3b510ac41c4a0a5255fd"/>
  <p:tag name="KSO_WM_CHIP_FILLAREA_FILL_RULE" val="{&quot;fill_align&quot;:&quot;cm&quot;,&quot;fill_mode&quot;:&quot;adaptive&quot;,&quot;sacle_strategy&quot;:&quot;smart&quot;}"/>
  <p:tag name="KSO_WM_ASSEMBLE_CHIP_INDEX" val="e85a6eac7da64605843fb4e532f1e4ea"/>
  <p:tag name="KSO_WM_UNIT_TEXT_FILL_FORE_SCHEMECOLOR_INDEX_BRIGHTNESS" val="0.35"/>
  <p:tag name="KSO_WM_UNIT_TEXT_FILL_FORE_SCHEMECOLOR_INDEX" val="13"/>
  <p:tag name="KSO_WM_UNIT_TEXT_FILL_TYPE" val="1"/>
  <p:tag name="KSO_WM_TEMPLATE_ASSEMBLE_XID" val="5f978bb5e01a7e847d6e4d5e"/>
  <p:tag name="KSO_WM_TEMPLATE_ASSEMBLE_GROUPID" val="5f8960cea61ec3b5528498b2"/>
</p:tagLst>
</file>

<file path=ppt/tags/tag113.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4316_1*a*1"/>
  <p:tag name="KSO_WM_TEMPLATE_CATEGORY" val="custom"/>
  <p:tag name="KSO_WM_TEMPLATE_INDEX" val="20204316"/>
  <p:tag name="KSO_WM_UNIT_LAYERLEVEL" val="1"/>
  <p:tag name="KSO_WM_TAG_VERSION" val="1.0"/>
  <p:tag name="KSO_WM_BEAUTIFY_FLAG" val="#wm#"/>
  <p:tag name="KSO_WM_UNIT_PRESET_TEXT" val="谢谢观看"/>
  <p:tag name="KSO_WM_UNIT_DEFAULT_FONT" val="66;88;4"/>
  <p:tag name="KSO_WM_UNIT_BLOCK" val="0"/>
  <p:tag name="KSO_WM_UNIT_DEC_AREA_ID" val="cdd3b6aa53244a03b4f6fb31076c1fe7"/>
  <p:tag name="KSO_WM_CHIP_GROUPID" val="5ebe3b510ac41c4a0a5255fc"/>
  <p:tag name="KSO_WM_CHIP_XID" val="5ebe3b510ac41c4a0a5255fd"/>
  <p:tag name="KSO_WM_CHIP_FILLAREA_FILL_RULE" val="{&quot;fill_align&quot;:&quot;cm&quot;,&quot;fill_mode&quot;:&quot;adaptive&quot;,&quot;sacle_strategy&quot;:&quot;smart&quot;}"/>
  <p:tag name="KSO_WM_ASSEMBLE_CHIP_INDEX" val="e85a6eac7da64605843fb4e532f1e4ea"/>
  <p:tag name="KSO_WM_UNIT_TEXT_FILL_FORE_SCHEMECOLOR_INDEX_BRIGHTNESS" val="0.15"/>
  <p:tag name="KSO_WM_UNIT_TEXT_FILL_FORE_SCHEMECOLOR_INDEX" val="13"/>
  <p:tag name="KSO_WM_UNIT_TEXT_FILL_TYPE" val="1"/>
  <p:tag name="KSO_WM_UNIT_VALUE" val="8"/>
  <p:tag name="KSO_WM_TEMPLATE_ASSEMBLE_XID" val="5f978bb5e01a7e847d6e4d5e"/>
  <p:tag name="KSO_WM_TEMPLATE_ASSEMBLE_GROUPID" val="5f8960cea61ec3b5528498b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116.xml><?xml version="1.0" encoding="utf-8"?>
<p:tagLst xmlns:p="http://schemas.openxmlformats.org/presentationml/2006/main">
  <p:tag name="KSO_WM_SLIDE_BACKGROUND_TYPE" val="general"/>
</p:tagLst>
</file>

<file path=ppt/tags/tag117.xml><?xml version="1.0" encoding="utf-8"?>
<p:tagLst xmlns:p="http://schemas.openxmlformats.org/presentationml/2006/main">
  <p:tag name="KSO_WM_SLIDE_BACKGROUND_TYPE" val="general"/>
</p:tagLst>
</file>

<file path=ppt/tags/tag118.xml><?xml version="1.0" encoding="utf-8"?>
<p:tagLst xmlns:p="http://schemas.openxmlformats.org/presentationml/2006/main">
  <p:tag name="KSO_WM_SLIDE_BACKGROUND_TYPE" val="general"/>
</p:tagLst>
</file>

<file path=ppt/tags/tag119.xml><?xml version="1.0" encoding="utf-8"?>
<p:tagLst xmlns:p="http://schemas.openxmlformats.org/presentationml/2006/main">
  <p:tag name="KSO_WM_SLIDE_BACKGROUND_TYPE" val="gener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27d3ae3e9ba647c496a708a279315981"/>
  <p:tag name="KSO_WM_UNIT_DECORATE_INFO" val=""/>
  <p:tag name="KSO_WM_UNIT_SM_LIMIT_TYPE" val=""/>
  <p:tag name="KSO_WM_CHIP_FILLAREA_FILL_RULE" val="{&quot;fill_align&quot;:&quot;cm&quot;,&quot;fill_effect&quot;:[],&quot;fill_mode&quot;:&quot;full&quot;,&quot;sacle_strategy&quot;:&quot;stretch&quot;}"/>
  <p:tag name="KSO_WM_ASSEMBLE_CHIP_INDEX" val="59d557b639704cd9b9237dd12a713be9"/>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832733e8cafd4379b31ebf4eb50d3751"/>
  <p:tag name="KSO_WM_UNIT_DECORATE_INFO" val=""/>
  <p:tag name="KSO_WM_UNIT_SM_LIMIT_TYPE" val=""/>
  <p:tag name="KSO_WM_CHIP_FILLAREA_FILL_RULE" val="{&quot;fill_align&quot;:&quot;cm&quot;,&quot;fill_effect&quot;:[],&quot;fill_mode&quot;:&quot;full&quot;,&quot;sacle_strategy&quot;:&quot;stretch&quot;}"/>
  <p:tag name="KSO_WM_ASSEMBLE_CHIP_INDEX" val="a3ed6a263f144e169ce89c5e1ab9ec35"/>
  <p:tag name="KSO_WM_SLIDE_BACKGROUND_TYPE" val="frame"/>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7754b7692bf4ce5a6f6536a7388bd2a"/>
  <p:tag name="KSO_WM_UNIT_DECORATE_INFO" val=""/>
  <p:tag name="KSO_WM_UNIT_SM_LIMIT_TYPE" val=""/>
  <p:tag name="KSO_WM_CHIP_FILLAREA_FILL_RULE" val="{&quot;fill_align&quot;:&quot;cm&quot;,&quot;fill_effect&quot;:[],&quot;fill_mode&quot;:&quot;full&quot;,&quot;sacle_strategy&quot;:&quot;stretch&quot;}"/>
  <p:tag name="KSO_WM_ASSEMBLE_CHIP_INDEX" val="3a002cd294024d1c8af821a825c4ee2e"/>
  <p:tag name="KSO_WM_SLIDE_BACKGROUND_TYPE" val="frame"/>
</p:tagLst>
</file>

<file path=ppt/tags/tag123.xml><?xml version="1.0" encoding="utf-8"?>
<p:tagLst xmlns:p="http://schemas.openxmlformats.org/presentationml/2006/main">
  <p:tag name="KSO_WM_SLIDE_BACKGROUND_TYPE" val="frame"/>
</p:tagLst>
</file>

<file path=ppt/tags/tag124.xml><?xml version="1.0" encoding="utf-8"?>
<p:tagLst xmlns:p="http://schemas.openxmlformats.org/presentationml/2006/main">
  <p:tag name="KSO_WM_SLIDE_BACKGROUND_TYPE" val="frame"/>
</p:tagLst>
</file>

<file path=ppt/tags/tag125.xml><?xml version="1.0" encoding="utf-8"?>
<p:tagLst xmlns:p="http://schemas.openxmlformats.org/presentationml/2006/main">
  <p:tag name="KSO_WM_SLIDE_BACKGROUND_TYPE" val="frame"/>
</p:tagLst>
</file>

<file path=ppt/tags/tag126.xml><?xml version="1.0" encoding="utf-8"?>
<p:tagLst xmlns:p="http://schemas.openxmlformats.org/presentationml/2006/main">
  <p:tag name="KSO_WM_SLIDE_BACKGROUND_TYPE" val="frame"/>
</p:tagLst>
</file>

<file path=ppt/tags/tag127.xml><?xml version="1.0" encoding="utf-8"?>
<p:tagLst xmlns:p="http://schemas.openxmlformats.org/presentationml/2006/main">
  <p:tag name="KSO_WM_SLIDE_BACKGROUND_TYPE" val="frame"/>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Lst>
</file>

<file path=ppt/tags/tag131.xml><?xml version="1.0" encoding="utf-8"?>
<p:tagLst xmlns:p="http://schemas.openxmlformats.org/presentationml/2006/main">
  <p:tag name="KSO_WM_SLIDE_BACKGROUND_TYPE" val="leftRight"/>
</p:tagLst>
</file>

<file path=ppt/tags/tag132.xml><?xml version="1.0" encoding="utf-8"?>
<p:tagLst xmlns:p="http://schemas.openxmlformats.org/presentationml/2006/main">
  <p:tag name="KSO_WM_SLIDE_BACKGROUND_TYPE" val="leftRight"/>
</p:tagLst>
</file>

<file path=ppt/tags/tag133.xml><?xml version="1.0" encoding="utf-8"?>
<p:tagLst xmlns:p="http://schemas.openxmlformats.org/presentationml/2006/main">
  <p:tag name="KSO_WM_SLIDE_BACKGROUND_TYPE" val="leftRight"/>
</p:tagLst>
</file>

<file path=ppt/tags/tag134.xml><?xml version="1.0" encoding="utf-8"?>
<p:tagLst xmlns:p="http://schemas.openxmlformats.org/presentationml/2006/main">
  <p:tag name="KSO_WM_SLIDE_BACKGROUND_TYPE" val="leftRight"/>
</p:tagLst>
</file>

<file path=ppt/tags/tag135.xml><?xml version="1.0" encoding="utf-8"?>
<p:tagLst xmlns:p="http://schemas.openxmlformats.org/presentationml/2006/main">
  <p:tag name="KSO_WM_SLIDE_BACKGROUND_TYPE" val="leftRight"/>
</p:tagLst>
</file>

<file path=ppt/tags/tag136.xml><?xml version="1.0" encoding="utf-8"?>
<p:tagLst xmlns:p="http://schemas.openxmlformats.org/presentationml/2006/main">
  <p:tag name="KSO_WM_SLIDE_BACKGROUND_TYPE" val="leftRight"/>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c025006affcd4dfd896cbca0f269532b"/>
  <p:tag name="KSO_WM_UNIT_DECORATE_INFO" val=""/>
  <p:tag name="KSO_WM_UNIT_SM_LIMIT_TYPE" val=""/>
  <p:tag name="KSO_WM_CHIP_FILLAREA_FILL_RULE" val="{&quot;fill_align&quot;:&quot;cm&quot;,&quot;fill_effect&quot;:[],&quot;fill_mode&quot;:&quot;full&quot;,&quot;sacle_strategy&quot;:&quot;stretch&quot;}"/>
  <p:tag name="KSO_WM_ASSEMBLE_CHIP_INDEX" val="e4b9d7e04de64626a102a8ec61c6ce83"/>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eee1630a0ac546f398691db9f5ba6003"/>
  <p:tag name="KSO_WM_UNIT_DECORATE_INFO" val=""/>
  <p:tag name="KSO_WM_UNIT_SM_LIMIT_TYPE" val=""/>
  <p:tag name="KSO_WM_CHIP_FILLAREA_FILL_RULE" val="{&quot;fill_align&quot;:&quot;cm&quot;,&quot;fill_effect&quot;:[],&quot;fill_mode&quot;:&quot;full&quot;,&quot;sacle_strategy&quot;:&quot;stretch&quot;}"/>
  <p:tag name="KSO_WM_ASSEMBLE_CHIP_INDEX" val="d798597488984f4facb1af300ba8e902"/>
  <p:tag name="KSO_WM_SLIDE_BACKGROUND_TYPE" val="topBotto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3594739a968f4898bf73c27ac01262d5"/>
  <p:tag name="KSO_WM_UNIT_DECORATE_INFO" val=""/>
  <p:tag name="KSO_WM_UNIT_SM_LIMIT_TYPE" val=""/>
  <p:tag name="KSO_WM_CHIP_FILLAREA_FILL_RULE" val="{&quot;fill_align&quot;:&quot;cm&quot;,&quot;fill_effect&quot;:[],&quot;fill_mode&quot;:&quot;full&quot;,&quot;sacle_strategy&quot;:&quot;stretch&quot;}"/>
  <p:tag name="KSO_WM_ASSEMBLE_CHIP_INDEX" val="a10a3b3aaa1546b69dd923c52574075a"/>
  <p:tag name="KSO_WM_SLIDE_BACKGROUND_TYPE" val="topBotto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40.xml><?xml version="1.0" encoding="utf-8"?>
<p:tagLst xmlns:p="http://schemas.openxmlformats.org/presentationml/2006/main">
  <p:tag name="KSO_WM_SLIDE_BACKGROUND_TYPE" val="topBottom"/>
</p:tagLst>
</file>

<file path=ppt/tags/tag141.xml><?xml version="1.0" encoding="utf-8"?>
<p:tagLst xmlns:p="http://schemas.openxmlformats.org/presentationml/2006/main">
  <p:tag name="KSO_WM_SLIDE_BACKGROUND_TYPE" val="topBottom"/>
</p:tagLst>
</file>

<file path=ppt/tags/tag142.xml><?xml version="1.0" encoding="utf-8"?>
<p:tagLst xmlns:p="http://schemas.openxmlformats.org/presentationml/2006/main">
  <p:tag name="KSO_WM_SLIDE_BACKGROUND_TYPE" val="topBottom"/>
</p:tagLst>
</file>

<file path=ppt/tags/tag143.xml><?xml version="1.0" encoding="utf-8"?>
<p:tagLst xmlns:p="http://schemas.openxmlformats.org/presentationml/2006/main">
  <p:tag name="KSO_WM_SLIDE_BACKGROUND_TYPE" val="topBottom"/>
</p:tagLst>
</file>

<file path=ppt/tags/tag144.xml><?xml version="1.0" encoding="utf-8"?>
<p:tagLst xmlns:p="http://schemas.openxmlformats.org/presentationml/2006/main">
  <p:tag name="KSO_WM_SLIDE_BACKGROUND_TYPE" val="topBottom"/>
</p:tagLst>
</file>

<file path=ppt/tags/tag145.xml><?xml version="1.0" encoding="utf-8"?>
<p:tagLst xmlns:p="http://schemas.openxmlformats.org/presentationml/2006/main">
  <p:tag name="KSO_WM_SLIDE_BACKGROUND_TYPE" val="topBotto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d33e183814104167a27b274bd891210f"/>
  <p:tag name="KSO_WM_UNIT_DECORATE_INFO" val=""/>
  <p:tag name="KSO_WM_UNIT_SM_LIMIT_TYPE" val=""/>
  <p:tag name="KSO_WM_CHIP_FILLAREA_FILL_RULE" val="{&quot;fill_align&quot;:&quot;cm&quot;,&quot;fill_effect&quot;:[],&quot;fill_mode&quot;:&quot;full&quot;,&quot;sacle_strategy&quot;:&quot;stretch&quot;}"/>
  <p:tag name="KSO_WM_ASSEMBLE_CHIP_INDEX" val="f0a10e9008924a2fa5da6862dc333040"/>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3ec427197db34a6fa7134091cd44f248"/>
  <p:tag name="KSO_WM_UNIT_DECORATE_INFO" val=""/>
  <p:tag name="KSO_WM_UNIT_SM_LIMIT_TYPE" val=""/>
  <p:tag name="KSO_WM_CHIP_FILLAREA_FILL_RULE" val="{&quot;fill_align&quot;:&quot;cm&quot;,&quot;fill_effect&quot;:[],&quot;fill_mode&quot;:&quot;full&quot;,&quot;sacle_strategy&quot;:&quot;stretch&quot;}"/>
  <p:tag name="KSO_WM_ASSEMBLE_CHIP_INDEX" val="4ebb987e382a41a78dcb4f86422cab74"/>
  <p:tag name="KSO_WM_SLIDE_BACKGROUND_TYPE" val="bottomTop"/>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8f52f1d4aa9a4316bf446eeee16ef1b5"/>
  <p:tag name="KSO_WM_UNIT_DECORATE_INFO" val=""/>
  <p:tag name="KSO_WM_UNIT_SM_LIMIT_TYPE" val=""/>
  <p:tag name="KSO_WM_CHIP_FILLAREA_FILL_RULE" val="{&quot;fill_align&quot;:&quot;cm&quot;,&quot;fill_effect&quot;:[],&quot;fill_mode&quot;:&quot;full&quot;,&quot;sacle_strategy&quot;:&quot;stretch&quot;}"/>
  <p:tag name="KSO_WM_ASSEMBLE_CHIP_INDEX" val="17469b2ce7ec45ecb5fe7aaf16da35d5"/>
  <p:tag name="KSO_WM_SLIDE_BACKGROUND_TYPE" val="bottomTop"/>
</p:tagLst>
</file>

<file path=ppt/tags/tag149.xml><?xml version="1.0" encoding="utf-8"?>
<p:tagLst xmlns:p="http://schemas.openxmlformats.org/presentationml/2006/main">
  <p:tag name="KSO_WM_SLIDE_BACKGROUND_TYPE" val="bottomTop"/>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4316_2*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4"/>
  <p:tag name="KSO_WM_UNIT_DEC_AREA_ID" val="cc6eb6ff95f8413f81c71df01de4877d"/>
  <p:tag name="KSO_WM_UNIT_DECORATE_INFO" val=""/>
  <p:tag name="KSO_WM_UNIT_SM_LIMIT_TYPE" val=""/>
  <p:tag name="KSO_WM_CHIP_FILLAREA_FILL_RULE" val="{&quot;fill_align&quot;:&quot;rm&quot;,&quot;fill_effect&quot;:[],&quot;fill_mode&quot;:&quot;adaptive&quot;,&quot;sacle_strategy&quot;:&quot;stretch&quot;}"/>
  <p:tag name="KSO_WM_ASSEMBLE_CHIP_INDEX" val="2253730550b1489b983173c1e124413f"/>
</p:tagLst>
</file>

<file path=ppt/tags/tag150.xml><?xml version="1.0" encoding="utf-8"?>
<p:tagLst xmlns:p="http://schemas.openxmlformats.org/presentationml/2006/main">
  <p:tag name="KSO_WM_SLIDE_BACKGROUND_TYPE" val="bottomTop"/>
</p:tagLst>
</file>

<file path=ppt/tags/tag151.xml><?xml version="1.0" encoding="utf-8"?>
<p:tagLst xmlns:p="http://schemas.openxmlformats.org/presentationml/2006/main">
  <p:tag name="KSO_WM_SLIDE_BACKGROUND_TYPE" val="bottomTop"/>
</p:tagLst>
</file>

<file path=ppt/tags/tag152.xml><?xml version="1.0" encoding="utf-8"?>
<p:tagLst xmlns:p="http://schemas.openxmlformats.org/presentationml/2006/main">
  <p:tag name="KSO_WM_SLIDE_BACKGROUND_TYPE" val="bottomTop"/>
</p:tagLst>
</file>

<file path=ppt/tags/tag153.xml><?xml version="1.0" encoding="utf-8"?>
<p:tagLst xmlns:p="http://schemas.openxmlformats.org/presentationml/2006/main">
  <p:tag name="KSO_WM_SLIDE_BACKGROUND_TYPE" val="bottomTop"/>
</p:tagLst>
</file>

<file path=ppt/tags/tag154.xml><?xml version="1.0" encoding="utf-8"?>
<p:tagLst xmlns:p="http://schemas.openxmlformats.org/presentationml/2006/main">
  <p:tag name="KSO_WM_SLIDE_BACKGROUND_TYPE" val="bottomTop"/>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801b63dea9b443fa146c1c7bd415011"/>
  <p:tag name="KSO_WM_UNIT_DECORATE_INFO" val=""/>
  <p:tag name="KSO_WM_UNIT_SM_LIMIT_TYPE" val=""/>
  <p:tag name="KSO_WM_CHIP_FILLAREA_FILL_RULE" val="{&quot;fill_align&quot;:&quot;cm&quot;,&quot;fill_effect&quot;:[],&quot;fill_mode&quot;:&quot;full&quot;,&quot;sacle_strategy&quot;:&quot;stretch&quot;}"/>
  <p:tag name="KSO_WM_ASSEMBLE_CHIP_INDEX" val="ef1fcbf2412a40ce9c64b765ccfeb4c4"/>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46f65f06d9b4df0af3016aa032dd3cb"/>
  <p:tag name="KSO_WM_UNIT_DECORATE_INFO" val=""/>
  <p:tag name="KSO_WM_UNIT_SM_LIMIT_TYPE" val=""/>
  <p:tag name="KSO_WM_CHIP_FILLAREA_FILL_RULE" val="{&quot;fill_align&quot;:&quot;cm&quot;,&quot;fill_effect&quot;:[],&quot;fill_mode&quot;:&quot;full&quot;,&quot;sacle_strategy&quot;:&quot;stretch&quot;}"/>
  <p:tag name="KSO_WM_ASSEMBLE_CHIP_INDEX" val="0207f3789a5041d08408869fc1ea43a1"/>
  <p:tag name="KSO_WM_SLIDE_BACKGROUND_TYPE" val="navigation"/>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7dd08e62252d43d384a8262caa8a7317"/>
  <p:tag name="KSO_WM_UNIT_DECORATE_INFO" val=""/>
  <p:tag name="KSO_WM_UNIT_SM_LIMIT_TYPE" val=""/>
  <p:tag name="KSO_WM_CHIP_FILLAREA_FILL_RULE" val="{&quot;fill_align&quot;:&quot;cm&quot;,&quot;fill_effect&quot;:[],&quot;fill_mode&quot;:&quot;full&quot;,&quot;sacle_strategy&quot;:&quot;stretch&quot;}"/>
  <p:tag name="KSO_WM_ASSEMBLE_CHIP_INDEX" val="b3f1daf46090427c8fd0eb34e6681525"/>
  <p:tag name="KSO_WM_SLIDE_BACKGROUND_TYPE" val="navigation"/>
</p:tagLst>
</file>

<file path=ppt/tags/tag158.xml><?xml version="1.0" encoding="utf-8"?>
<p:tagLst xmlns:p="http://schemas.openxmlformats.org/presentationml/2006/main">
  <p:tag name="KSO_WM_SLIDE_BACKGROUND_TYPE" val="navigation"/>
</p:tagLst>
</file>

<file path=ppt/tags/tag159.xml><?xml version="1.0" encoding="utf-8"?>
<p:tagLst xmlns:p="http://schemas.openxmlformats.org/presentationml/2006/main">
  <p:tag name="KSO_WM_SLIDE_BACKGROUND_TYPE" val="navigation"/>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23a79014796458e9e07bc74d6d6a540"/>
  <p:tag name="KSO_WM_UNIT_DECORATE_INFO" val=""/>
  <p:tag name="KSO_WM_UNIT_SM_LIMIT_TYPE" val=""/>
  <p:tag name="KSO_WM_CHIP_FILLAREA_FILL_RULE" val="{&quot;fill_align&quot;:&quot;cm&quot;,&quot;fill_effect&quot;:[],&quot;fill_mode&quot;:&quot;full&quot;,&quot;sacle_strategy&quot;:&quot;stretch&quot;}"/>
  <p:tag name="KSO_WM_ASSEMBLE_CHIP_INDEX" val="339ebb5a350d49d8a5bc893105c89463"/>
</p:tagLst>
</file>

<file path=ppt/tags/tag160.xml><?xml version="1.0" encoding="utf-8"?>
<p:tagLst xmlns:p="http://schemas.openxmlformats.org/presentationml/2006/main">
  <p:tag name="KSO_WM_SLIDE_BACKGROUND_TYPE" val="navigation"/>
</p:tagLst>
</file>

<file path=ppt/tags/tag161.xml><?xml version="1.0" encoding="utf-8"?>
<p:tagLst xmlns:p="http://schemas.openxmlformats.org/presentationml/2006/main">
  <p:tag name="KSO_WM_SLIDE_BACKGROUND_TYPE" val="navigation"/>
</p:tagLst>
</file>

<file path=ppt/tags/tag162.xml><?xml version="1.0" encoding="utf-8"?>
<p:tagLst xmlns:p="http://schemas.openxmlformats.org/presentationml/2006/main">
  <p:tag name="KSO_WM_SLIDE_BACKGROUND_TYPE" val="navigation"/>
</p:tagLst>
</file>

<file path=ppt/tags/tag163.xml><?xml version="1.0" encoding="utf-8"?>
<p:tagLst xmlns:p="http://schemas.openxmlformats.org/presentationml/2006/main">
  <p:tag name="KSO_WM_SLIDE_BACKGROUND_TYPE" val="navigation"/>
</p:tagLst>
</file>

<file path=ppt/tags/tag164.xml><?xml version="1.0" encoding="utf-8"?>
<p:tagLst xmlns:p="http://schemas.openxmlformats.org/presentationml/2006/main">
  <p:tag name="KSO_WM_SLIDE_BACKGROUND_TYPE" val="navigation"/>
</p:tagLst>
</file>

<file path=ppt/tags/tag165.xml><?xml version="1.0" encoding="utf-8"?>
<p:tagLst xmlns:p="http://schemas.openxmlformats.org/presentationml/2006/main">
  <p:tag name="KSO_WM_SLIDE_BACKGROUND_TYPE" val="navigation"/>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a94a8c0897bc443f9f6d18f33ffceef3"/>
  <p:tag name="KSO_WM_UNIT_DECORATE_INFO" val=""/>
  <p:tag name="KSO_WM_UNIT_SM_LIMIT_TYPE" val=""/>
  <p:tag name="KSO_WM_CHIP_FILLAREA_FILL_RULE" val="{&quot;fill_align&quot;:&quot;cm&quot;,&quot;fill_effect&quot;:[],&quot;fill_mode&quot;:&quot;full&quot;,&quot;sacle_strategy&quot;:&quot;stretch&quot;}"/>
  <p:tag name="KSO_WM_ASSEMBLE_CHIP_INDEX" val="196f3505fc6148c48554fb92559b2880"/>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9dee769596e47a2a094a4188e7e6c9e"/>
  <p:tag name="KSO_WM_UNIT_DECORATE_INFO" val=""/>
  <p:tag name="KSO_WM_UNIT_SM_LIMIT_TYPE" val=""/>
  <p:tag name="KSO_WM_CHIP_FILLAREA_FILL_RULE" val="{&quot;fill_align&quot;:&quot;cm&quot;,&quot;fill_effect&quot;:[],&quot;fill_mode&quot;:&quot;full&quot;,&quot;sacle_strategy&quot;:&quot;stretch&quot;}"/>
  <p:tag name="KSO_WM_ASSEMBLE_CHIP_INDEX" val="2902214a0d2942598151f1d12205129f"/>
  <p:tag name="KSO_WM_SLIDE_BACKGROUND_TYPE" val="belt"/>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39a4a4ad5403429f834d33d2bd61e13f"/>
  <p:tag name="KSO_WM_UNIT_DECORATE_INFO" val=""/>
  <p:tag name="KSO_WM_UNIT_SM_LIMIT_TYPE" val=""/>
  <p:tag name="KSO_WM_CHIP_FILLAREA_FILL_RULE" val="{&quot;fill_align&quot;:&quot;cm&quot;,&quot;fill_effect&quot;:[],&quot;fill_mode&quot;:&quot;full&quot;,&quot;sacle_strategy&quot;:&quot;stretch&quot;}"/>
  <p:tag name="KSO_WM_ASSEMBLE_CHIP_INDEX" val="29427029cb014e0abb8342d33a80a882"/>
  <p:tag name="KSO_WM_SLIDE_BACKGROUND_TYPE" val="belt"/>
</p:tagLst>
</file>

<file path=ppt/tags/tag169.xml><?xml version="1.0" encoding="utf-8"?>
<p:tagLst xmlns:p="http://schemas.openxmlformats.org/presentationml/2006/main">
  <p:tag name="KSO_WM_SLIDE_BACKGROUND_TYPE" val="bel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70.xml><?xml version="1.0" encoding="utf-8"?>
<p:tagLst xmlns:p="http://schemas.openxmlformats.org/presentationml/2006/main">
  <p:tag name="KSO_WM_SLIDE_BACKGROUND_TYPE" val="belt"/>
</p:tagLst>
</file>

<file path=ppt/tags/tag171.xml><?xml version="1.0" encoding="utf-8"?>
<p:tagLst xmlns:p="http://schemas.openxmlformats.org/presentationml/2006/main">
  <p:tag name="KSO_WM_SLIDE_BACKGROUND_TYPE" val="belt"/>
</p:tagLst>
</file>

<file path=ppt/tags/tag172.xml><?xml version="1.0" encoding="utf-8"?>
<p:tagLst xmlns:p="http://schemas.openxmlformats.org/presentationml/2006/main">
  <p:tag name="KSO_WM_SLIDE_BACKGROUND_TYPE" val="belt"/>
</p:tagLst>
</file>

<file path=ppt/tags/tag173.xml><?xml version="1.0" encoding="utf-8"?>
<p:tagLst xmlns:p="http://schemas.openxmlformats.org/presentationml/2006/main">
  <p:tag name="KSO_WM_SLIDE_BACKGROUND_TYPE" val="belt"/>
</p:tagLst>
</file>

<file path=ppt/tags/tag174.xml><?xml version="1.0" encoding="utf-8"?>
<p:tagLst xmlns:p="http://schemas.openxmlformats.org/presentationml/2006/main">
  <p:tag name="KSO_WM_TEMPLATE_CATEGORY" val="custom"/>
  <p:tag name="KSO_WM_TEMPLATE_INDEX" val="20204316"/>
</p:tagLst>
</file>

<file path=ppt/tags/tag175.xml><?xml version="1.0" encoding="utf-8"?>
<p:tagLst xmlns:p="http://schemas.openxmlformats.org/presentationml/2006/main">
  <p:tag name="KSO_WM_TEMPLATE_CATEGORY" val="custom"/>
  <p:tag name="KSO_WM_TEMPLATE_INDEX" val="20204316"/>
</p:tagLst>
</file>

<file path=ppt/tags/tag176.xml><?xml version="1.0" encoding="utf-8"?>
<p:tagLst xmlns:p="http://schemas.openxmlformats.org/presentationml/2006/main">
  <p:tag name="KSO_WM_BEAUTIFY_FLAG" val="#wm#"/>
  <p:tag name="KSO_WM_TAG_VERSION" val="1.0"/>
  <p:tag name="KSO_WM_TEMPLATE_CATEGORY" val="custom"/>
  <p:tag name="KSO_WM_TEMPLATE_INDEX" val="20204316"/>
</p:tagLst>
</file>

<file path=ppt/tags/tag177.xml><?xml version="1.0" encoding="utf-8"?>
<p:tagLst xmlns:p="http://schemas.openxmlformats.org/presentationml/2006/main">
  <p:tag name="KSO_WM_FULL_TEXT_BEAUTIFY_COPY_ID" val="6"/>
  <p:tag name="KSO_WM_UNIT_PLACING_PICTURE_USER_VIEWPORT" val="{&quot;height&quot;:6534.2188976377956,&quot;width&quot;:19196.366929133859}"/>
</p:tagLst>
</file>

<file path=ppt/tags/tag178.xml><?xml version="1.0" encoding="utf-8"?>
<p:tagLst xmlns:p="http://schemas.openxmlformats.org/presentationml/2006/main">
  <p:tag name="KSO_WM_FULL_TEXT_BEAUTIFY_COPY_ID" val="3"/>
</p:tagLst>
</file>

<file path=ppt/tags/tag179.xml><?xml version="1.0" encoding="utf-8"?>
<p:tagLst xmlns:p="http://schemas.openxmlformats.org/presentationml/2006/main">
  <p:tag name="KSO_WM_FULL_TEXT_BEAUTIFY_COPY_ID" val="8"/>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180.xml><?xml version="1.0" encoding="utf-8"?>
<p:tagLst xmlns:p="http://schemas.openxmlformats.org/presentationml/2006/main">
  <p:tag name="KSO_WM_FULL_TEXT_BEAUTIFY_COPY_ID" val="10"/>
</p:tagLst>
</file>

<file path=ppt/tags/tag181.xml><?xml version="1.0" encoding="utf-8"?>
<p:tagLst xmlns:p="http://schemas.openxmlformats.org/presentationml/2006/main">
  <p:tag name="KSO_WM_FULL_TEXT_BEAUTIFY_COPY_ID" val="11"/>
</p:tagLst>
</file>

<file path=ppt/tags/tag182.xml><?xml version="1.0" encoding="utf-8"?>
<p:tagLst xmlns:p="http://schemas.openxmlformats.org/presentationml/2006/main">
  <p:tag name="KSO_WM_FULL_TEXT_BEAUTIFY_COPY_ID" val="12"/>
</p:tagLst>
</file>

<file path=ppt/tags/tag183.xml><?xml version="1.0" encoding="utf-8"?>
<p:tagLst xmlns:p="http://schemas.openxmlformats.org/presentationml/2006/main">
  <p:tag name="KSO_WM_FULL_TEXT_BEAUTIFY_COPY_ID" val="13"/>
</p:tagLst>
</file>

<file path=ppt/tags/tag184.xml><?xml version="1.0" encoding="utf-8"?>
<p:tagLst xmlns:p="http://schemas.openxmlformats.org/presentationml/2006/main">
  <p:tag name="KSO_WM_FULL_TEXT_BEAUTIFY_COPY_ID" val="15"/>
</p:tagLst>
</file>

<file path=ppt/tags/tag185.xml><?xml version="1.0" encoding="utf-8"?>
<p:tagLst xmlns:p="http://schemas.openxmlformats.org/presentationml/2006/main">
  <p:tag name="KSO_WM_FULL_TEXT_BEAUTIFY_COPY_ID" val="17"/>
</p:tagLst>
</file>

<file path=ppt/tags/tag186.xml><?xml version="1.0" encoding="utf-8"?>
<p:tagLst xmlns:p="http://schemas.openxmlformats.org/presentationml/2006/main">
  <p:tag name="KSO_WM_FULL_TEXT_BEAUTIFY_COPY_ID" val="15099520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190.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diagram20214757_1*a*1"/>
  <p:tag name="KSO_WM_TEMPLATE_CATEGORY" val="diagram"/>
  <p:tag name="KSO_WM_TEMPLATE_INDEX" val="2021475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b6e4197f28b94dc5bf6713d32ce70be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bdd91dcdfd14730952d27f96e3fd53b"/>
  <p:tag name="KSO_WM_UNIT_TEXT_FILL_FORE_SCHEMECOLOR_INDEX_BRIGHTNESS" val="0"/>
  <p:tag name="KSO_WM_UNIT_TEXT_FILL_FORE_SCHEMECOLOR_INDEX" val="13"/>
  <p:tag name="KSO_WM_UNIT_TEXT_FILL_TYPE" val="1"/>
  <p:tag name="KSO_WM_TEMPLATE_ASSEMBLE_XID" val="60656f9a4054ed1e2fb80d49"/>
  <p:tag name="KSO_WM_TEMPLATE_ASSEMBLE_GROUPID" val="60656f9a4054ed1e2fb80d49"/>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1815_1*m_h_i*1_1_1"/>
  <p:tag name="KSO_WM_TEMPLATE_CATEGORY" val="diagram"/>
  <p:tag name="KSO_WM_TEMPLATE_INDEX" val="202118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11815_1*m_h_i*1_1_2"/>
  <p:tag name="KSO_WM_TEMPLATE_CATEGORY" val="diagram"/>
  <p:tag name="KSO_WM_TEMPLATE_INDEX" val="202118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11815_1*m_h_i*1_1_3"/>
  <p:tag name="KSO_WM_TEMPLATE_CATEGORY" val="diagram"/>
  <p:tag name="KSO_WM_TEMPLATE_INDEX" val="202118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11815_1*m_h_i*1_1_4"/>
  <p:tag name="KSO_WM_TEMPLATE_CATEGORY" val="diagram"/>
  <p:tag name="KSO_WM_TEMPLATE_INDEX" val="20211815"/>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9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11815_1*m_h_a*1_1_1"/>
  <p:tag name="KSO_WM_TEMPLATE_CATEGORY" val="diagram"/>
  <p:tag name="KSO_WM_TEMPLATE_INDEX" val="2021181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96.xml><?xml version="1.0" encoding="utf-8"?>
<p:tagLst xmlns:p="http://schemas.openxmlformats.org/presentationml/2006/main">
  <p:tag name="KSO_WM_UNIT_SUBTYPE" val="a"/>
  <p:tag name="KSO_WM_UNIT_PRESET_TEXT" val="单击此处输入您的正文，准确理解传达您的信息。单击此处输入正文，准确理解传达您的信息。准确理解传达信息。"/>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11815_1*m_h_f*1_1_1"/>
  <p:tag name="KSO_WM_TEMPLATE_CATEGORY" val="diagram"/>
  <p:tag name="KSO_WM_TEMPLATE_INDEX" val="20211815"/>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11815_1*m_h_i*1_2_1"/>
  <p:tag name="KSO_WM_TEMPLATE_CATEGORY" val="diagram"/>
  <p:tag name="KSO_WM_TEMPLATE_INDEX" val="20211815"/>
  <p:tag name="KSO_WM_UNIT_LAYERLEVEL" val="1_1_1"/>
  <p:tag name="KSO_WM_TAG_VERSION" val="1.0"/>
  <p:tag name="KSO_WM_BEAUTIFY_FLAG" val="#wm#"/>
  <p:tag name="KSO_WM_UNIT_USESOURCEFORMAT_APPLY"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11815_1*m_h_i*1_2_2"/>
  <p:tag name="KSO_WM_TEMPLATE_CATEGORY" val="diagram"/>
  <p:tag name="KSO_WM_TEMPLATE_INDEX" val="2021181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11815_1*m_h_i*1_2_3"/>
  <p:tag name="KSO_WM_TEMPLATE_CATEGORY" val="diagram"/>
  <p:tag name="KSO_WM_TEMPLATE_INDEX" val="20211815"/>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4316_1*a*1"/>
  <p:tag name="KSO_WM_TEMPLATE_CATEGORY" val="custom"/>
  <p:tag name="KSO_WM_TEMPLATE_INDEX" val="20204316"/>
  <p:tag name="KSO_WM_UNIT_LAYERLEVEL" val="1"/>
  <p:tag name="KSO_WM_TAG_VERSION" val="1.0"/>
  <p:tag name="KSO_WM_BEAUTIFY_FLAG" val="#wm#"/>
  <p:tag name="KSO_WM_UNIT_ISCONTENTSTITLE" val="0"/>
  <p:tag name="KSO_WM_UNIT_NOCLEAR" val="0"/>
  <p:tag name="KSO_WM_UNIT_VALUE" val="18"/>
  <p:tag name="KSO_WM_UNIT_TYPE" val="a"/>
  <p:tag name="KSO_WM_UNIT_INDEX" val="1"/>
  <p:tag name="KSO_WM_UNIT_ISNUMDGMTITLE" val="0"/>
  <p:tag name="KSO_WM_UNIT_PRESET_TEXT" val="新媒体运营月度计划"/>
  <p:tag name="KSO_WM_UNIT_BLOCK" val="0"/>
  <p:tag name="KSO_WM_UNIT_DEC_AREA_ID" val="760ddbf046b54b93b5616579b3cc82df"/>
  <p:tag name="KSO_WM_UNIT_DEFAULT_FONT" val="24;60;4"/>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8ad1a5d22a474bb2afea37dfcb7c7d00"/>
  <p:tag name="KSO_WM_UNIT_TEXT_FILL_FORE_SCHEMECOLOR_INDEX_BRIGHTNESS" val="0.15"/>
  <p:tag name="KSO_WM_UNIT_TEXT_FILL_FORE_SCHEMECOLOR_INDEX" val="13"/>
  <p:tag name="KSO_WM_UNIT_TEXT_FILL_TYPE" val="1"/>
  <p:tag name="KSO_WM_TEMPLATE_ASSEMBLE_XID" val="5f978bb5e01a7e847d6e4d25"/>
  <p:tag name="KSO_WM_TEMPLATE_ASSEMBLE_GROUPID" val="5f8960cea61ec3b5528498b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20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11815_1*m_h_a*1_2_1"/>
  <p:tag name="KSO_WM_TEMPLATE_CATEGORY" val="diagram"/>
  <p:tag name="KSO_WM_TEMPLATE_INDEX" val="2021181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01.xml><?xml version="1.0" encoding="utf-8"?>
<p:tagLst xmlns:p="http://schemas.openxmlformats.org/presentationml/2006/main">
  <p:tag name="KSO_WM_UNIT_SUBTYPE" val="a"/>
  <p:tag name="KSO_WM_UNIT_PRESET_TEXT" val="单击此处输入您的正文，准确理解传达您的信息。单击此处输入正文，准确理解传达您的信息。准确理解传达信息。"/>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11815_1*m_h_f*1_2_1"/>
  <p:tag name="KSO_WM_TEMPLATE_CATEGORY" val="diagram"/>
  <p:tag name="KSO_WM_TEMPLATE_INDEX" val="20211815"/>
  <p:tag name="KSO_WM_UNIT_LAYERLEVEL" val="1_1_1"/>
  <p:tag name="KSO_WM_TAG_VERSION" val="1.0"/>
  <p:tag name="KSO_WM_BEAUTIFY_FLAG" val="#wm#"/>
  <p:tag name="KSO_WM_UNIT_USESOURCEFORMAT_APPLY" val="1"/>
</p:tagLst>
</file>

<file path=ppt/tags/tag202.xml><?xml version="1.0" encoding="utf-8"?>
<p:tagLst xmlns:p="http://schemas.openxmlformats.org/presentationml/2006/main">
  <p:tag name="KSO_WM_SLIDE_ID" val="diagram2021475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BEAUTIFY_FLAG" val="#wm#"/>
  <p:tag name="KSO_WM_TEMPLATE_CATEGORY" val="diagram"/>
  <p:tag name="KSO_WM_TEMPLATE_INDEX" val="20214757"/>
  <p:tag name="KSO_WM_SLIDE_LAYOUT" val="a_d"/>
  <p:tag name="KSO_WM_SLIDE_LAYOUT_CNT" val="1_1"/>
  <p:tag name="KSO_WM_SLIDE_BACKGROUND" val="[&quot;leftRight&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164c300f690d423ab1b6e3b65edb0bf9&quot;,&quot;fill_align&quot;:&quot;lb&quot;,&quot;text_align&quot;:&quot;lb&quot;,&quot;text_direction&quot;:&quot;horizontal&quot;,&quot;chip_types&quot;:[&quot;header&quot;]},{&quot;fill_id&quot;:&quot;722accd572074b41a2d4cf8c733c9957&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CHIP_XID" val="5ecf646b86bf8da9b6740180"/>
  <p:tag name="KSO_WM_SLIDE_CAN_ADD_NAVIGATION" val="1"/>
  <p:tag name="KSO_WM_CHIP_GROUPID" val="5ecf646b86bf8da9b674017f"/>
  <p:tag name="KSO_WM_SLIDE_BK_DARK_LIGHT" val="2"/>
  <p:tag name="KSO_WM_SLIDE_BACKGROUND_TYPE" val="leftRight"/>
  <p:tag name="KSO_WM_SLIDE_SUPPORT_FEATURE_TYPE" val="3"/>
  <p:tag name="KSO_WM_TEMPLATE_ASSEMBLE_XID" val="60656f9a4054ed1e2fb80d49"/>
  <p:tag name="KSO_WM_TEMPLATE_ASSEMBLE_GROUPID" val="60656f9a4054ed1e2fb80d49"/>
  <p:tag name="KSO_WM_FULL_TEXT_BEAUTIFY_COPY_ID" val="150995690"/>
  <p:tag name="KSO_WM_SLIDE_LAYOUT_INFO" val="{&quot;direction&quot;:1,&quot;id&quot;:&quot;2021-04-01T15:55:27&quot;,&quot;maxSize&quot;:{&quot;size1&quot;:32.499622819304932},&quot;minSize&quot;:{&quot;size1&quot;:32.499622819304932},&quot;normalSize&quot;:{&quot;size1&quot;:32.499622819304932},&quot;subLayout&quot;:[{&quot;backgroundInfo&quot;:[{&quot;bottom&quot;:0,&quot;bottomAbs&quot;:false,&quot;left&quot;:0,&quot;leftAbs&quot;:false,&quot;right&quot;:0,&quot;rightAbs&quot;:false,&quot;top&quot;:0,&quot;topAbs&quot;:false,&quot;type&quot;:&quot;leftRight&quot;}],&quot;id&quot;:&quot;2021-04-01T15:55:27&quot;,&quot;margin&quot;:{&quot;bottom&quot;:5.0799999237060547,&quot;left&quot;:1.6929999589920044,&quot;right&quot;:1.6929999589920044,&quot;top&quot;:3.3870000839233398},&quot;type&quot;:0},{&quot;id&quot;:&quot;2021-04-01T15:55:27&quot;,&quot;margin&quot;:{&quot;bottom&quot;:1.6929999589920044,&quot;left&quot;:1.6929999589920044,&quot;right&quot;:1.6929999589920044,&quot;top&quot;:1.6929999589920044},&quot;type&quot;:0}],&quot;type&quot;:0}"/>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67_1*i*2"/>
  <p:tag name="KSO_WM_TEMPLATE_CATEGORY" val="diagram"/>
  <p:tag name="KSO_WM_TEMPLATE_INDEX" val="20214767"/>
  <p:tag name="KSO_WM_UNIT_LAYERLEVEL" val="1"/>
  <p:tag name="KSO_WM_TAG_VERSION" val="1.0"/>
  <p:tag name="KSO_WM_BEAUTIFY_FLAG" val="#wm#"/>
  <p:tag name="KSO_WM_UNIT_BLOCK" val="0"/>
  <p:tag name="KSO_WM_UNIT_SM_LIMIT_TYPE" val="2"/>
  <p:tag name="KSO_WM_UNIT_DEC_AREA_ID" val="0517c0a8d4e643faac4c14e8bfee66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TEXT_FILL_FORE_SCHEMECOLOR_INDEX_BRIGHTNESS" val="0"/>
  <p:tag name="KSO_WM_UNIT_TEXT_FILL_FORE_SCHEMECOLOR_INDEX" val="2"/>
  <p:tag name="KSO_WM_UNIT_TEXT_FILL_TYPE" val="1"/>
  <p:tag name="KSO_WM_UNIT_VALUE" val="252"/>
  <p:tag name="KSO_WM_TEMPLATE_ASSEMBLE_XID" val="60656f9b4054ed1e2fb80d6e"/>
  <p:tag name="KSO_WM_TEMPLATE_ASSEMBLE_GROUPID" val="60656f9b4054ed1e2fb80d6e"/>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67_1*i*3"/>
  <p:tag name="KSO_WM_TEMPLATE_CATEGORY" val="diagram"/>
  <p:tag name="KSO_WM_TEMPLATE_INDEX" val="20214767"/>
  <p:tag name="KSO_WM_UNIT_LAYERLEVEL" val="1"/>
  <p:tag name="KSO_WM_TAG_VERSION" val="1.0"/>
  <p:tag name="KSO_WM_BEAUTIFY_FLAG" val="#wm#"/>
  <p:tag name="KSO_WM_UNIT_BLOCK" val="0"/>
  <p:tag name="KSO_WM_UNIT_SM_LIMIT_TYPE" val="2"/>
  <p:tag name="KSO_WM_UNIT_DEC_AREA_ID" val="758ca4e4af8c46b28d1a14bc3761a7a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630"/>
  <p:tag name="KSO_WM_TEMPLATE_ASSEMBLE_XID" val="60656f9b4054ed1e2fb80d6e"/>
  <p:tag name="KSO_WM_TEMPLATE_ASSEMBLE_GROUPID" val="60656f9b4054ed1e2fb80d6e"/>
</p:tagLst>
</file>

<file path=ppt/tags/tag2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14767_1*a*1"/>
  <p:tag name="KSO_WM_TEMPLATE_CATEGORY" val="diagram"/>
  <p:tag name="KSO_WM_TEMPLATE_INDEX" val="2021476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d1c512ddca3544ba95f8a780029819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71bed2ff589640589acbf602a3d3dc60"/>
  <p:tag name="KSO_WM_UNIT_TEXT_FILL_FORE_SCHEMECOLOR_INDEX_BRIGHTNESS" val="0"/>
  <p:tag name="KSO_WM_UNIT_TEXT_FILL_FORE_SCHEMECOLOR_INDEX" val="13"/>
  <p:tag name="KSO_WM_UNIT_TEXT_FILL_TYPE" val="1"/>
  <p:tag name="KSO_WM_TEMPLATE_ASSEMBLE_XID" val="60656f9b4054ed1e2fb80d6e"/>
  <p:tag name="KSO_WM_TEMPLATE_ASSEMBLE_GROUPID" val="60656f9b4054ed1e2fb80d6e"/>
</p:tagLst>
</file>

<file path=ppt/tags/tag209.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2_1"/>
  <p:tag name="KSO_WM_UNIT_ID" val="diagram20210780_2*l_h_i*1_2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5"/>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210.xml><?xml version="1.0" encoding="utf-8"?>
<p:tagLst xmlns:p="http://schemas.openxmlformats.org/presentationml/2006/main">
  <p:tag name="KSO_WM_TEMPLATE_CATEGORY" val="diagram"/>
  <p:tag name="KSO_WM_TEMPLATE_INDEX" val="20210780"/>
  <p:tag name="KSO_WM_TAG_VERSION" val="1.0"/>
  <p:tag name="KSO_WM_UNIT_TYPE" val="l_h_f"/>
  <p:tag name="KSO_WM_UNIT_INDEX" val="1_2_1"/>
  <p:tag name="KSO_WM_UNIT_ID" val="diagram20210780_2*l_h_f*1_2_1"/>
  <p:tag name="KSO_WM_UNIT_LAYERLEVEL" val="1_1_1"/>
  <p:tag name="KSO_WM_UNIT_VALUE" val="23"/>
  <p:tag name="KSO_WM_UNIT_HIGHLIGHT" val="0"/>
  <p:tag name="KSO_WM_UNIT_COMPATIBLE" val="0"/>
  <p:tag name="KSO_WM_BEAUTIFY_FLAG" val="#wm#"/>
  <p:tag name="KSO_WM_UNIT_PRESET_TEXT_INDEX" val="4"/>
  <p:tag name="KSO_WM_UNIT_PRESET_TEXT_LEN" val="12"/>
  <p:tag name="KSO_WM_DIAGRAM_GROUP_CODE" val="l1-1"/>
  <p:tag name="KSO_WM_UNIT_SUBTYPE" val="a"/>
  <p:tag name="KSO_WM_UNIT_NOCLEAR" val="0"/>
  <p:tag name="KSO_WM_UNIT_DIAGRAM_ISNUMVISUAL" val="0"/>
  <p:tag name="KSO_WM_UNIT_DIAGRAM_ISREFERUNIT" val="0"/>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2_2"/>
  <p:tag name="KSO_WM_UNIT_ID" val="diagram20210780_2*l_h_i*1_2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4_2"/>
  <p:tag name="KSO_WM_UNIT_ID" val="diagram20210780_2*l_h_i*1_4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3.xml><?xml version="1.0" encoding="utf-8"?>
<p:tagLst xmlns:p="http://schemas.openxmlformats.org/presentationml/2006/main">
  <p:tag name="KSO_WM_TEMPLATE_CATEGORY" val="diagram"/>
  <p:tag name="KSO_WM_TEMPLATE_INDEX" val="20210780"/>
  <p:tag name="KSO_WM_TAG_VERSION" val="1.0"/>
  <p:tag name="KSO_WM_UNIT_TYPE" val="l_h_f"/>
  <p:tag name="KSO_WM_UNIT_INDEX" val="1_4_1"/>
  <p:tag name="KSO_WM_UNIT_ID" val="diagram20210780_2*l_h_f*1_4_1"/>
  <p:tag name="KSO_WM_UNIT_LAYERLEVEL" val="1_1_1"/>
  <p:tag name="KSO_WM_UNIT_VALUE" val="23"/>
  <p:tag name="KSO_WM_UNIT_HIGHLIGHT" val="0"/>
  <p:tag name="KSO_WM_UNIT_COMPATIBLE" val="0"/>
  <p:tag name="KSO_WM_BEAUTIFY_FLAG" val="#wm#"/>
  <p:tag name="KSO_WM_UNIT_PRESET_TEXT_INDEX" val="4"/>
  <p:tag name="KSO_WM_UNIT_PRESET_TEXT_LEN" val="12"/>
  <p:tag name="KSO_WM_DIAGRAM_GROUP_CODE" val="l1-1"/>
  <p:tag name="KSO_WM_UNIT_SUBTYPE" val="a"/>
  <p:tag name="KSO_WM_UNIT_NOCLEAR" val="0"/>
  <p:tag name="KSO_WM_UNIT_DIAGRAM_ISNUMVISUAL" val="0"/>
  <p:tag name="KSO_WM_UNIT_DIAGRAM_ISREFERUNIT" val="0"/>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4_1"/>
  <p:tag name="KSO_WM_UNIT_ID" val="diagram20210780_2*l_h_i*1_4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5.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1_1"/>
  <p:tag name="KSO_WM_UNIT_ID" val="diagram20210780_2*l_h_i*1_1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6.xml><?xml version="1.0" encoding="utf-8"?>
<p:tagLst xmlns:p="http://schemas.openxmlformats.org/presentationml/2006/main">
  <p:tag name="KSO_WM_TEMPLATE_CATEGORY" val="diagram"/>
  <p:tag name="KSO_WM_TEMPLATE_INDEX" val="20210780"/>
  <p:tag name="KSO_WM_TAG_VERSION" val="1.0"/>
  <p:tag name="KSO_WM_UNIT_TYPE" val="l_h_f"/>
  <p:tag name="KSO_WM_UNIT_INDEX" val="1_1_1"/>
  <p:tag name="KSO_WM_UNIT_ID" val="diagram20210780_2*l_h_f*1_1_1"/>
  <p:tag name="KSO_WM_UNIT_LAYERLEVEL" val="1_1_1"/>
  <p:tag name="KSO_WM_UNIT_VALUE" val="22"/>
  <p:tag name="KSO_WM_UNIT_HIGHLIGHT" val="0"/>
  <p:tag name="KSO_WM_UNIT_COMPATIBLE" val="0"/>
  <p:tag name="KSO_WM_BEAUTIFY_FLAG" val="#wm#"/>
  <p:tag name="KSO_WM_UNIT_PRESET_TEXT_INDEX" val="4"/>
  <p:tag name="KSO_WM_UNIT_PRESET_TEXT_LEN" val="12"/>
  <p:tag name="KSO_WM_DIAGRAM_GROUP_CODE" val="l1-1"/>
  <p:tag name="KSO_WM_UNIT_SUBTYPE" val="a"/>
  <p:tag name="KSO_WM_UNIT_NOCLEAR" val="0"/>
  <p:tag name="KSO_WM_UNIT_DIAGRAM_ISNUMVISUAL" val="0"/>
  <p:tag name="KSO_WM_UNIT_DIAGRAM_ISREFERUNIT" val="0"/>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1_2"/>
  <p:tag name="KSO_WM_UNIT_ID" val="diagram20210780_2*l_h_i*1_1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USESOURCEFORMAT_APPLY" val="1"/>
</p:tagLst>
</file>

<file path=ppt/tags/tag218.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3_1"/>
  <p:tag name="KSO_WM_UNIT_ID" val="diagram20210780_2*l_h_i*1_3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9.xml><?xml version="1.0" encoding="utf-8"?>
<p:tagLst xmlns:p="http://schemas.openxmlformats.org/presentationml/2006/main">
  <p:tag name="KSO_WM_TEMPLATE_CATEGORY" val="diagram"/>
  <p:tag name="KSO_WM_TEMPLATE_INDEX" val="20210780"/>
  <p:tag name="KSO_WM_TAG_VERSION" val="1.0"/>
  <p:tag name="KSO_WM_UNIT_TYPE" val="l_h_f"/>
  <p:tag name="KSO_WM_UNIT_INDEX" val="1_3_1"/>
  <p:tag name="KSO_WM_UNIT_ID" val="diagram20210780_2*l_h_f*1_3_1"/>
  <p:tag name="KSO_WM_UNIT_LAYERLEVEL" val="1_1_1"/>
  <p:tag name="KSO_WM_UNIT_VALUE" val="22"/>
  <p:tag name="KSO_WM_UNIT_HIGHLIGHT" val="0"/>
  <p:tag name="KSO_WM_UNIT_COMPATIBLE" val="0"/>
  <p:tag name="KSO_WM_BEAUTIFY_FLAG" val="#wm#"/>
  <p:tag name="KSO_WM_UNIT_PRESET_TEXT_INDEX" val="4"/>
  <p:tag name="KSO_WM_UNIT_PRESET_TEXT_LEN" val="12"/>
  <p:tag name="KSO_WM_DIAGRAM_GROUP_CODE" val="l1-1"/>
  <p:tag name="KSO_WM_UNIT_SUBTYPE" val="a"/>
  <p:tag name="KSO_WM_UNIT_NOCLEAR" val="0"/>
  <p:tag name="KSO_WM_UNIT_DIAGRAM_ISNUMVISUAL" val="0"/>
  <p:tag name="KSO_WM_UNIT_DIAGRAM_ISREFERUNIT" val="0"/>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220.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3_2"/>
  <p:tag name="KSO_WM_UNIT_ID" val="diagram20210780_2*l_h_i*1_3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7"/>
  <p:tag name="KSO_WM_UNIT_FILL_TYPE" val="1"/>
  <p:tag name="KSO_WM_UNIT_USESOURCEFORMAT_APPLY" val="1"/>
</p:tagLst>
</file>

<file path=ppt/tags/tag221.xml><?xml version="1.0" encoding="utf-8"?>
<p:tagLst xmlns:p="http://schemas.openxmlformats.org/presentationml/2006/main">
  <p:tag name="KSO_WM_TEMPLATE_CATEGORY" val="diagram"/>
  <p:tag name="KSO_WM_TEMPLATE_INDEX" val="20210780"/>
  <p:tag name="KSO_WM_TAG_VERSION" val="1.0"/>
  <p:tag name="KSO_WM_UNIT_TYPE" val="l_h_f"/>
  <p:tag name="KSO_WM_UNIT_INDEX" val="1_5_1"/>
  <p:tag name="KSO_WM_UNIT_ID" val="diagram20210780_2*l_h_f*1_5_1"/>
  <p:tag name="KSO_WM_UNIT_LAYERLEVEL" val="1_1_1"/>
  <p:tag name="KSO_WM_UNIT_VALUE" val="22"/>
  <p:tag name="KSO_WM_UNIT_HIGHLIGHT" val="0"/>
  <p:tag name="KSO_WM_UNIT_COMPATIBLE" val="0"/>
  <p:tag name="KSO_WM_BEAUTIFY_FLAG" val="#wm#"/>
  <p:tag name="KSO_WM_UNIT_PRESET_TEXT_INDEX" val="4"/>
  <p:tag name="KSO_WM_UNIT_PRESET_TEXT_LEN" val="12"/>
  <p:tag name="KSO_WM_DIAGRAM_GROUP_CODE" val="l1-1"/>
  <p:tag name="KSO_WM_UNIT_SUBTYPE" val="a"/>
  <p:tag name="KSO_WM_UNIT_NOCLEAR" val="0"/>
  <p:tag name="KSO_WM_UNIT_DIAGRAM_ISNUMVISUAL" val="0"/>
  <p:tag name="KSO_WM_UNIT_DIAGRAM_ISREFERUNIT" val="0"/>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TEMPLATE_CATEGORY" val="diagram"/>
  <p:tag name="KSO_WM_TEMPLATE_INDEX" val="20210780"/>
  <p:tag name="KSO_WM_TAG_VERSION" val="1.0"/>
  <p:tag name="KSO_WM_UNIT_TYPE" val="l_h_i"/>
  <p:tag name="KSO_WM_UNIT_INDEX" val="1_5_2"/>
  <p:tag name="KSO_WM_UNIT_ID" val="diagram20210780_2*l_h_i*1_5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USESOURCEFORMAT_APPLY" val="1"/>
</p:tagLst>
</file>

<file path=ppt/tags/tag223.xml><?xml version="1.0" encoding="utf-8"?>
<p:tagLst xmlns:p="http://schemas.openxmlformats.org/presentationml/2006/main">
  <p:tag name="KSO_WM_BEAUTIFY_FLAG" val="#wm#"/>
  <p:tag name="KSO_WM_TEMPLATE_CATEGORY" val="diagram"/>
  <p:tag name="KSO_WM_TEMPLATE_INDEX" val="20214767"/>
  <p:tag name="KSO_WM_SLIDE_CAN_ADD_NAVIGATION" val="1"/>
  <p:tag name="KSO_WM_SLIDE_BACKGROUND" val="[&quot;leftRight&quot;,&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f21358a491bb0086638bf9"/>
  <p:tag name="KSO_WM_SLIDE_ID" val="diagram2021476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23*540"/>
  <p:tag name="KSO_WM_SLIDE_POSITION" val="0*0"/>
  <p:tag name="KSO_WM_TAG_VERSION" val="1.0"/>
  <p:tag name="KSO_WM_SLIDE_LAYOUT" val="a_d"/>
  <p:tag name="KSO_WM_SLIDE_LAYOUT_CNT" val="1_1"/>
  <p:tag name="KSO_WM_CHIP_FILLPROP" val="[[{&quot;fill_id&quot;:&quot;95c973fcd6134020a63a4180aebd3213&quot;,&quot;fill_align&quot;:&quot;lt&quot;,&quot;text_align&quot;:&quot;lt&quot;,&quot;text_direction&quot;:&quot;horizontal&quot;,&quot;chip_types&quot;:[&quot;text&quot;,&quot;header&quot;]},{&quot;fill_id&quot;:&quot;1c24f19bff6c4bd6a5f20f57a535bdbe&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CHIP_DECFILLPROP" val="[]"/>
  <p:tag name="KSO_WM_CHIP_GROUPID" val="5ef21358a491bb0086638bf8"/>
  <p:tag name="KSO_WM_SLIDE_BK_DARK_LIGHT" val="2"/>
  <p:tag name="KSO_WM_SLIDE_BACKGROUND_TYPE" val="leftRight"/>
  <p:tag name="KSO_WM_SLIDE_SUPPORT_FEATURE_TYPE" val="3"/>
  <p:tag name="KSO_WM_TEMPLATE_ASSEMBLE_XID" val="60656f9b4054ed1e2fb80d6e"/>
  <p:tag name="KSO_WM_TEMPLATE_ASSEMBLE_GROUPID" val="60656f9b4054ed1e2fb80d6e"/>
  <p:tag name="KSO_WM_FULL_TEXT_BEAUTIFY_COPY_ID" val="150995744"/>
  <p:tag name="KSO_WM_SLIDE_LAYOUT_INFO" val="{&quot;backgroundInfo&quot;:[{&quot;bottom&quot;:0,&quot;bottomAbs&quot;:false,&quot;left&quot;:0,&quot;leftAbs&quot;:false,&quot;right&quot;:0.71250000000000002,&quot;rightAbs&quot;:false,&quot;top&quot;:0,&quot;topAbs&quot;:false,&quot;type&quot;:&quot;leftRight&quot;},{&quot;bottom&quot;:0,&quot;bottomAbs&quot;:false,&quot;left&quot;:0,&quot;leftAbs&quot;:false,&quot;right&quot;:0,&quot;rightAbs&quot;:false,&quot;top&quot;:0,&quot;topAbs&quot;:false,&quot;type&quot;:&quot;general&quot;}],&quot;direction&quot;:1,&quot;id&quot;:&quot;2021-04-01T15:55:51&quot;,&quot;maxSize&quot;:{&quot;size1&quot;:26.300000000000001},&quot;minSize&quot;:{&quot;size1&quot;:26.300000000000001},&quot;normalSize&quot;:{&quot;size1&quot;:26.300000000000001},&quot;subLayout&quot;:[{&quot;id&quot;:&quot;2021-04-01T15:55:51&quot;,&quot;margin&quot;:{&quot;bottom&quot;:8.4670000076293945,&quot;left&quot;:1.6929999589920044,&quot;right&quot;:0.026000002399086952,&quot;top&quot;:3.3870000839233398},&quot;type&quot;:0},{&quot;id&quot;:&quot;2021-04-01T15:55:51&quot;,&quot;margin&quot;:{&quot;bottom&quot;:2.5399999618530273,&quot;left&quot;:2.0899999141693115,&quot;right&quot;:2.5399999618530273,&quot;top&quot;:2.1170001029968262},&quot;type&quot;:0}],&quot;type&quot;:0}"/>
</p:tagLst>
</file>

<file path=ppt/tags/tag224.xml><?xml version="1.0" encoding="utf-8"?>
<p:tagLst xmlns:p="http://schemas.openxmlformats.org/presentationml/2006/main">
  <p:tag name="KSO_WM_UNIT_PLACING_PICTURE_USER_VIEWPORT" val="{&quot;height&quot;:2093.3370078740159,&quot;width&quot;:4438.4078740157483}"/>
</p:tagLst>
</file>

<file path=ppt/tags/tag22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3"/>
  <p:tag name="KSO_WM_UNIT_HIGHLIGHT" val="0"/>
  <p:tag name="KSO_WM_UNIT_COMPATIBLE" val="0"/>
  <p:tag name="KSO_WM_UNIT_DIAGRAM_ISNUMVISUAL" val="0"/>
  <p:tag name="KSO_WM_UNIT_DIAGRAM_ISREFERUNIT" val="0"/>
  <p:tag name="KSO_WM_UNIT_TYPE" val="h_a"/>
  <p:tag name="KSO_WM_UNIT_INDEX" val="1_1"/>
  <p:tag name="KSO_WM_UNIT_ID" val="diagram20212945_1*h_a*1_1"/>
  <p:tag name="KSO_WM_TEMPLATE_CATEGORY" val="diagram"/>
  <p:tag name="KSO_WM_TEMPLATE_INDEX" val="20212945"/>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f6bb0e9b4cf44333899b8bb45d2119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20d77bd5c224765884df578a9a8faa1"/>
  <p:tag name="KSO_WM_UNIT_SUPPORT_BIG_FONT" val="1"/>
  <p:tag name="KSO_WM_UNIT_TEXT_FILL_FORE_SCHEMECOLOR_INDEX_BRIGHTNESS" val="0"/>
  <p:tag name="KSO_WM_UNIT_TEXT_FILL_FORE_SCHEMECOLOR_INDEX" val="13"/>
  <p:tag name="KSO_WM_UNIT_TEXT_FILL_TYPE" val="1"/>
  <p:tag name="KSO_WM_TEMPLATE_ASSEMBLE_XID" val="60656f114054ed1e2fb802eb"/>
  <p:tag name="KSO_WM_TEMPLATE_ASSEMBLE_GROUPID" val="60656f114054ed1e2fb802eb"/>
  <p:tag name="KSO_WM_FULL_TEXT_BEAUTIFY_COPY_ID" val="11"/>
</p:tagLst>
</file>

<file path=ppt/tags/tag226.xml><?xml version="1.0" encoding="utf-8"?>
<p:tagLst xmlns:p="http://schemas.openxmlformats.org/presentationml/2006/main">
  <p:tag name="KSO_WM_UNIT_VALUE" val="761*761"/>
  <p:tag name="KSO_WM_UNIT_HIGHLIGHT" val="0"/>
  <p:tag name="KSO_WM_UNIT_COMPATIBLE" val="0"/>
  <p:tag name="KSO_WM_UNIT_DIAGRAM_ISNUMVISUAL" val="0"/>
  <p:tag name="KSO_WM_UNIT_DIAGRAM_ISREFERUNIT" val="0"/>
  <p:tag name="KSO_WM_UNIT_TYPE" val="d"/>
  <p:tag name="KSO_WM_UNIT_INDEX" val="4"/>
  <p:tag name="KSO_WM_UNIT_ID" val="diagram20212926_1*d*4"/>
  <p:tag name="KSO_WM_TEMPLATE_CATEGORY" val="diagram"/>
  <p:tag name="KSO_WM_TEMPLATE_INDEX" val="20212926"/>
  <p:tag name="KSO_WM_UNIT_LAYERLEVEL" val="1"/>
  <p:tag name="KSO_WM_TAG_VERSION" val="1.0"/>
  <p:tag name="KSO_WM_BEAUTIFY_FLAG" val="#wm#"/>
  <p:tag name="KSO_WM_CHIP_GROUPID" val="5e7310da9a230a26b9e88a19"/>
  <p:tag name="KSO_WM_CHIP_XID" val="5e7310da9a230a26b9e88a1a"/>
  <p:tag name="KSO_WM_UNIT_DEC_AREA_ID" val="7726c4a4c15f49e69756054c578180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4b39bf3ec2145918edb59451df16988"/>
  <p:tag name="KSO_WM_UNIT_PLACING_PICTURE" val="54b39bf3ec2145918edb59451df16988"/>
  <p:tag name="KSO_WM_TEMPLATE_ASSEMBLE_XID" val="60656f034054ed1e2fb80239"/>
  <p:tag name="KSO_WM_TEMPLATE_ASSEMBLE_GROUPID" val="60656f034054ed1e2fb80239"/>
  <p:tag name="KSO_WM_FULL_TEXT_BEAUTIFY_COPY_ID" val="23"/>
  <p:tag name="KSO_WM_UNIT_PLACING_PICTURE_INFO" val="{&quot;code&quot;:&quot;&quot;,&quot;full_picture&quot;:false,&quot;scheme&quot;:&quot;&quot;,&quot;spacing&quot;:5}"/>
  <p:tag name="KSO_WM_UNIT_PLACING_PICTURE_COLLAGE_VIEWPORT" val="{&quot;height&quot;:3087.0000000000005,&quot;width&quot;:5145}"/>
</p:tagLst>
</file>

<file path=ppt/tags/tag227.xml><?xml version="1.0" encoding="utf-8"?>
<p:tagLst xmlns:p="http://schemas.openxmlformats.org/presentationml/2006/main">
  <p:tag name="KSO_WM_UNIT_VALUE" val="761*761"/>
  <p:tag name="KSO_WM_UNIT_HIGHLIGHT" val="0"/>
  <p:tag name="KSO_WM_UNIT_COMPATIBLE" val="0"/>
  <p:tag name="KSO_WM_UNIT_DIAGRAM_ISNUMVISUAL" val="0"/>
  <p:tag name="KSO_WM_UNIT_DIAGRAM_ISREFERUNIT" val="0"/>
  <p:tag name="KSO_WM_UNIT_TYPE" val="d"/>
  <p:tag name="KSO_WM_UNIT_INDEX" val="2"/>
  <p:tag name="KSO_WM_UNIT_ID" val="diagram20212926_1*d*2"/>
  <p:tag name="KSO_WM_TEMPLATE_CATEGORY" val="diagram"/>
  <p:tag name="KSO_WM_TEMPLATE_INDEX" val="20212926"/>
  <p:tag name="KSO_WM_UNIT_LAYERLEVEL" val="1"/>
  <p:tag name="KSO_WM_TAG_VERSION" val="1.0"/>
  <p:tag name="KSO_WM_BEAUTIFY_FLAG" val="#wm#"/>
  <p:tag name="KSO_WM_CHIP_GROUPID" val="5e7310da9a230a26b9e88a19"/>
  <p:tag name="KSO_WM_CHIP_XID" val="5e7310da9a230a26b9e88a1a"/>
  <p:tag name="KSO_WM_UNIT_DEC_AREA_ID" val="ce02ed1b06334adba505d47086f2c8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46de72f1b814a398a2a26fe64e10b02"/>
  <p:tag name="KSO_WM_UNIT_PLACING_PICTURE" val="146de72f1b814a398a2a26fe64e10b02"/>
  <p:tag name="KSO_WM_TEMPLATE_ASSEMBLE_XID" val="60656f034054ed1e2fb80239"/>
  <p:tag name="KSO_WM_TEMPLATE_ASSEMBLE_GROUPID" val="60656f034054ed1e2fb80239"/>
  <p:tag name="KSO_WM_FULL_TEXT_BEAUTIFY_COPY_ID" val="25"/>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4316_1*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3"/>
  <p:tag name="KSO_WM_UNIT_DEC_AREA_ID" val="15d798db52f34da99c4691e5f60fb264"/>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c575d5d66b0c49138f6bfcdd49730ca8"/>
</p:tagLst>
</file>

<file path=ppt/tags/tag23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316_1*a*1"/>
  <p:tag name="KSO_WM_TEMPLATE_CATEGORY" val="diagram"/>
  <p:tag name="KSO_WM_TEMPLATE_INDEX" val="202133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f73436d67494c90a6183798a893c70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0efbc2736b545e7a254b7f93dc341ee"/>
  <p:tag name="KSO_WM_UNIT_TEXT_FILL_FORE_SCHEMECOLOR_INDEX_BRIGHTNESS" val="0"/>
  <p:tag name="KSO_WM_UNIT_TEXT_FILL_FORE_SCHEMECOLOR_INDEX" val="13"/>
  <p:tag name="KSO_WM_UNIT_TEXT_FILL_TYPE" val="1"/>
  <p:tag name="KSO_WM_TEMPLATE_ASSEMBLE_XID" val="60656ed04054ed1e2fb80026"/>
  <p:tag name="KSO_WM_TEMPLATE_ASSEMBLE_GROUPID" val="60656ed04054ed1e2fb80026"/>
</p:tagLst>
</file>

<file path=ppt/tags/tag231.xml><?xml version="1.0" encoding="utf-8"?>
<p:tagLst xmlns:p="http://schemas.openxmlformats.org/presentationml/2006/main">
  <p:tag name="KSO_WM_UNIT_VALUE" val="804*1481"/>
  <p:tag name="KSO_WM_UNIT_HIGHLIGHT" val="0"/>
  <p:tag name="KSO_WM_UNIT_COMPATIBLE" val="0"/>
  <p:tag name="KSO_WM_UNIT_DIAGRAM_ISNUMVISUAL" val="0"/>
  <p:tag name="KSO_WM_UNIT_DIAGRAM_ISREFERUNIT" val="0"/>
  <p:tag name="KSO_WM_UNIT_TYPE" val="d"/>
  <p:tag name="KSO_WM_UNIT_INDEX" val="2"/>
  <p:tag name="KSO_WM_UNIT_ID" val="diagram20213316_1*d*2"/>
  <p:tag name="KSO_WM_TEMPLATE_CATEGORY" val="diagram"/>
  <p:tag name="KSO_WM_TEMPLATE_INDEX" val="20213316"/>
  <p:tag name="KSO_WM_UNIT_LAYERLEVEL" val="1"/>
  <p:tag name="KSO_WM_TAG_VERSION" val="1.0"/>
  <p:tag name="KSO_WM_BEAUTIFY_FLAG" val="#wm#"/>
  <p:tag name="KSO_WM_CHIP_GROUPID" val="5e7310da9a230a26b9e88a19"/>
  <p:tag name="KSO_WM_CHIP_XID" val="5e7310da9a230a26b9e88a1a"/>
  <p:tag name="KSO_WM_UNIT_DEC_AREA_ID" val="8cc6cf74e99448bd9bce0e1009b54c0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c53406cb1ca4e159e1dced82abfad3b"/>
  <p:tag name="KSO_WM_UNIT_PLACING_PICTURE" val="cc53406cb1ca4e159e1dced82abfad3b"/>
  <p:tag name="KSO_WM_UNIT_SUPPORT_UNIT_TYPE" val="[&quot;d&quot;,&quot;α&quot;,&quot;β&quot;]"/>
  <p:tag name="KSO_WM_TEMPLATE_ASSEMBLE_XID" val="60656ed04054ed1e2fb80026"/>
  <p:tag name="KSO_WM_TEMPLATE_ASSEMBLE_GROUPID" val="60656ed04054ed1e2fb80026"/>
  <p:tag name="KSO_WM_UNIT_PICTURE_CLIP_FLAG" val="0"/>
  <p:tag name="KSO_WM_UNIT_PLACING_PICTURE_INFO" val="{&quot;code&quot;:&quot;&quot;,&quot;full_picture&quot;:false,&quot;scheme&quot;:&quot;&quot;,&quot;spacing&quot;:5}"/>
  <p:tag name="KSO_WM_UNIT_PLACING_PICTURE_COLLAGE_VIEWPORT" val="{&quot;height&quot;:4192,&quot;width&quot;:5960.660670482421}"/>
</p:tagLst>
</file>

<file path=ppt/tags/tag232.xml><?xml version="1.0" encoding="utf-8"?>
<p:tagLst xmlns:p="http://schemas.openxmlformats.org/presentationml/2006/main">
  <p:tag name="KSO_WM_UNIT_VALUE" val="804*1481"/>
  <p:tag name="KSO_WM_UNIT_HIGHLIGHT" val="0"/>
  <p:tag name="KSO_WM_UNIT_COMPATIBLE" val="0"/>
  <p:tag name="KSO_WM_UNIT_DIAGRAM_ISNUMVISUAL" val="0"/>
  <p:tag name="KSO_WM_UNIT_DIAGRAM_ISREFERUNIT" val="0"/>
  <p:tag name="KSO_WM_UNIT_TYPE" val="d"/>
  <p:tag name="KSO_WM_UNIT_INDEX" val="1"/>
  <p:tag name="KSO_WM_UNIT_ID" val="diagram20213316_1*d*1"/>
  <p:tag name="KSO_WM_TEMPLATE_CATEGORY" val="diagram"/>
  <p:tag name="KSO_WM_TEMPLATE_INDEX" val="20213316"/>
  <p:tag name="KSO_WM_UNIT_LAYERLEVEL" val="1"/>
  <p:tag name="KSO_WM_TAG_VERSION" val="1.0"/>
  <p:tag name="KSO_WM_BEAUTIFY_FLAG" val="#wm#"/>
  <p:tag name="KSO_WM_CHIP_GROUPID" val="5e7310da9a230a26b9e88a19"/>
  <p:tag name="KSO_WM_CHIP_XID" val="5e7310da9a230a26b9e88a1a"/>
  <p:tag name="KSO_WM_UNIT_DEC_AREA_ID" val="9985bc2b77204295ab81efe0112035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517d19ba507418583a93f3ea7ea309b"/>
  <p:tag name="KSO_WM_UNIT_PLACING_PICTURE" val="2517d19ba507418583a93f3ea7ea309b"/>
  <p:tag name="KSO_WM_UNIT_SUPPORT_UNIT_TYPE" val="[&quot;d&quot;,&quot;α&quot;,&quot;β&quot;]"/>
  <p:tag name="KSO_WM_TEMPLATE_ASSEMBLE_XID" val="60656ed04054ed1e2fb80026"/>
  <p:tag name="KSO_WM_TEMPLATE_ASSEMBLE_GROUPID" val="60656ed04054ed1e2fb80026"/>
</p:tagLst>
</file>

<file path=ppt/tags/tag23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16_1*f*1"/>
  <p:tag name="KSO_WM_TEMPLATE_CATEGORY" val="diagram"/>
  <p:tag name="KSO_WM_TEMPLATE_INDEX" val="20213316"/>
  <p:tag name="KSO_WM_UNIT_LAYERLEVEL" val="1"/>
  <p:tag name="KSO_WM_TAG_VERSION" val="1.0"/>
  <p:tag name="KSO_WM_BEAUTIFY_FLAG" val="#wm#"/>
  <p:tag name="KSO_WM_UNIT_DEFAULT_FONT" val="14;20;2"/>
  <p:tag name="KSO_WM_UNIT_BLOCK" val="0"/>
  <p:tag name="KSO_WM_UNIT_VALUE" val="129"/>
  <p:tag name="KSO_WM_UNIT_SHOW_EDIT_AREA_INDICATION" val="1"/>
  <p:tag name="KSO_WM_CHIP_GROUPID" val="5e6b05596848fb12bee65ac8"/>
  <p:tag name="KSO_WM_CHIP_XID" val="5e6b05596848fb12bee65aca"/>
  <p:tag name="KSO_WM_UNIT_DEC_AREA_ID" val="5c29e735128b4095bc6f1e509cd6e66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ea38abf34ee4cc7aece2a0a63cd0883"/>
  <p:tag name="KSO_WM_UNIT_TEXT_FILL_FORE_SCHEMECOLOR_INDEX_BRIGHTNESS" val="0.25"/>
  <p:tag name="KSO_WM_UNIT_TEXT_FILL_FORE_SCHEMECOLOR_INDEX" val="13"/>
  <p:tag name="KSO_WM_UNIT_TEXT_FILL_TYPE" val="1"/>
  <p:tag name="KSO_WM_TEMPLATE_ASSEMBLE_XID" val="60656ed04054ed1e2fb80026"/>
  <p:tag name="KSO_WM_TEMPLATE_ASSEMBLE_GROUPID" val="60656ed04054ed1e2fb80026"/>
</p:tagLst>
</file>

<file path=ppt/tags/tag234.xml><?xml version="1.0" encoding="utf-8"?>
<p:tagLst xmlns:p="http://schemas.openxmlformats.org/presentationml/2006/main">
  <p:tag name="KSO_WM_BEAUTIFY_FLAG" val="#wm#"/>
  <p:tag name="KSO_WM_TEMPLATE_CATEGORY" val="diagram"/>
  <p:tag name="KSO_WM_TEMPLATE_INDEX" val="20213316"/>
  <p:tag name="KSO_WM_SLIDE_ID" val="diagram2021331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SLIDE_LAYOUT" val="a_d_f"/>
  <p:tag name="KSO_WM_SLIDE_LAYOUT_CNT" val="1_2_1"/>
  <p:tag name="KSO_WM_SLIDE_LAYOUT_INFO" val="{&quot;backgroundInfo&quot;:[{&quot;bottom&quot;:0,&quot;bottomAbs&quot;:false,&quot;left&quot;:0,&quot;leftAbs&quot;:false,&quot;right&quot;:0,&quot;rightAbs&quot;:false,&quot;top&quot;:0,&quot;topAbs&quot;:false,&quot;type&quot;:&quot;general&quot;}],&quot;id&quot;:&quot;2021-04-01T15:19:21&quot;,&quot;maxSize&quot;:{&quot;size1&quot;:26.699999999999999},&quot;minSize&quot;:{&quot;size1&quot;:20},&quot;normalSize&quot;:{&quot;size1&quot;:25.255555555555556},&quot;subLayout&quot;:[{&quot;id&quot;:&quot;2021-04-01T15:19:21&quot;,&quot;margin&quot;:{&quot;bottom&quot;:0,&quot;left&quot;:1.6929999589920044,&quot;right&quot;:1.6929999589920044,&quot;top&quot;:1.7230000495910645},&quot;type&quot;:0},{&quot;id&quot;:&quot;2021-04-01T15:19:21&quot;,&quot;maxSize&quot;:{&quot;size1&quot;:63},&quot;minSize&quot;:{&quot;size1&quot;:54.5},&quot;normalSize&quot;:{&quot;size1&quot;:62.383793142647278},&quot;subLayout&quot;:[{&quot;direction&quot;:1,&quot;id&quot;:&quot;2021-04-01T15:19:21&quot;,&quot;maxSize&quot;:{&quot;size1&quot;:48.799999999999997},&quot;minSize&quot;:{&quot;size1&quot;:48.799999999999997},&quot;normalSize&quot;:{&quot;size1&quot;:48.799999999999997},&quot;subLayout&quot;:[{&quot;id&quot;:&quot;2021-04-01T15:19:21&quot;,&quot;margin&quot;:{&quot;bottom&quot;:0.026000002399086952,&quot;left&quot;:1.6929999589920044,&quot;right&quot;:0.026000002399086952,&quot;top&quot;:0.42300000786781311},&quot;type&quot;:0},{&quot;id&quot;:&quot;2021-04-01T15:19:21&quot;,&quot;margin&quot;:{&quot;bottom&quot;:0.026000002399086952,&quot;left&quot;:0.81999999284744263,&quot;right&quot;:1.6929999589920044,&quot;top&quot;:0.42300000786781311},&quot;type&quot;:0}],&quot;type&quot;:0},{&quot;id&quot;:&quot;2021-04-01T15:19:22&quot;,&quot;margin&quot;:{&quot;bottom&quot;:1.6929999589920044,&quot;left&quot;:1.6929999589920044,&quot;right&quot;:1.6929999589920044,&quot;top&quot;:0.81999999284744263},&quot;type&quot;:0}],&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20553136823a5e61c7"/>
  <p:tag name="KSO_WM_CHIP_FILLPROP" val="[[{&quot;text_align&quot;:&quot;lt&quot;,&quot;text_direction&quot;:&quot;horizontal&quot;,&quot;support_big_font&quot;:false,&quot;fill_id&quot;:&quot;ccf7ac6eb78242d3b46403a79b5acfa5&quot;,&quot;fill_align&quot;:&quot;lt&quot;,&quot;chip_types&quot;:[&quot;header&quot;]},{&quot;text_align&quot;:&quot;lm&quot;,&quot;text_direction&quot;:&quot;horizontal&quot;,&quot;support_features&quot;:[&quot;collage&quot;],&quot;support_big_font&quot;:false,&quot;fill_id&quot;:&quot;f2c2f54f95b24ec3afa774b7aabd4290&quot;,&quot;fill_align&quot;:&quot;lm&quot;,&quot;chip_types&quot;:[&quot;pictext&quot;,&quot;picture&quot;,&quot;chart&quot;,&quot;table&quot;]},{&quot;text_align&quot;:&quot;lm&quot;,&quot;text_direction&quot;:&quot;horizontal&quot;,&quot;support_features&quot;:[&quot;collage&quot;],&quot;support_big_font&quot;:false,&quot;fill_id&quot;:&quot;54b55bc19a5f42b19b72b2359100cff1&quot;,&quot;fill_align&quot;:&quot;lm&quot;,&quot;chip_types&quot;:[&quot;pictext&quot;,&quot;picture&quot;,&quot;chart&quot;,&quot;table&quot;]},{&quot;text_align&quot;:&quot;lt&quot;,&quot;text_direction&quot;:&quot;horizontal&quot;,&quot;support_big_font&quot;:false,&quot;fill_id&quot;:&quot;d47d495373684b538a3af4bf9deb6852&quot;,&quot;fill_align&quot;:&quot;lt&quot;,&quot;chip_types&quot;:[&quot;text&quot;]}]]"/>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0"/>
  <p:tag name="KSO_WM_TEMPLATE_ASSEMBLE_XID" val="60656ed04054ed1e2fb80026"/>
  <p:tag name="KSO_WM_TEMPLATE_ASSEMBLE_GROUPID" val="60656ed04054ed1e2fb80026"/>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 name="KSO_WM_FULL_TEXT_BEAUTIFY_COPY_ID" val="3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 name="KSO_WM_FULL_TEXT_BEAUTIFY_COPY_ID" val="3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926_1*i*1"/>
  <p:tag name="KSO_WM_TEMPLATE_CATEGORY" val="diagram"/>
  <p:tag name="KSO_WM_TEMPLATE_INDEX" val="20212926"/>
  <p:tag name="KSO_WM_UNIT_LAYERLEVEL" val="1"/>
  <p:tag name="KSO_WM_TAG_VERSION" val="1.0"/>
  <p:tag name="KSO_WM_BEAUTIFY_FLAG" val="#wm#"/>
  <p:tag name="KSO_WM_UNIT_BLOCK" val="0"/>
  <p:tag name="KSO_WM_UNIT_SM_LIMIT_TYPE" val="2"/>
  <p:tag name="KSO_WM_UNIT_DEC_AREA_ID" val="1b22722c0ea0401085cf06c29b9727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6ca1c57b7ee298d4025d48"/>
  <p:tag name="KSO_WM_CHIP_XID" val="5f6ca1c57b7ee298d4025d49"/>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460"/>
  <p:tag name="KSO_WM_TEMPLATE_ASSEMBLE_XID" val="60656f034054ed1e2fb80239"/>
  <p:tag name="KSO_WM_TEMPLATE_ASSEMBLE_GROUPID" val="60656f034054ed1e2fb80239"/>
  <p:tag name="KSO_WM_FULL_TEXT_BEAUTIFY_COPY_ID" val="17"/>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926_1*i*2"/>
  <p:tag name="KSO_WM_TEMPLATE_CATEGORY" val="diagram"/>
  <p:tag name="KSO_WM_TEMPLATE_INDEX" val="20212926"/>
  <p:tag name="KSO_WM_UNIT_LAYERLEVEL" val="1"/>
  <p:tag name="KSO_WM_TAG_VERSION" val="1.0"/>
  <p:tag name="KSO_WM_BEAUTIFY_FLAG" val="#wm#"/>
  <p:tag name="KSO_WM_UNIT_BLOCK" val="0"/>
  <p:tag name="KSO_WM_UNIT_SM_LIMIT_TYPE" val="2"/>
  <p:tag name="KSO_WM_UNIT_DEC_AREA_ID" val="95fb4e4e3fbe4bb39c7a04a7be9dc94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6ca1c57b7ee298d4025d48"/>
  <p:tag name="KSO_WM_CHIP_XID" val="5f6ca1c57b7ee298d4025d4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60656f034054ed1e2fb80239"/>
  <p:tag name="KSO_WM_TEMPLATE_ASSEMBLE_GROUPID" val="60656f034054ed1e2fb80239"/>
  <p:tag name="KSO_WM_FULL_TEXT_BEAUTIFY_COPY_ID" val="20"/>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926_1*i*3"/>
  <p:tag name="KSO_WM_TEMPLATE_CATEGORY" val="diagram"/>
  <p:tag name="KSO_WM_TEMPLATE_INDEX" val="20212926"/>
  <p:tag name="KSO_WM_UNIT_LAYERLEVEL" val="1"/>
  <p:tag name="KSO_WM_TAG_VERSION" val="1.0"/>
  <p:tag name="KSO_WM_BEAUTIFY_FLAG" val="#wm#"/>
  <p:tag name="KSO_WM_UNIT_BLOCK" val="0"/>
  <p:tag name="KSO_WM_UNIT_SM_LIMIT_TYPE" val="2"/>
  <p:tag name="KSO_WM_UNIT_DEC_AREA_ID" val="0e2619cce9f94ad69ece2cc625181c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6ca1c57b7ee298d4025d48"/>
  <p:tag name="KSO_WM_CHIP_XID" val="5f6ca1c57b7ee298d4025d4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60656f034054ed1e2fb80239"/>
  <p:tag name="KSO_WM_TEMPLATE_ASSEMBLE_GROUPID" val="60656f034054ed1e2fb80239"/>
  <p:tag name="KSO_WM_FULL_TEXT_BEAUTIFY_COPY_ID" val="22"/>
</p:tagLst>
</file>

<file path=ppt/tags/tag24.xml><?xml version="1.0" encoding="utf-8"?>
<p:tagLst xmlns:p="http://schemas.openxmlformats.org/presentationml/2006/main">
  <p:tag name="KSO_WM_UNIT_ISCONTENTSTITLE" val="0"/>
  <p:tag name="KSO_WM_UNIT_ISNUMDGMTITLE" val="0"/>
  <p:tag name="KSO_WM_UNIT_NOCLEAR" val="0"/>
  <p:tag name="KSO_WM_UNIT_VALUE" val="210"/>
  <p:tag name="KSO_WM_UNIT_HIGHLIGHT" val="0"/>
  <p:tag name="KSO_WM_UNIT_COMPATIBLE" val="0"/>
  <p:tag name="KSO_WM_UNIT_DIAGRAM_ISNUMVISUAL" val="0"/>
  <p:tag name="KSO_WM_UNIT_DIAGRAM_ISREFERUNIT" val="0"/>
  <p:tag name="KSO_WM_UNIT_TYPE" val="b"/>
  <p:tag name="KSO_WM_UNIT_INDEX" val="1"/>
  <p:tag name="KSO_WM_UNIT_ID" val="custom20204316_1*b*1"/>
  <p:tag name="KSO_WM_TEMPLATE_CATEGORY" val="custom"/>
  <p:tag name="KSO_WM_TEMPLATE_INDEX" val="20204316"/>
  <p:tag name="KSO_WM_UNIT_LAYERLEVEL" val="1"/>
  <p:tag name="KSO_WM_TAG_VERSION" val="1.0"/>
  <p:tag name="KSO_WM_BEAUTIFY_FLAG" val="#wm#"/>
  <p:tag name="KSO_WM_UNIT_PRESET_TEXT" val="单击此处输入你的副标题，文字是您思想的提炼，为了最终演示发布的良好效果，请尽量言简意赅的阐述观点，以便观者可以准确理解您所传达的信息。"/>
  <p:tag name="KSO_WM_UNIT_DEFAULT_FONT" val="18;24;2"/>
  <p:tag name="KSO_WM_UNIT_BLOCK" val="0"/>
  <p:tag name="KSO_WM_UNIT_DEC_AREA_ID" val="944b531add2d4147800ab46818165a0c"/>
  <p:tag name="KSO_WM_CHIP_GROUPID" val="5ebe3b510ac41c4a0a5255fc"/>
  <p:tag name="KSO_WM_CHIP_XID" val="5ebe3b510ac41c4a0a5255fd"/>
  <p:tag name="KSO_WM_CHIP_FILLAREA_FILL_RULE" val="{&quot;fill_align&quot;:&quot;cm&quot;,&quot;fill_mode&quot;:&quot;adaptive&quot;,&quot;sacle_strategy&quot;:&quot;smart&quot;}"/>
  <p:tag name="KSO_WM_ASSEMBLE_CHIP_INDEX" val="e85a6eac7da64605843fb4e532f1e4ea"/>
  <p:tag name="KSO_WM_UNIT_TEXT_FILL_FORE_SCHEMECOLOR_INDEX_BRIGHTNESS" val="0.35"/>
  <p:tag name="KSO_WM_UNIT_TEXT_FILL_FORE_SCHEMECOLOR_INDEX" val="13"/>
  <p:tag name="KSO_WM_UNIT_TEXT_FILL_TYPE" val="1"/>
  <p:tag name="KSO_WM_TEMPLATE_ASSEMBLE_XID" val="5f978bb5e01a7e847d6e4d5e"/>
  <p:tag name="KSO_WM_TEMPLATE_ASSEMBLE_GROUPID" val="5f8960cea61ec3b5528498b2"/>
</p:tagLst>
</file>

<file path=ppt/tags/tag240.xml><?xml version="1.0" encoding="utf-8"?>
<p:tagLst xmlns:p="http://schemas.openxmlformats.org/presentationml/2006/main">
  <p:tag name="KSO_WM_UNIT_VALUE" val="761*761"/>
  <p:tag name="KSO_WM_UNIT_HIGHLIGHT" val="0"/>
  <p:tag name="KSO_WM_UNIT_COMPATIBLE" val="0"/>
  <p:tag name="KSO_WM_UNIT_DIAGRAM_ISNUMVISUAL" val="0"/>
  <p:tag name="KSO_WM_UNIT_DIAGRAM_ISREFERUNIT" val="0"/>
  <p:tag name="KSO_WM_UNIT_TYPE" val="d"/>
  <p:tag name="KSO_WM_UNIT_INDEX" val="4"/>
  <p:tag name="KSO_WM_UNIT_ID" val="diagram20212926_1*d*4"/>
  <p:tag name="KSO_WM_TEMPLATE_CATEGORY" val="diagram"/>
  <p:tag name="KSO_WM_TEMPLATE_INDEX" val="20212926"/>
  <p:tag name="KSO_WM_UNIT_LAYERLEVEL" val="1"/>
  <p:tag name="KSO_WM_TAG_VERSION" val="1.0"/>
  <p:tag name="KSO_WM_BEAUTIFY_FLAG" val="#wm#"/>
  <p:tag name="KSO_WM_CHIP_GROUPID" val="5e7310da9a230a26b9e88a19"/>
  <p:tag name="KSO_WM_CHIP_XID" val="5e7310da9a230a26b9e88a1a"/>
  <p:tag name="KSO_WM_UNIT_DEC_AREA_ID" val="7726c4a4c15f49e69756054c578180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4b39bf3ec2145918edb59451df16988"/>
  <p:tag name="KSO_WM_UNIT_PLACING_PICTURE" val="54b39bf3ec2145918edb59451df16988"/>
  <p:tag name="KSO_WM_TEMPLATE_ASSEMBLE_XID" val="60656f034054ed1e2fb80239"/>
  <p:tag name="KSO_WM_TEMPLATE_ASSEMBLE_GROUPID" val="60656f034054ed1e2fb80239"/>
  <p:tag name="KSO_WM_FULL_TEXT_BEAUTIFY_COPY_ID" val="23"/>
</p:tagLst>
</file>

<file path=ppt/tags/tag241.xml><?xml version="1.0" encoding="utf-8"?>
<p:tagLst xmlns:p="http://schemas.openxmlformats.org/presentationml/2006/main">
  <p:tag name="KSO_WM_UNIT_VALUE" val="761*761"/>
  <p:tag name="KSO_WM_UNIT_HIGHLIGHT" val="0"/>
  <p:tag name="KSO_WM_UNIT_COMPATIBLE" val="0"/>
  <p:tag name="KSO_WM_UNIT_DIAGRAM_ISNUMVISUAL" val="0"/>
  <p:tag name="KSO_WM_UNIT_DIAGRAM_ISREFERUNIT" val="0"/>
  <p:tag name="KSO_WM_UNIT_TYPE" val="d"/>
  <p:tag name="KSO_WM_UNIT_INDEX" val="2"/>
  <p:tag name="KSO_WM_UNIT_ID" val="diagram20212926_1*d*2"/>
  <p:tag name="KSO_WM_TEMPLATE_CATEGORY" val="diagram"/>
  <p:tag name="KSO_WM_TEMPLATE_INDEX" val="20212926"/>
  <p:tag name="KSO_WM_UNIT_LAYERLEVEL" val="1"/>
  <p:tag name="KSO_WM_TAG_VERSION" val="1.0"/>
  <p:tag name="KSO_WM_BEAUTIFY_FLAG" val="#wm#"/>
  <p:tag name="KSO_WM_CHIP_GROUPID" val="5e7310da9a230a26b9e88a19"/>
  <p:tag name="KSO_WM_CHIP_XID" val="5e7310da9a230a26b9e88a1a"/>
  <p:tag name="KSO_WM_UNIT_DEC_AREA_ID" val="ce02ed1b06334adba505d47086f2c8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46de72f1b814a398a2a26fe64e10b02"/>
  <p:tag name="KSO_WM_UNIT_PLACING_PICTURE" val="146de72f1b814a398a2a26fe64e10b02"/>
  <p:tag name="KSO_WM_TEMPLATE_ASSEMBLE_XID" val="60656f034054ed1e2fb80239"/>
  <p:tag name="KSO_WM_TEMPLATE_ASSEMBLE_GROUPID" val="60656f034054ed1e2fb80239"/>
  <p:tag name="KSO_WM_FULL_TEXT_BEAUTIFY_COPY_ID" val="25"/>
</p:tagLst>
</file>

<file path=ppt/tags/tag242.xml><?xml version="1.0" encoding="utf-8"?>
<p:tagLst xmlns:p="http://schemas.openxmlformats.org/presentationml/2006/main">
  <p:tag name="KSO_WM_UNIT_VALUE" val="761*761"/>
  <p:tag name="KSO_WM_UNIT_HIGHLIGHT" val="0"/>
  <p:tag name="KSO_WM_UNIT_COMPATIBLE" val="0"/>
  <p:tag name="KSO_WM_UNIT_DIAGRAM_ISNUMVISUAL" val="0"/>
  <p:tag name="KSO_WM_UNIT_DIAGRAM_ISREFERUNIT" val="0"/>
  <p:tag name="KSO_WM_UNIT_TYPE" val="d"/>
  <p:tag name="KSO_WM_UNIT_INDEX" val="3"/>
  <p:tag name="KSO_WM_UNIT_ID" val="diagram20212926_1*d*3"/>
  <p:tag name="KSO_WM_TEMPLATE_CATEGORY" val="diagram"/>
  <p:tag name="KSO_WM_TEMPLATE_INDEX" val="20212926"/>
  <p:tag name="KSO_WM_UNIT_LAYERLEVEL" val="1"/>
  <p:tag name="KSO_WM_TAG_VERSION" val="1.0"/>
  <p:tag name="KSO_WM_BEAUTIFY_FLAG" val="#wm#"/>
  <p:tag name="KSO_WM_CHIP_GROUPID" val="5e7310da9a230a26b9e88a19"/>
  <p:tag name="KSO_WM_CHIP_XID" val="5e7310da9a230a26b9e88a1a"/>
  <p:tag name="KSO_WM_UNIT_DEC_AREA_ID" val="ebc528992af748a6ad506a5df82f43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3d59f088efe49fabec57163419e120a"/>
  <p:tag name="KSO_WM_UNIT_PLACING_PICTURE" val="23d59f088efe49fabec57163419e120a"/>
  <p:tag name="KSO_WM_TEMPLATE_ASSEMBLE_XID" val="60656f034054ed1e2fb80239"/>
  <p:tag name="KSO_WM_TEMPLATE_ASSEMBLE_GROUPID" val="60656f034054ed1e2fb80239"/>
  <p:tag name="KSO_WM_FULL_TEXT_BEAUTIFY_COPY_ID" val="26"/>
</p:tagLst>
</file>

<file path=ppt/tags/tag243.xml><?xml version="1.0" encoding="utf-8"?>
<p:tagLst xmlns:p="http://schemas.openxmlformats.org/presentationml/2006/main">
  <p:tag name="KSO_WM_UNIT_VALUE" val="761*761"/>
  <p:tag name="KSO_WM_UNIT_HIGHLIGHT" val="0"/>
  <p:tag name="KSO_WM_UNIT_COMPATIBLE" val="0"/>
  <p:tag name="KSO_WM_UNIT_DIAGRAM_ISNUMVISUAL" val="0"/>
  <p:tag name="KSO_WM_UNIT_DIAGRAM_ISREFERUNIT" val="0"/>
  <p:tag name="KSO_WM_UNIT_TYPE" val="d"/>
  <p:tag name="KSO_WM_UNIT_INDEX" val="1"/>
  <p:tag name="KSO_WM_UNIT_ID" val="diagram20212926_1*d*1"/>
  <p:tag name="KSO_WM_TEMPLATE_CATEGORY" val="diagram"/>
  <p:tag name="KSO_WM_TEMPLATE_INDEX" val="20212926"/>
  <p:tag name="KSO_WM_UNIT_LAYERLEVEL" val="1"/>
  <p:tag name="KSO_WM_TAG_VERSION" val="1.0"/>
  <p:tag name="KSO_WM_BEAUTIFY_FLAG" val="#wm#"/>
  <p:tag name="KSO_WM_CHIP_GROUPID" val="5e7310da9a230a26b9e88a19"/>
  <p:tag name="KSO_WM_CHIP_XID" val="5e7310da9a230a26b9e88a1a"/>
  <p:tag name="KSO_WM_UNIT_DEC_AREA_ID" val="6f8106ad22e041d6b634138280a830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684e7f6e8d448fa9fddce16c519c26e"/>
  <p:tag name="KSO_WM_UNIT_PLACING_PICTURE" val="0684e7f6e8d448fa9fddce16c519c26e"/>
  <p:tag name="KSO_WM_TEMPLATE_ASSEMBLE_XID" val="60656f034054ed1e2fb80239"/>
  <p:tag name="KSO_WM_TEMPLATE_ASSEMBLE_GROUPID" val="60656f034054ed1e2fb80239"/>
  <p:tag name="KSO_WM_FULL_TEXT_BEAUTIFY_COPY_ID" val="29"/>
</p:tagLst>
</file>

<file path=ppt/tags/tag244.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926_1*f*1"/>
  <p:tag name="KSO_WM_TEMPLATE_CATEGORY" val="diagram"/>
  <p:tag name="KSO_WM_TEMPLATE_INDEX" val="20212926"/>
  <p:tag name="KSO_WM_UNIT_LAYERLEVEL" val="1"/>
  <p:tag name="KSO_WM_TAG_VERSION" val="1.0"/>
  <p:tag name="KSO_WM_BEAUTIFY_FLAG" val="#wm#"/>
  <p:tag name="KSO_WM_UNIT_DEFAULT_FONT" val="14;20;2"/>
  <p:tag name="KSO_WM_UNIT_BLOCK" val="0"/>
  <p:tag name="KSO_WM_UNIT_VALUE" val="48"/>
  <p:tag name="KSO_WM_UNIT_SHOW_EDIT_AREA_INDICATION" val="1"/>
  <p:tag name="KSO_WM_CHIP_GROUPID" val="5e6b05596848fb12bee65ac8"/>
  <p:tag name="KSO_WM_CHIP_XID" val="5e6b05596848fb12bee65aca"/>
  <p:tag name="KSO_WM_UNIT_DEC_AREA_ID" val="eaec3b7bb9ad4a73aa2f3b08e822a147"/>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false},&quot;whChangeMode&quot;:0}"/>
  <p:tag name="KSO_WM_UNIT_SM_LIMIT_TYPE" val="2"/>
  <p:tag name="KSO_WM_CHIP_FILLAREA_FILL_RULE" val="{&quot;fill_align&quot;:&quot;cm&quot;,&quot;fill_mode&quot;:&quot;full&quot;,&quot;sacle_strategy&quot;:&quot;smart&quot;}"/>
  <p:tag name="KSO_WM_ASSEMBLE_CHIP_INDEX" val="8bffee4f6ba54259a633e4df85279cd5"/>
  <p:tag name="KSO_WM_UNIT_TEXT_FILL_FORE_SCHEMECOLOR_INDEX_BRIGHTNESS" val="0.25"/>
  <p:tag name="KSO_WM_UNIT_TEXT_FILL_FORE_SCHEMECOLOR_INDEX" val="13"/>
  <p:tag name="KSO_WM_UNIT_TEXT_FILL_TYPE" val="1"/>
  <p:tag name="KSO_WM_TEMPLATE_ASSEMBLE_XID" val="60656f034054ed1e2fb80239"/>
  <p:tag name="KSO_WM_TEMPLATE_ASSEMBLE_GROUPID" val="60656f034054ed1e2fb80239"/>
  <p:tag name="KSO_WM_FULL_TEXT_BEAUTIFY_COPY_ID" val="30"/>
</p:tagLst>
</file>

<file path=ppt/tags/tag245.xml><?xml version="1.0" encoding="utf-8"?>
<p:tagLst xmlns:p="http://schemas.openxmlformats.org/presentationml/2006/main">
  <p:tag name="KSO_WM_BEAUTIFY_FLAG" val="#wm#"/>
  <p:tag name="KSO_WM_TEMPLATE_CATEGORY" val="diagram"/>
  <p:tag name="KSO_WM_TEMPLATE_INDEX" val="20212926"/>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a1c57b7ee298d4025d49"/>
  <p:tag name="KSO_WM_CHIP_FILLPROP" val="[[{&quot;text_align&quot;:&quot;cm&quot;,&quot;text_direction&quot;:&quot;horizontal&quot;,&quot;support_big_font&quot;:false,&quot;fill_id&quot;:&quot;02eda09d0f3d4b5dab3fb0302fd395ee&quot;,&quot;fill_align&quot;:&quot;cm&quot;,&quot;chip_types&quot;:[&quot;picture&quot;]},{&quot;text_align&quot;:&quot;cm&quot;,&quot;text_direction&quot;:&quot;horizontal&quot;,&quot;support_big_font&quot;:false,&quot;fill_id&quot;:&quot;9d143d7ae12648ecb4efe9962fbc8468&quot;,&quot;fill_align&quot;:&quot;cm&quot;,&quot;chip_types&quot;:[&quot;picture&quot;]},{&quot;text_align&quot;:&quot;cm&quot;,&quot;text_direction&quot;:&quot;horizontal&quot;,&quot;support_big_font&quot;:false,&quot;fill_id&quot;:&quot;420440d2420849178e5a18d2b5829ac3&quot;,&quot;fill_align&quot;:&quot;cm&quot;,&quot;chip_types&quot;:[&quot;picture&quot;]},{&quot;text_align&quot;:&quot;cm&quot;,&quot;text_direction&quot;:&quot;horizontal&quot;,&quot;support_big_font&quot;:false,&quot;fill_id&quot;:&quot;d9031436f656405eb6805eee8426f7f1&quot;,&quot;fill_align&quot;:&quot;cm&quot;,&quot;chip_types&quot;:[&quot;picture&quot;]},{&quot;text_align&quot;:&quot;cm&quot;,&quot;text_direction&quot;:&quot;horizontal&quot;,&quot;support_big_font&quot;:true,&quot;fill_id&quot;:&quot;75308a318a42431aa474fb13fa1147c6&quot;,&quot;fill_align&quot;:&quot;cm&quot;,&quot;chip_types&quot;:[&quot;header&quot;]}],[{&quot;text_align&quot;:&quot;cm&quot;,&quot;text_direction&quot;:&quot;horizontal&quot;,&quot;support_big_font&quot;:false,&quot;fill_id&quot;:&quot;02eda09d0f3d4b5dab3fb0302fd395ee&quot;,&quot;fill_align&quot;:&quot;cm&quot;,&quot;chip_types&quot;:[&quot;picture&quot;]},{&quot;text_align&quot;:&quot;cm&quot;,&quot;text_direction&quot;:&quot;horizontal&quot;,&quot;support_big_font&quot;:false,&quot;fill_id&quot;:&quot;9d143d7ae12648ecb4efe9962fbc8468&quot;,&quot;fill_align&quot;:&quot;cm&quot;,&quot;chip_types&quot;:[&quot;picture&quot;]},{&quot;text_align&quot;:&quot;cm&quot;,&quot;text_direction&quot;:&quot;horizontal&quot;,&quot;support_big_font&quot;:false,&quot;fill_id&quot;:&quot;420440d2420849178e5a18d2b5829ac3&quot;,&quot;fill_align&quot;:&quot;cm&quot;,&quot;chip_types&quot;:[&quot;picture&quot;]},{&quot;text_align&quot;:&quot;cm&quot;,&quot;text_direction&quot;:&quot;horizontal&quot;,&quot;support_big_font&quot;:false,&quot;fill_id&quot;:&quot;d9031436f656405eb6805eee8426f7f1&quot;,&quot;fill_align&quot;:&quot;cm&quot;,&quot;chip_types&quot;:[&quot;picture&quot;]},{&quot;text_align&quot;:&quot;lm&quot;,&quot;text_direction&quot;:&quot;horizontal&quot;,&quot;support_big_font&quot;:false,&quot;fill_id&quot;:&quot;75308a318a42431aa474fb13fa1147c6&quot;,&quot;fill_align&quot;:&quot;cm&quot;,&quot;chip_types&quot;:[&quot;text&quot;]}]]"/>
  <p:tag name="KSO_WM_SLIDE_ID" val="diagram2021292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d_f"/>
  <p:tag name="KSO_WM_SLIDE_LAYOUT_CNT" val="4_1"/>
  <p:tag name="KSO_WM_SLIDE_CAN_ADD_NAVIGATION" val="1"/>
  <p:tag name="KSO_WM_CHIP_GROUPID" val="5f6ca1c57b7ee298d4025d48"/>
  <p:tag name="KSO_WM_SLIDE_BK_DARK_LIGHT" val="2"/>
  <p:tag name="KSO_WM_SLIDE_BACKGROUND_TYPE" val="general"/>
  <p:tag name="KSO_WM_SLIDE_SUPPORT_FEATURE_TYPE" val="0"/>
  <p:tag name="KSO_WM_TEMPLATE_ASSEMBLE_XID" val="60656f034054ed1e2fb80239"/>
  <p:tag name="KSO_WM_TEMPLATE_ASSEMBLE_GROUPID" val="60656f034054ed1e2fb80239"/>
  <p:tag name="KSO_WM_TEMPLATE_THUMBS_INDEX" val="1、4、7、12、13、14、15、16、17、18、20、24、25、28、33、36、40、43、44"/>
  <p:tag name="KSO_WM_CHIP_DECFILLPROP" val="[]"/>
  <p:tag name="KSO_WM_FULL_TEXT_BEAUTIFY_COPY_ID" val="150995739"/>
  <p:tag name="KSO_WM_SLIDE_LAYOUT_INFO" val="{&quot;direction&quot;:1,&quot;id&quot;:&quot;2021-04-01T15:25:08&quot;,&quot;maxSize&quot;:{&quot;size1&quot;:51.299999999999997},&quot;minSize&quot;:{&quot;size1&quot;:51.299999999999997},&quot;normalSize&quot;:{&quot;size1&quot;:51.299999999999997},&quot;subLayout&quot;:[{&quot;id&quot;:&quot;2021-04-01T15:25:08&quot;,&quot;maxSize&quot;:{&quot;size1&quot;:57.799999999999997},&quot;minSize&quot;:{&quot;size1&quot;:40},&quot;normalSize&quot;:{&quot;size1&quot;:40.000000000000007},&quot;subLayout&quot;:[{&quot;direction&quot;:1,&quot;id&quot;:&quot;2021-04-01T15:25:08&quot;,&quot;maxSize&quot;:{&quot;size1&quot;:53.700000000000003},&quot;minSize&quot;:{&quot;size1&quot;:53.700000000000003},&quot;normalSize&quot;:{&quot;size1&quot;:53.700000000000003},&quot;subLayout&quot;:[{&quot;id&quot;:&quot;2021-04-01T15:25:08&quot;,&quot;margin&quot;:{&quot;bottom&quot;:0.026000002399086952,&quot;left&quot;:1.6929999589920044,&quot;right&quot;:0.026000002399086952,&quot;top&quot;:1.6929999589920044},&quot;type&quot;:0},{&quot;id&quot;:&quot;2021-04-01T15:25:08&quot;,&quot;margin&quot;:{&quot;bottom&quot;:0.026000002399086952,&quot;left&quot;:0.3970000147819519,&quot;right&quot;:0.026000002399086952,&quot;top&quot;:1.6929999589920044},&quot;type&quot;:0}],&quot;type&quot;:0},{&quot;direction&quot;:1,&quot;id&quot;:&quot;2021-04-01T15:25:08&quot;,&quot;maxSize&quot;:{&quot;size1&quot;:53.700000000000003},&quot;minSize&quot;:{&quot;size1&quot;:53.700000000000003},&quot;normalSize&quot;:{&quot;size1&quot;:53.700000000000003},&quot;subLayout&quot;:[{&quot;id&quot;:&quot;2021-04-01T15:25:08&quot;,&quot;margin&quot;:{&quot;bottom&quot;:1.6929999589920044,&quot;left&quot;:1.6929999589920044,&quot;right&quot;:0.026000002399086952,&quot;top&quot;:0.3970000147819519},&quot;type&quot;:0},{&quot;id&quot;:&quot;2021-04-01T15:25:08&quot;,&quot;margin&quot;:{&quot;bottom&quot;:1.6929999589920044,&quot;left&quot;:0.3970000147819519,&quot;right&quot;:0.026000002399086952,&quot;top&quot;:0.3970000147819519},&quot;type&quot;:0}],&quot;type&quot;:0}],&quot;type&quot;:0},{&quot;id&quot;:&quot;2021-04-01T15:25:08&quot;,&quot;margin&quot;:{&quot;bottom&quot;:5.2919998168945312,&quot;left&quot;:2.5139999389648438,&quot;right&quot;:3.809999942779541,&quot;top&quot;:5.2919998168945312},&quot;type&quot;:0}],&quot;type&quot;:0}"/>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801b63dea9b443fa146c1c7bd415011"/>
  <p:tag name="KSO_WM_UNIT_DECORATE_INFO" val=""/>
  <p:tag name="KSO_WM_UNIT_SM_LIMIT_TYPE" val=""/>
  <p:tag name="KSO_WM_CHIP_FILLAREA_FILL_RULE" val="{&quot;fill_align&quot;:&quot;cm&quot;,&quot;fill_effect&quot;:[],&quot;fill_mode&quot;:&quot;full&quot;,&quot;sacle_strategy&quot;:&quot;stretch&quot;}"/>
  <p:tag name="KSO_WM_ASSEMBLE_CHIP_INDEX" val="ef1fcbf2412a40ce9c64b765ccfeb4c4"/>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46f65f06d9b4df0af3016aa032dd3cb"/>
  <p:tag name="KSO_WM_UNIT_DECORATE_INFO" val=""/>
  <p:tag name="KSO_WM_UNIT_SM_LIMIT_TYPE" val=""/>
  <p:tag name="KSO_WM_CHIP_FILLAREA_FILL_RULE" val="{&quot;fill_align&quot;:&quot;cm&quot;,&quot;fill_effect&quot;:[],&quot;fill_mode&quot;:&quot;full&quot;,&quot;sacle_strategy&quot;:&quot;stretch&quot;}"/>
  <p:tag name="KSO_WM_ASSEMBLE_CHIP_INDEX" val="0207f3789a5041d08408869fc1ea43a1"/>
  <p:tag name="KSO_WM_SLIDE_BACKGROUND_TYPE" val="navigation"/>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7dd08e62252d43d384a8262caa8a7317"/>
  <p:tag name="KSO_WM_UNIT_DECORATE_INFO" val=""/>
  <p:tag name="KSO_WM_UNIT_SM_LIMIT_TYPE" val=""/>
  <p:tag name="KSO_WM_CHIP_FILLAREA_FILL_RULE" val="{&quot;fill_align&quot;:&quot;cm&quot;,&quot;fill_effect&quot;:[],&quot;fill_mode&quot;:&quot;full&quot;,&quot;sacle_strategy&quot;:&quot;stretch&quot;}"/>
  <p:tag name="KSO_WM_ASSEMBLE_CHIP_INDEX" val="b3f1daf46090427c8fd0eb34e6681525"/>
  <p:tag name="KSO_WM_SLIDE_BACKGROUND_TYPE" val="navigation"/>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186_1*i*2"/>
  <p:tag name="KSO_WM_TEMPLATE_CATEGORY" val="diagram"/>
  <p:tag name="KSO_WM_TEMPLATE_INDEX" val="20217186"/>
  <p:tag name="KSO_WM_UNIT_LAYERLEVEL" val="1"/>
  <p:tag name="KSO_WM_TAG_VERSION" val="1.0"/>
  <p:tag name="KSO_WM_BEAUTIFY_FLAG" val="#wm#"/>
  <p:tag name="KSO_WM_UNIT_TYPE" val="i"/>
  <p:tag name="KSO_WM_UNIT_INDEX" val="2"/>
  <p:tag name="KSO_WM_UNIT_BLOCK" val="0"/>
  <p:tag name="KSO_WM_UNIT_SM_LIMIT_TYPE" val="2"/>
  <p:tag name="KSO_WM_UNIT_DEC_AREA_ID" val="dfccf1bc97544ab8af0fe2565093422a"/>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5ee1ca4d6848d78f644aeb"/>
  <p:tag name="KSO_WM_CHIP_XID" val="5f5f3b698e478fb0c58a941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76"/>
  <p:tag name="KSO_WM_TEMPLATE_ASSEMBLE_XID" val="606570704054ed1e2fb8153f"/>
  <p:tag name="KSO_WM_TEMPLATE_ASSEMBLE_GROUPID" val="606570704054ed1e2fb8153f"/>
</p:tagLst>
</file>

<file path=ppt/tags/tag25.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4316_1*a*1"/>
  <p:tag name="KSO_WM_TEMPLATE_CATEGORY" val="custom"/>
  <p:tag name="KSO_WM_TEMPLATE_INDEX" val="20204316"/>
  <p:tag name="KSO_WM_UNIT_LAYERLEVEL" val="1"/>
  <p:tag name="KSO_WM_TAG_VERSION" val="1.0"/>
  <p:tag name="KSO_WM_BEAUTIFY_FLAG" val="#wm#"/>
  <p:tag name="KSO_WM_UNIT_PRESET_TEXT" val="谢谢观看"/>
  <p:tag name="KSO_WM_UNIT_DEFAULT_FONT" val="66;88;4"/>
  <p:tag name="KSO_WM_UNIT_BLOCK" val="0"/>
  <p:tag name="KSO_WM_UNIT_DEC_AREA_ID" val="cdd3b6aa53244a03b4f6fb31076c1fe7"/>
  <p:tag name="KSO_WM_CHIP_GROUPID" val="5ebe3b510ac41c4a0a5255fc"/>
  <p:tag name="KSO_WM_CHIP_XID" val="5ebe3b510ac41c4a0a5255fd"/>
  <p:tag name="KSO_WM_CHIP_FILLAREA_FILL_RULE" val="{&quot;fill_align&quot;:&quot;cm&quot;,&quot;fill_mode&quot;:&quot;adaptive&quot;,&quot;sacle_strategy&quot;:&quot;smart&quot;}"/>
  <p:tag name="KSO_WM_ASSEMBLE_CHIP_INDEX" val="e85a6eac7da64605843fb4e532f1e4ea"/>
  <p:tag name="KSO_WM_UNIT_TEXT_FILL_FORE_SCHEMECOLOR_INDEX_BRIGHTNESS" val="0.15"/>
  <p:tag name="KSO_WM_UNIT_TEXT_FILL_FORE_SCHEMECOLOR_INDEX" val="13"/>
  <p:tag name="KSO_WM_UNIT_TEXT_FILL_TYPE" val="1"/>
  <p:tag name="KSO_WM_UNIT_VALUE" val="8"/>
  <p:tag name="KSO_WM_TEMPLATE_ASSEMBLE_XID" val="5f978bb5e01a7e847d6e4d5e"/>
  <p:tag name="KSO_WM_TEMPLATE_ASSEMBLE_GROUPID" val="5f8960cea61ec3b5528498b2"/>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86_1*i*3"/>
  <p:tag name="KSO_WM_TEMPLATE_CATEGORY" val="diagram"/>
  <p:tag name="KSO_WM_TEMPLATE_INDEX" val="20217186"/>
  <p:tag name="KSO_WM_UNIT_LAYERLEVEL" val="1"/>
  <p:tag name="KSO_WM_TAG_VERSION" val="1.0"/>
  <p:tag name="KSO_WM_BEAUTIFY_FLAG" val="#wm#"/>
  <p:tag name="KSO_WM_UNIT_BLOCK" val="0"/>
  <p:tag name="KSO_WM_UNIT_SM_LIMIT_TYPE" val="2"/>
  <p:tag name="KSO_WM_UNIT_DEC_AREA_ID" val="e04102ada8194d20917bf3662489fe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98e478fb0c58a9414"/>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96"/>
  <p:tag name="KSO_WM_TEMPLATE_ASSEMBLE_XID" val="606570704054ed1e2fb8153f"/>
  <p:tag name="KSO_WM_TEMPLATE_ASSEMBLE_GROUPID" val="606570704054ed1e2fb8153f"/>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86_1*i*4"/>
  <p:tag name="KSO_WM_TEMPLATE_CATEGORY" val="diagram"/>
  <p:tag name="KSO_WM_TEMPLATE_INDEX" val="20217186"/>
  <p:tag name="KSO_WM_UNIT_LAYERLEVEL" val="1"/>
  <p:tag name="KSO_WM_TAG_VERSION" val="1.0"/>
  <p:tag name="KSO_WM_BEAUTIFY_FLAG" val="#wm#"/>
  <p:tag name="KSO_WM_UNIT_BLOCK" val="0"/>
  <p:tag name="KSO_WM_UNIT_SM_LIMIT_TYPE" val="2"/>
  <p:tag name="KSO_WM_UNIT_DEC_AREA_ID" val="c2cabe49a7d94139afa922792af9c4f6"/>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f5ee1ca4d6848d78f644aeb"/>
  <p:tag name="KSO_WM_CHIP_XID" val="5f5f3b698e478fb0c58a941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176"/>
  <p:tag name="KSO_WM_TEMPLATE_ASSEMBLE_XID" val="606570704054ed1e2fb8153f"/>
  <p:tag name="KSO_WM_TEMPLATE_ASSEMBLE_GROUPID" val="606570704054ed1e2fb8153f"/>
</p:tagLst>
</file>

<file path=ppt/tags/tag252.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7186_1*a*1"/>
  <p:tag name="KSO_WM_TEMPLATE_CATEGORY" val="diagram"/>
  <p:tag name="KSO_WM_TEMPLATE_INDEX" val="2021718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c2e8e7214fb48c0b4eeaa02b405bd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06ad56c04d747859dfdbf16435b0fde"/>
  <p:tag name="KSO_WM_UNIT_TEXT_FILL_FORE_SCHEMECOLOR_INDEX_BRIGHTNESS" val="0"/>
  <p:tag name="KSO_WM_UNIT_TEXT_FILL_FORE_SCHEMECOLOR_INDEX" val="13"/>
  <p:tag name="KSO_WM_UNIT_TEXT_FILL_TYPE" val="1"/>
  <p:tag name="KSO_WM_TEMPLATE_ASSEMBLE_XID" val="606570704054ed1e2fb8153f"/>
  <p:tag name="KSO_WM_TEMPLATE_ASSEMBLE_GROUPID" val="606570704054ed1e2fb8153f"/>
</p:tagLst>
</file>

<file path=ppt/tags/tag253.xml><?xml version="1.0" encoding="utf-8"?>
<p:tagLst xmlns:p="http://schemas.openxmlformats.org/presentationml/2006/main">
  <p:tag name="KSO_WM_UNIT_VALUE" val="1100*1184"/>
  <p:tag name="KSO_WM_UNIT_HIGHLIGHT" val="0"/>
  <p:tag name="KSO_WM_UNIT_COMPATIBLE" val="0"/>
  <p:tag name="KSO_WM_UNIT_DIAGRAM_ISNUMVISUAL" val="0"/>
  <p:tag name="KSO_WM_UNIT_DIAGRAM_ISREFERUNIT" val="0"/>
  <p:tag name="KSO_WM_UNIT_TYPE" val="d"/>
  <p:tag name="KSO_WM_UNIT_INDEX" val="1"/>
  <p:tag name="KSO_WM_UNIT_ID" val="diagram20217186_1*d*1"/>
  <p:tag name="KSO_WM_TEMPLATE_CATEGORY" val="diagram"/>
  <p:tag name="KSO_WM_TEMPLATE_INDEX" val="20217186"/>
  <p:tag name="KSO_WM_UNIT_LAYERLEVEL" val="1"/>
  <p:tag name="KSO_WM_TAG_VERSION" val="1.0"/>
  <p:tag name="KSO_WM_BEAUTIFY_FLAG" val="#wm#"/>
  <p:tag name="KSO_WM_CHIP_GROUPID" val="5e7310da9a230a26b9e88a19"/>
  <p:tag name="KSO_WM_CHIP_XID" val="5e7310da9a230a26b9e88a1a"/>
  <p:tag name="KSO_WM_UNIT_DEC_AREA_ID" val="a379812956f049b7b0d26fa06070320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602144a81054119a1578e9e7d794d9f"/>
  <p:tag name="KSO_WM_UNIT_PLACING_PICTURE" val="e602144a81054119a1578e9e7d794d9f"/>
  <p:tag name="KSO_WM_UNIT_SUPPORT_UNIT_TYPE" val="[&quot;d&quot;]"/>
  <p:tag name="KSO_WM_TEMPLATE_ASSEMBLE_XID" val="606570704054ed1e2fb8153f"/>
  <p:tag name="KSO_WM_TEMPLATE_ASSEMBLE_GROUPID" val="606570704054ed1e2fb8153f"/>
</p:tagLst>
</file>

<file path=ppt/tags/tag254.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diagram20217186_1*h_a*1_1"/>
  <p:tag name="KSO_WM_TEMPLATE_CATEGORY" val="diagram"/>
  <p:tag name="KSO_WM_TEMPLATE_INDEX" val="2021718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a999f8696334d6fb0844aa16af163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42aa33cf06f48749dd5a35924b83ead"/>
  <p:tag name="KSO_WM_UNIT_TEXT_FILL_FORE_SCHEMECOLOR_INDEX_BRIGHTNESS" val="0"/>
  <p:tag name="KSO_WM_UNIT_TEXT_FILL_FORE_SCHEMECOLOR_INDEX" val="13"/>
  <p:tag name="KSO_WM_UNIT_TEXT_FILL_TYPE" val="1"/>
  <p:tag name="KSO_WM_TEMPLATE_ASSEMBLE_XID" val="606570704054ed1e2fb8153f"/>
  <p:tag name="KSO_WM_TEMPLATE_ASSEMBLE_GROUPID" val="606570704054ed1e2fb8153f"/>
</p:tagLst>
</file>

<file path=ppt/tags/tag255.xml><?xml version="1.0" encoding="utf-8"?>
<p:tagLst xmlns:p="http://schemas.openxmlformats.org/presentationml/2006/main">
  <p:tag name="KSO_WM_UNIT_TEX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7186_1*h_f*1_1"/>
  <p:tag name="KSO_WM_TEMPLATE_CATEGORY" val="diagram"/>
  <p:tag name="KSO_WM_TEMPLATE_INDEX" val="20217186"/>
  <p:tag name="KSO_WM_UNIT_LAYERLEVEL" val="1_1"/>
  <p:tag name="KSO_WM_TAG_VERSION" val="1.0"/>
  <p:tag name="KSO_WM_BEAUTIFY_FLAG" val="#wm#"/>
  <p:tag name="KSO_WM_UNIT_SUBTYPE" val="a"/>
  <p:tag name="KSO_WM_UNIT_DEFAULT_FONT" val="14;20;2"/>
  <p:tag name="KSO_WM_UNIT_BLOCK" val="0"/>
  <p:tag name="KSO_WM_UNIT_VALUE" val="20"/>
  <p:tag name="KSO_WM_UNIT_SHOW_EDIT_AREA_INDICATION" val="1"/>
  <p:tag name="KSO_WM_CHIP_GROUPID" val="5e6b05b36848fb12bee65ad8"/>
  <p:tag name="KSO_WM_CHIP_XID" val="5e6b05b36848fb12bee65ada"/>
  <p:tag name="KSO_WM_UNIT_DEC_AREA_ID" val="3ac4c60dd1d845c78e79caa530258c2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42aa33cf06f48749dd5a35924b83ead"/>
  <p:tag name="KSO_WM_UNIT_TEXT_FILL_FORE_SCHEMECOLOR_INDEX_BRIGHTNESS" val="0.25"/>
  <p:tag name="KSO_WM_UNIT_TEXT_FILL_FORE_SCHEMECOLOR_INDEX" val="13"/>
  <p:tag name="KSO_WM_UNIT_TEXT_FILL_TYPE" val="1"/>
  <p:tag name="KSO_WM_TEMPLATE_ASSEMBLE_XID" val="606570704054ed1e2fb8153f"/>
  <p:tag name="KSO_WM_TEMPLATE_ASSEMBLE_GROUPID" val="606570704054ed1e2fb8153f"/>
</p:tagLst>
</file>

<file path=ppt/tags/tag256.xml><?xml version="1.0" encoding="utf-8"?>
<p:tagLst xmlns:p="http://schemas.openxmlformats.org/presentationml/2006/main">
  <p:tag name="KSO_WM_SLIDE_BACKGROUND" val="[&quot;navigation&quot;]"/>
  <p:tag name="KSO_WM_SLIDE_RATIO" val="1.777778"/>
  <p:tag name="KSO_WM_SLIDE_ID" val="diagram2021718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215.949*84.7"/>
  <p:tag name="KSO_WM_SLIDE_POSITION" val="614.005*287.252"/>
  <p:tag name="KSO_WM_TAG_VERSION" val="1.0"/>
  <p:tag name="KSO_WM_BEAUTIFY_FLAG" val="#wm#"/>
  <p:tag name="KSO_WM_TEMPLATE_CATEGORY" val="diagram"/>
  <p:tag name="KSO_WM_TEMPLATE_INDEX" val="20217186"/>
  <p:tag name="KSO_WM_SLIDE_LAYOUT" val="a_d_h"/>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f49777b4fe034c708143a6f01a5e7249&quot;,&quot;fill_align&quot;:&quot;cm&quot;,&quot;chip_types&quot;:[&quot;text&quot;,&quot;picture&quot;]},{&quot;text_align&quot;:&quot;lm&quot;,&quot;text_direction&quot;:&quot;horizontal&quot;,&quot;support_big_font&quot;:false,&quot;picture_toward&quot;:0,&quot;picture_dockside&quot;:[],&quot;fill_id&quot;:&quot;225c8ebdbc82448d880049941829b6c4&quot;,&quot;fill_align&quot;:&quot;cm&quot;,&quot;chip_types&quot;:[&quot;text&quot;]}]]"/>
  <p:tag name="KSO_WM_CHIP_XID" val="5f5f3b698e478fb0c58a9414"/>
  <p:tag name="KSO_WM_CHIP_GROUPID" val="5f5ee1ca4d6848d78f644aeb"/>
  <p:tag name="KSO_WM_SLIDE_BK_DARK_LIGHT" val="2"/>
  <p:tag name="KSO_WM_SLIDE_BACKGROUND_TYPE" val="navigation"/>
  <p:tag name="KSO_WM_SLIDE_SUPPORT_FEATURE_TYPE" val="0"/>
  <p:tag name="KSO_WM_TEMPLATE_ASSEMBLE_XID" val="606570704054ed1e2fb8153f"/>
  <p:tag name="KSO_WM_TEMPLATE_ASSEMBLE_GROUPID" val="606570704054ed1e2fb8153f"/>
  <p:tag name="KSO_WM_TEMPLATE_THUMBS_INDEX" val="1、4、7、12、13、14、15、16、17、18、20、24、25、28、33、36、40、43、44"/>
  <p:tag name="KSO_WM_SLIDE_LAYOUT_INFO" val="{&quot;id&quot;:&quot;2021-04-01T16:17:25&quot;,&quot;maxSize&quot;:{&quot;size1&quot;:13.6},&quot;minSize&quot;:{&quot;size1&quot;:13.6},&quot;normalSize&quot;:{&quot;size1&quot;:13.6},&quot;subLayout&quot;:[{&quot;backgroundInfo&quot;:[{&quot;bottom&quot;:0,&quot;bottomAbs&quot;:false,&quot;left&quot;:0,&quot;leftAbs&quot;:false,&quot;right&quot;:0,&quot;rightAbs&quot;:false,&quot;top&quot;:0,&quot;topAbs&quot;:false,&quot;type&quot;:&quot;navigation&quot;}],&quot;id&quot;:&quot;2021-04-01T16:17:25&quot;,&quot;margin&quot;:{&quot;bottom&quot;:0.44999998807907104,&quot;left&quot;:0.84700000286102295,&quot;right&quot;:0.84600001573562622,&quot;top&quot;:0.42300000786781311},&quot;type&quot;:0},{&quot;direction&quot;:1,&quot;id&quot;:&quot;2021-04-01T16:17:25&quot;,&quot;maxSize&quot;:{&quot;size1&quot;:56.199618616687566},&quot;minSize&quot;:{&quot;size1&quot;:56.199618616687566},&quot;normalSize&quot;:{&quot;size1&quot;:56.199618616687566},&quot;subLayout&quot;:[{&quot;id&quot;:&quot;2021-04-01T16:17:25&quot;,&quot;margin&quot;:{&quot;bottom&quot;:2.5399999618530273,&quot;left&quot;:4.2329998016357422,&quot;right&quot;:2.1170001029968262,&quot;top&quot;:2.1170001029968262},&quot;type&quot;:0},{&quot;id&quot;:&quot;2021-04-01T16:17:25&quot;,&quot;margin&quot;:{&quot;bottom&quot;:5.0799999237060547,&quot;left&quot;:2.5659999847412109,&quot;right&quot;:4.6570000648498535,&quot;top&quot;:5.0799999237060547},&quot;maxSize&quot;:{&quot;size1&quot;:60.822881525403361},&quot;minSize&quot;:{&quot;size1&quot;:44.922881525403355},&quot;normalSize&quot;:{&quot;size1&quot;:51.609909989052198},&quot;subLayout&quot;:[{&quot;id&quot;:&quot;2021-04-01T16:17:25&quot;,&quot;margin&quot;:{&quot;bottom&quot;:0.046930328011512756,&quot;left&quot;:2.5659999847412109,&quot;right&quot;:4.6570000648498535,&quot;top&quot;:5.0799999237060547},&quot;type&quot;:0},{&quot;id&quot;:&quot;2021-04-01T16:17:25&quot;,&quot;margin&quot;:{&quot;bottom&quot;:5.0799999237060547,&quot;left&quot;:2.5659999847412109,&quot;right&quot;:4.6570000648498535,&quot;top&quot;:0.14886145293712616},&quot;type&quot;:0}],&quot;type&quot;:0}],&quot;type&quot;:0}],&quot;type&quot;:0}"/>
  <p:tag name="FIXED_XID_TMP" val="5f5ee1ca4d6848d78f644aeb"/>
  <p:tag name="KSO_WM_CHIP_DECFILLPROP" val="[]"/>
  <p:tag name="KSO_WM_SLIDE_CAN_ADD_NAVIGATION"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 name="KSO_WM_FULL_TEXT_BEAUTIFY_COPY_ID" val="13"/>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 name="KSO_WM_FULL_TEXT_BEAUTIFY_COPY_ID" val="1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87_1*i*1"/>
  <p:tag name="KSO_WM_TEMPLATE_CATEGORY" val="diagram"/>
  <p:tag name="KSO_WM_TEMPLATE_INDEX" val="20212687"/>
  <p:tag name="KSO_WM_UNIT_LAYERLEVEL" val="1"/>
  <p:tag name="KSO_WM_TAG_VERSION" val="1.0"/>
  <p:tag name="KSO_WM_BEAUTIFY_FLAG" val="#wm#"/>
  <p:tag name="KSO_WM_UNIT_BLOCK" val="0"/>
  <p:tag name="KSO_WM_UNIT_SM_LIMIT_TYPE" val="2"/>
  <p:tag name="KSO_WM_UNIT_DEC_AREA_ID" val="3c4afa0b5caa43f38b74808b5513ba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6"/>
  <p:tag name="KSO_WM_TEMPLATE_ASSEMBLE_GROUPID" val="60656f654054ed1e2fb80946"/>
  <p:tag name="KSO_WM_FULL_TEXT_BEAUTIFY_COPY_ID" val="2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87_1*i*2"/>
  <p:tag name="KSO_WM_TEMPLATE_CATEGORY" val="diagram"/>
  <p:tag name="KSO_WM_TEMPLATE_INDEX" val="20212687"/>
  <p:tag name="KSO_WM_UNIT_LAYERLEVEL" val="1"/>
  <p:tag name="KSO_WM_TAG_VERSION" val="1.0"/>
  <p:tag name="KSO_WM_BEAUTIFY_FLAG" val="#wm#"/>
  <p:tag name="KSO_WM_UNIT_BLOCK" val="0"/>
  <p:tag name="KSO_WM_UNIT_SM_LIMIT_TYPE" val="2"/>
  <p:tag name="KSO_WM_UNIT_DEC_AREA_ID" val="15e80c0773834399a13599e79356248b"/>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6"/>
  <p:tag name="KSO_WM_TEMPLATE_ASSEMBLE_GROUPID" val="60656f654054ed1e2fb80946"/>
  <p:tag name="KSO_WM_FULL_TEXT_BEAUTIFY_COPY_ID" val="23"/>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687_1*i*3"/>
  <p:tag name="KSO_WM_TEMPLATE_CATEGORY" val="diagram"/>
  <p:tag name="KSO_WM_TEMPLATE_INDEX" val="20212687"/>
  <p:tag name="KSO_WM_UNIT_LAYERLEVEL" val="1"/>
  <p:tag name="KSO_WM_TAG_VERSION" val="1.0"/>
  <p:tag name="KSO_WM_BEAUTIFY_FLAG" val="#wm#"/>
  <p:tag name="KSO_WM_UNIT_BLOCK" val="0"/>
  <p:tag name="KSO_WM_UNIT_SM_LIMIT_TYPE" val="2"/>
  <p:tag name="KSO_WM_UNIT_DEC_AREA_ID" val="e2649454f1f349029e6f455142f4ee7e"/>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6"/>
  <p:tag name="KSO_WM_TEMPLATE_ASSEMBLE_GROUPID" val="60656f654054ed1e2fb80946"/>
  <p:tag name="KSO_WM_FULL_TEXT_BEAUTIFY_COPY_ID" val="24"/>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87_1*i*4"/>
  <p:tag name="KSO_WM_TEMPLATE_CATEGORY" val="diagram"/>
  <p:tag name="KSO_WM_TEMPLATE_INDEX" val="20212687"/>
  <p:tag name="KSO_WM_UNIT_LAYERLEVEL" val="1"/>
  <p:tag name="KSO_WM_TAG_VERSION" val="1.0"/>
  <p:tag name="KSO_WM_BEAUTIFY_FLAG" val="#wm#"/>
  <p:tag name="KSO_WM_UNIT_BLOCK" val="0"/>
  <p:tag name="KSO_WM_UNIT_SM_LIMIT_TYPE" val="2"/>
  <p:tag name="KSO_WM_UNIT_DEC_AREA_ID" val="eb7849fb6e2d4740bbea23af99150873"/>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8"/>
  <p:tag name="KSO_WM_TEMPLATE_ASSEMBLE_XID" val="60656f654054ed1e2fb80946"/>
  <p:tag name="KSO_WM_TEMPLATE_ASSEMBLE_GROUPID" val="60656f654054ed1e2fb80946"/>
  <p:tag name="KSO_WM_FULL_TEXT_BEAUTIFY_COPY_ID" val="25"/>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2687_1*i*5"/>
  <p:tag name="KSO_WM_TEMPLATE_CATEGORY" val="diagram"/>
  <p:tag name="KSO_WM_TEMPLATE_INDEX" val="20212687"/>
  <p:tag name="KSO_WM_UNIT_LAYERLEVEL" val="1"/>
  <p:tag name="KSO_WM_TAG_VERSION" val="1.0"/>
  <p:tag name="KSO_WM_BEAUTIFY_FLAG" val="#wm#"/>
  <p:tag name="KSO_WM_UNIT_BLOCK" val="0"/>
  <p:tag name="KSO_WM_UNIT_SM_LIMIT_TYPE" val="2"/>
  <p:tag name="KSO_WM_UNIT_DEC_AREA_ID" val="1db9c723d5a24b58ab96c856c0cd4e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TEXT_FILL_FORE_SCHEMECOLOR_INDEX_BRIGHTNESS" val="0"/>
  <p:tag name="KSO_WM_UNIT_TEXT_FILL_FORE_SCHEMECOLOR_INDEX" val="13"/>
  <p:tag name="KSO_WM_UNIT_TEXT_FILL_TYPE" val="1"/>
  <p:tag name="KSO_WM_UNIT_VALUE" val="4"/>
  <p:tag name="KSO_WM_TEMPLATE_ASSEMBLE_XID" val="60656f654054ed1e2fb80946"/>
  <p:tag name="KSO_WM_TEMPLATE_ASSEMBLE_GROUPID" val="60656f654054ed1e2fb80946"/>
  <p:tag name="KSO_WM_FULL_TEXT_BEAUTIFY_COPY_ID" val="26"/>
</p:tagLst>
</file>

<file path=ppt/tags/tag2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87_1*f*1"/>
  <p:tag name="KSO_WM_TEMPLATE_CATEGORY" val="diagram"/>
  <p:tag name="KSO_WM_TEMPLATE_INDEX" val="20212687"/>
  <p:tag name="KSO_WM_UNIT_LAYERLEVEL" val="1"/>
  <p:tag name="KSO_WM_TAG_VERSION" val="1.0"/>
  <p:tag name="KSO_WM_BEAUTIFY_FLAG" val="#wm#"/>
  <p:tag name="KSO_WM_UNIT_DEFAULT_FONT" val="14;20;2"/>
  <p:tag name="KSO_WM_UNIT_BLOCK" val="0"/>
  <p:tag name="KSO_WM_UNIT_VALUE" val="64"/>
  <p:tag name="KSO_WM_UNIT_SHOW_EDIT_AREA_INDICATION" val="1"/>
  <p:tag name="KSO_WM_CHIP_GROUPID" val="5e6b05596848fb12bee65ac8"/>
  <p:tag name="KSO_WM_CHIP_XID" val="5e6b05596848fb12bee65aca"/>
  <p:tag name="KSO_WM_UNIT_DEC_AREA_ID" val="2f65476610884515a783e28ff726962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6b42b278f644c11948fd074fdb9ea30"/>
  <p:tag name="KSO_WM_UNIT_TEXT_FILL_FORE_SCHEMECOLOR_INDEX_BRIGHTNESS" val="0.25"/>
  <p:tag name="KSO_WM_UNIT_TEXT_FILL_FORE_SCHEMECOLOR_INDEX" val="13"/>
  <p:tag name="KSO_WM_UNIT_TEXT_FILL_TYPE" val="1"/>
  <p:tag name="KSO_WM_TEMPLATE_ASSEMBLE_XID" val="60656f654054ed1e2fb80946"/>
  <p:tag name="KSO_WM_TEMPLATE_ASSEMBLE_GROUPID" val="60656f654054ed1e2fb80946"/>
  <p:tag name="KSO_WM_FULL_TEXT_BEAUTIFY_COPY_ID" val="5"/>
</p:tagLst>
</file>

<file path=ppt/tags/tag265.xml><?xml version="1.0" encoding="utf-8"?>
<p:tagLst xmlns:p="http://schemas.openxmlformats.org/presentationml/2006/main">
  <p:tag name="KSO_WM_UNIT_VALUE" val="1269*1861"/>
  <p:tag name="KSO_WM_UNIT_HIGHLIGHT" val="0"/>
  <p:tag name="KSO_WM_UNIT_COMPATIBLE" val="0"/>
  <p:tag name="KSO_WM_UNIT_DIAGRAM_ISNUMVISUAL" val="0"/>
  <p:tag name="KSO_WM_UNIT_DIAGRAM_ISREFERUNIT" val="0"/>
  <p:tag name="KSO_WM_UNIT_TYPE" val="d"/>
  <p:tag name="KSO_WM_UNIT_INDEX" val="1"/>
  <p:tag name="KSO_WM_UNIT_ID" val="diagram20212687_1*d*1"/>
  <p:tag name="KSO_WM_TEMPLATE_CATEGORY" val="diagram"/>
  <p:tag name="KSO_WM_TEMPLATE_INDEX" val="20212687"/>
  <p:tag name="KSO_WM_UNIT_LAYERLEVEL" val="1"/>
  <p:tag name="KSO_WM_TAG_VERSION" val="1.0"/>
  <p:tag name="KSO_WM_BEAUTIFY_FLAG" val="#wm#"/>
  <p:tag name="KSO_WM_CHIP_GROUPID" val="5e7310da9a230a26b9e88a19"/>
  <p:tag name="KSO_WM_CHIP_XID" val="5e7310da9a230a26b9e88a1a"/>
  <p:tag name="KSO_WM_UNIT_DEC_AREA_ID" val="4f32891c5d7044819ad56211a4052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e076d9698aa4f0c9c68551b572f3e25"/>
  <p:tag name="KSO_WM_UNIT_PLACING_PICTURE" val="de076d9698aa4f0c9c68551b572f3e25"/>
  <p:tag name="KSO_WM_TEMPLATE_ASSEMBLE_XID" val="60656f654054ed1e2fb80946"/>
  <p:tag name="KSO_WM_TEMPLATE_ASSEMBLE_GROUPID" val="60656f654054ed1e2fb80946"/>
  <p:tag name="KSO_WM_UNIT_SUPPORT_UNIT_TYPE" val="[&quot;l&quot;,&quot;m&quot;,&quot;n&quot;,&quot;o&quot;,&quot;p&quot;,&quot;q&quot;,&quot;r&quot;,&quot;δ&quot;,&quot;ε&quot;,&quot;ζ&quot;,&quot;η&quot;,&quot;d&quot;,&quot;α&quot;,&quot;β&quot;,&quot;θ&quot;]"/>
  <p:tag name="KSO_WM_UNIT_PLACING_PICTURE_USER_VIEWPORT" val="{&quot;height&quot;:4659.2188976377956,&quot;width&quot;:3038.3007874015748}"/>
  <p:tag name="KSO_WM_UNIT_PLACING_PICTURE_INFO" val="{&quot;code&quot;:&quot;a&quot;,&quot;full_picture&quot;:true,&quot;last_full_picture&quot;:&quot;a&quot;,&quot;margin&quot;:{&quot;bottom&quot;:63.749342548224377,&quot;top&quot;:63.291659549469813},&quot;scheme&quot;:&quot;2-0&quot;,&quot;spacing&quot;:5}"/>
  <p:tag name="KSO_WM_UNIT_PLACING_PICTURE_USER_VIEWPORT_SMARTMENU" val="{&quot;height&quot;:4659.2196308976791,&quot;width&quot;:3038.3014210668102}"/>
  <p:tag name="KSO_WM_UNIT_PLACING_PICTURE_USER_RELATIVERECTANGLE_SMARTMENU" val="{&quot;bottom&quot;:0,&quot;left&quot;:0,&quot;right&quot;:0,&quot;top&quot;:0}"/>
  <p:tag name="KSO_WM_FULL_TEXT_BEAUTIFY_COPY_ID" val="6"/>
</p:tagLst>
</file>

<file path=ppt/tags/tag266.xml><?xml version="1.0" encoding="utf-8"?>
<p:tagLst xmlns:p="http://schemas.openxmlformats.org/presentationml/2006/main">
  <p:tag name="KSO_WM_UNIT_VALUE" val="1269*1861"/>
  <p:tag name="KSO_WM_UNIT_HIGHLIGHT" val="0"/>
  <p:tag name="KSO_WM_UNIT_COMPATIBLE" val="0"/>
  <p:tag name="KSO_WM_UNIT_DIAGRAM_ISNUMVISUAL" val="0"/>
  <p:tag name="KSO_WM_UNIT_DIAGRAM_ISREFERUNIT" val="0"/>
  <p:tag name="KSO_WM_UNIT_TYPE" val="d"/>
  <p:tag name="KSO_WM_UNIT_INDEX" val="1"/>
  <p:tag name="KSO_WM_UNIT_ID" val="diagram20212687_1*d*1"/>
  <p:tag name="KSO_WM_TEMPLATE_CATEGORY" val="diagram"/>
  <p:tag name="KSO_WM_TEMPLATE_INDEX" val="20212687"/>
  <p:tag name="KSO_WM_UNIT_LAYERLEVEL" val="1"/>
  <p:tag name="KSO_WM_TAG_VERSION" val="1.0"/>
  <p:tag name="KSO_WM_BEAUTIFY_FLAG" val="#wm#"/>
  <p:tag name="KSO_WM_CHIP_GROUPID" val="5e7310da9a230a26b9e88a19"/>
  <p:tag name="KSO_WM_CHIP_XID" val="5e7310da9a230a26b9e88a1a"/>
  <p:tag name="KSO_WM_UNIT_DEC_AREA_ID" val="4f32891c5d7044819ad56211a4052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e076d9698aa4f0c9c68551b572f3e25"/>
  <p:tag name="KSO_WM_UNIT_PLACING_PICTURE" val="de076d9698aa4f0c9c68551b572f3e25"/>
  <p:tag name="KSO_WM_TEMPLATE_ASSEMBLE_XID" val="60656f654054ed1e2fb80946"/>
  <p:tag name="KSO_WM_TEMPLATE_ASSEMBLE_GROUPID" val="60656f654054ed1e2fb80946"/>
  <p:tag name="KSO_WM_UNIT_PICTURE_CLIP_FLAG" val="0"/>
  <p:tag name="KSO_WM_UNIT_SUPPORT_UNIT_TYPE" val="[&quot;l&quot;,&quot;m&quot;,&quot;n&quot;,&quot;o&quot;,&quot;p&quot;,&quot;q&quot;,&quot;r&quot;,&quot;δ&quot;,&quot;ε&quot;,&quot;ζ&quot;,&quot;η&quot;,&quot;d&quot;,&quot;α&quot;,&quot;β&quot;,&quot;θ&quot;]"/>
  <p:tag name="KSO_WM_UNIT_PLACING_PICTURE_USER_VIEWPORT" val="{&quot;height&quot;:4659.2188976377956,&quot;width&quot;:6711.7795275590552}"/>
  <p:tag name="KSO_WM_UNIT_PLACING_PICTURE_INFO" val="{&quot;code&quot;:&quot;a&quot;,&quot;full_picture&quot;:true,&quot;last_full_picture&quot;:&quot;a&quot;,&quot;margin&quot;:{&quot;bottom&quot;:63.749342548224377,&quot;top&quot;:63.291659549469813},&quot;scheme&quot;:&quot;2-0&quot;,&quot;spacing&quot;:5}"/>
  <p:tag name="KSO_WM_UNIT_PLACING_PICTURE_USER_VIEWPORT_SMARTMENU" val="{&quot;height&quot;:4659.2196308976791,&quot;width&quot;:6711.7791453394375}"/>
  <p:tag name="KSO_WM_UNIT_PLACING_PICTURE_USER_RELATIVERECTANGLE_SMARTMENU" val="{&quot;bottom&quot;:0,&quot;left&quot;:0,&quot;right&quot;:0,&quot;top&quot;:0}"/>
  <p:tag name="KSO_WM_FULL_TEXT_BEAUTIFY_COPY_ID" val="1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160252_1*n_h_h_i*1_2_2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FULL_TEXT_BEAUTIFY_COPY_ID" val="9"/>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160252_1*n_h_h_i*1_2_1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FULL_TEXT_BEAUTIFY_COPY_ID" val="1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160252_1*n_h_i*1_1_1"/>
  <p:tag name="KSO_WM_TEMPLATE_CATEGORY" val="diagram"/>
  <p:tag name="KSO_WM_TEMPLATE_INDEX" val="160252"/>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FULL_TEXT_BEAUTIFY_COPY_ID" val="14"/>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270.xml><?xml version="1.0" encoding="utf-8"?>
<p:tagLst xmlns:p="http://schemas.openxmlformats.org/presentationml/2006/main">
  <p:tag name="KSO_WM_FULL_TEXT_BEAUTIFY_COPY_ID" val="3"/>
</p:tagLst>
</file>

<file path=ppt/tags/tag271.xml><?xml version="1.0" encoding="utf-8"?>
<p:tagLst xmlns:p="http://schemas.openxmlformats.org/presentationml/2006/main">
  <p:tag name="KSO_WM_FULL_TEXT_BEAUTIFY_COPY_ID" val="18"/>
</p:tagLst>
</file>

<file path=ppt/tags/tag272.xml><?xml version="1.0" encoding="utf-8"?>
<p:tagLst xmlns:p="http://schemas.openxmlformats.org/presentationml/2006/main">
  <p:tag name="KSO_WM_FULL_TEXT_BEAUTIFY_COPY_ID" val="19"/>
</p:tagLst>
</file>

<file path=ppt/tags/tag273.xml><?xml version="1.0" encoding="utf-8"?>
<p:tagLst xmlns:p="http://schemas.openxmlformats.org/presentationml/2006/main">
  <p:tag name="KSO_WM_BEAUTIFY_FLAG" val="#wm#"/>
  <p:tag name="KSO_WM_TEMPLATE_CATEGORY" val="diagram"/>
  <p:tag name="KSO_WM_TEMPLATE_INDEX" val="20212687"/>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4e3747e3ea6e293b257"/>
  <p:tag name="KSO_WM_CHIP_FILLPROP" val="[[{&quot;text_align&quot;:&quot;lm&quot;,&quot;text_direction&quot;:&quot;horizontal&quot;,&quot;support_big_font&quot;:false,&quot;picture_toward&quot;:0,&quot;picture_dockside&quot;:[],&quot;fill_id&quot;:&quot;a53971bed3924079ab3e4b00b6b6cbeb&quot;,&quot;fill_align&quot;:&quot;lm&quot;,&quot;chip_types&quot;:[&quot;text&quot;,&quot;header&quot;]},{&quot;text_align&quot;:&quot;cm&quot;,&quot;text_direction&quot;:&quot;horizontal&quot;,&quot;support_features&quot;:[&quot;collage&quot;,&quot;carousel&quot;],&quot;support_big_font&quot;:false,&quot;picture_toward&quot;:0,&quot;picture_dockside&quot;:[],&quot;fill_id&quot;:&quot;c7046210fc6c4d52a930c2f23713b1af&quot;,&quot;fill_align&quot;:&quot;cm&quot;,&quot;chip_types&quot;:[&quot;diagram&quot;,&quot;picture&quot;,&quot;chart&quot;,&quot;table&quot;,&quot;video&quot;]}]]"/>
  <p:tag name="KSO_WM_SLIDE_ID" val="diagram2021268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490"/>
  <p:tag name="KSO_WM_SLIDE_POSITION" val="0*48"/>
  <p:tag name="KSO_WM_TAG_VERSION" val="1.0"/>
  <p:tag name="KSO_WM_SLIDE_LAYOUT" val="d_f"/>
  <p:tag name="KSO_WM_SLIDE_LAYOUT_CNT" val="1_1"/>
  <p:tag name="KSO_WM_SLIDE_CAN_ADD_NAVIGATION" val="1"/>
  <p:tag name="KSO_WM_CHIP_GROUPID" val="5f71a4e3747e3ea6e293b256"/>
  <p:tag name="KSO_WM_SLIDE_BK_DARK_LIGHT" val="2"/>
  <p:tag name="KSO_WM_SLIDE_BACKGROUND_TYPE" val="general"/>
  <p:tag name="KSO_WM_SLIDE_SUPPORT_FEATURE_TYPE" val="3"/>
  <p:tag name="KSO_WM_TEMPLATE_ASSEMBLE_XID" val="60656f654054ed1e2fb80946"/>
  <p:tag name="KSO_WM_TEMPLATE_ASSEMBLE_GROUPID" val="60656f654054ed1e2fb80946"/>
  <p:tag name="KSO_WM_CHIP_DECFILLPROP" val="[]"/>
  <p:tag name="KSO_WM_SLIDE_LAYOUT_INFO" val="{&quot;direction&quot;:1,&quot;id&quot;:&quot;2021-04-01T15:44:06&quot;,&quot;maxSize&quot;:{&quot;size1&quot;:46.299610501011678},&quot;minSize&quot;:{&quot;size1&quot;:35.099610501011682},&quot;normalSize&quot;:{&quot;size1&quot;:38.537110501011682},&quot;subLayout&quot;:[{&quot;id&quot;:&quot;2021-04-01T15:44:06&quot;,&quot;margin&quot;:{&quot;bottom&quot;:5.1150002479553223,&quot;left&quot;:1.6929999589920044,&quot;right&quot;:0.026000002399086952,&quot;top&quot;:5.9270000457763672},&quot;type&quot;:0},{&quot;id&quot;:&quot;2021-04-01T15:44:06&quot;,&quot;margin&quot;:{&quot;bottom&quot;:1.6929999589920044,&quot;left&quot;:1.6670000553131104,&quot;right&quot;:1.6929999589920044,&quot;top&quot;:3.3870000839233398},&quot;type&quot;:0}],&quot;type&quot;:0}"/>
  <p:tag name="KSO_WM_FULL_TEXT_BEAUTIFY_COPY_ID" val="150995683"/>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wm#"/>
  <p:tag name="KSO_WM_TEMPLATE_CATEGORY" val="diagram"/>
  <p:tag name="KSO_WM_TEMPLATE_INDEX" val="20212687"/>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27d3ae3e9ba647c496a708a279315981"/>
  <p:tag name="KSO_WM_UNIT_DECORATE_INFO" val=""/>
  <p:tag name="KSO_WM_UNIT_SM_LIMIT_TYPE" val=""/>
  <p:tag name="KSO_WM_CHIP_FILLAREA_FILL_RULE" val="{&quot;fill_align&quot;:&quot;cm&quot;,&quot;fill_effect&quot;:[],&quot;fill_mode&quot;:&quot;full&quot;,&quot;sacle_strategy&quot;:&quot;stretch&quot;}"/>
  <p:tag name="KSO_WM_ASSEMBLE_CHIP_INDEX" val="59d557b639704cd9b9237dd12a713be9"/>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FULL_TEXT_BEAUTIFY_COPY_ID" val="13"/>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832733e8cafd4379b31ebf4eb50d3751"/>
  <p:tag name="KSO_WM_UNIT_DECORATE_INFO" val=""/>
  <p:tag name="KSO_WM_UNIT_SM_LIMIT_TYPE" val=""/>
  <p:tag name="KSO_WM_CHIP_FILLAREA_FILL_RULE" val="{&quot;fill_align&quot;:&quot;cm&quot;,&quot;fill_effect&quot;:[],&quot;fill_mode&quot;:&quot;full&quot;,&quot;sacle_strategy&quot;:&quot;stretch&quot;}"/>
  <p:tag name="KSO_WM_ASSEMBLE_CHIP_INDEX" val="a3ed6a263f144e169ce89c5e1ab9ec35"/>
  <p:tag name="KSO_WM_SLIDE_BACKGROUND_TYPE" val="frame"/>
  <p:tag name="KSO_WM_FULL_TEXT_BEAUTIFY_COPY_ID" val="1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7754b7692bf4ce5a6f6536a7388bd2a"/>
  <p:tag name="KSO_WM_UNIT_DECORATE_INFO" val=""/>
  <p:tag name="KSO_WM_UNIT_SM_LIMIT_TYPE" val=""/>
  <p:tag name="KSO_WM_CHIP_FILLAREA_FILL_RULE" val="{&quot;fill_align&quot;:&quot;cm&quot;,&quot;fill_effect&quot;:[],&quot;fill_mode&quot;:&quot;full&quot;,&quot;sacle_strategy&quot;:&quot;stretch&quot;}"/>
  <p:tag name="KSO_WM_ASSEMBLE_CHIP_INDEX" val="3a002cd294024d1c8af821a825c4ee2e"/>
  <p:tag name="KSO_WM_SLIDE_BACKGROUND_TYPE" val="frame"/>
  <p:tag name="KSO_WM_FULL_TEXT_BEAUTIFY_COPY_ID" val="10"/>
</p:tagLst>
</file>

<file path=ppt/tags/tag28.xml><?xml version="1.0" encoding="utf-8"?>
<p:tagLst xmlns:p="http://schemas.openxmlformats.org/presentationml/2006/main">
  <p:tag name="KSO_WM_SLIDE_BACKGROUND_TYPE" val="general"/>
</p:tagLst>
</file>

<file path=ppt/tags/tag28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96_1*f*1"/>
  <p:tag name="KSO_WM_TEMPLATE_CATEGORY" val="diagram"/>
  <p:tag name="KSO_WM_TEMPLATE_INDEX" val="20212096"/>
  <p:tag name="KSO_WM_UNIT_LAYERLEVEL" val="1"/>
  <p:tag name="KSO_WM_TAG_VERSION" val="1.0"/>
  <p:tag name="KSO_WM_BEAUTIFY_FLAG" val="#wm#"/>
  <p:tag name="KSO_WM_UNIT_DEFAULT_FONT" val="14;20;2"/>
  <p:tag name="KSO_WM_UNIT_BLOCK" val="0"/>
  <p:tag name="KSO_WM_UNIT_VALUE" val="140"/>
  <p:tag name="KSO_WM_UNIT_SHOW_EDIT_AREA_INDICATION" val="1"/>
  <p:tag name="KSO_WM_CHIP_GROUPID" val="5e6b05596848fb12bee65ac8"/>
  <p:tag name="KSO_WM_CHIP_XID" val="5e6b05596848fb12bee65aca"/>
  <p:tag name="KSO_WM_UNIT_DEC_AREA_ID" val="d1cfc7b69fd34edca77db28544a108e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68819b775ad44f690d7c258950cf2da"/>
  <p:tag name="KSO_WM_UNIT_TEXT_FILL_FORE_SCHEMECOLOR_INDEX_BRIGHTNESS" val="0.25"/>
  <p:tag name="KSO_WM_UNIT_TEXT_FILL_FORE_SCHEMECOLOR_INDEX" val="13"/>
  <p:tag name="KSO_WM_UNIT_TEXT_FILL_TYPE" val="1"/>
  <p:tag name="KSO_WM_TEMPLATE_ASSEMBLE_XID" val="60656f124054ed1e2fb802ee"/>
  <p:tag name="KSO_WM_TEMPLATE_ASSEMBLE_GROUPID" val="60656f124054ed1e2fb802ee"/>
  <p:tag name="KSO_WM_FULL_TEXT_BEAUTIFY_COPY_ID" val="11"/>
</p:tagLst>
</file>

<file path=ppt/tags/tag281.xml><?xml version="1.0" encoding="utf-8"?>
<p:tagLst xmlns:p="http://schemas.openxmlformats.org/presentationml/2006/main">
  <p:tag name="KSO_WM_UNIT_VALUE" val="888*1861"/>
  <p:tag name="KSO_WM_UNIT_HIGHLIGHT" val="0"/>
  <p:tag name="KSO_WM_UNIT_COMPATIBLE" val="1"/>
  <p:tag name="KSO_WM_UNIT_DIAGRAM_ISNUMVISUAL" val="0"/>
  <p:tag name="KSO_WM_UNIT_DIAGRAM_ISREFERUNIT" val="0"/>
  <p:tag name="KSO_WM_UNIT_TYPE" val="d"/>
  <p:tag name="KSO_WM_UNIT_INDEX" val="1"/>
  <p:tag name="KSO_WM_UNIT_ID" val="diagram20212096_1*d*1"/>
  <p:tag name="KSO_WM_TEMPLATE_CATEGORY" val="diagram"/>
  <p:tag name="KSO_WM_TEMPLATE_INDEX" val="20212096"/>
  <p:tag name="KSO_WM_UNIT_LAYERLEVEL" val="1"/>
  <p:tag name="KSO_WM_TAG_VERSION" val="1.0"/>
  <p:tag name="KSO_WM_BEAUTIFY_FLAG" val="#wm#"/>
  <p:tag name="KSO_WM_CHIP_GROUPID" val="5e7310da9a230a26b9e88a19"/>
  <p:tag name="KSO_WM_CHIP_XID" val="5e7310da9a230a26b9e88a1a"/>
  <p:tag name="KSO_WM_UNIT_DEC_AREA_ID" val="b206412b21ad4fd89fb9f18e7855335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763086fbdfed4f858e7d8a88926ea610"/>
  <p:tag name="KSO_WM_UNIT_PLACING_PICTURE" val="763086fbdfed4f858e7d8a88926ea610"/>
  <p:tag name="KSO_WM_UNIT_SUPPORT_UNIT_TYPE" val="[&quot;l&quot;,&quot;m&quot;,&quot;n&quot;,&quot;o&quot;,&quot;p&quot;,&quot;q&quot;,&quot;r&quot;,&quot;δ&quot;,&quot;ε&quot;,&quot;ζ&quot;,&quot;η&quot;,&quot;d&quot;,&quot;α&quot;,&quot;β&quot;,&quot;θ&quot;]"/>
  <p:tag name="KSO_WM_TEMPLATE_ASSEMBLE_XID" val="60656f124054ed1e2fb802ee"/>
  <p:tag name="KSO_WM_TEMPLATE_ASSEMBLE_GROUPID" val="60656f124054ed1e2fb802ee"/>
  <p:tag name="KSO_WM_UNIT_PICTURE_CLIP_FLAG" val="0"/>
  <p:tag name="KSO_WM_FULL_TEXT_BEAUTIFY_COPY_ID" val="8"/>
</p:tagLst>
</file>

<file path=ppt/tags/tag282.xml><?xml version="1.0" encoding="utf-8"?>
<p:tagLst xmlns:p="http://schemas.openxmlformats.org/presentationml/2006/main">
  <p:tag name="KSO_WM_BEAUTIFY_FLAG" val="#wm#"/>
  <p:tag name="KSO_WM_TEMPLATE_CATEGORY" val="diagram"/>
  <p:tag name="KSO_WM_TEMPLATE_INDEX" val="20212096"/>
  <p:tag name="KSO_WM_FULL_TEXT_BEAUTIFY_COPY_ID" val="150995750"/>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5:27:03&quot;,&quot;maxSize&quot;:{&quot;size1&quot;:65.000025014551284},&quot;minSize&quot;:{&quot;size1&quot;:52.600025014551285},&quot;normalSize&quot;:{&quot;size1&quot;:62.500025014551284},&quot;subLayout&quot;:[{&quot;id&quot;:&quot;2021-04-01T15:27:03&quot;,&quot;margin&quot;:{&quot;bottom&quot;:1.6929999589920044,&quot;left&quot;:1.6929999589920044,&quot;right&quot;:0.0010000000474974513,&quot;top&quot;:1.6929999589920044},&quot;type&quot;:0},{&quot;id&quot;:&quot;2021-04-01T15:27:03&quot;,&quot;margin&quot;:{&quot;bottom&quot;:1.6929999589920044,&quot;left&quot;:1.2699999809265137,&quot;right&quot;:1.6929999589920044,&quot;top&quot;:1.6929999589920044},&quot;type&quot;:0}],&quot;type&quot;:0}"/>
  <p:tag name="KSO_WM_SLIDE_CAN_ADD_NAVIGATION" val="1"/>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0104605d5daf04fe5faa"/>
  <p:tag name="KSO_WM_SLIDE_ID" val="diagram2021209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252"/>
  <p:tag name="KSO_WM_SLIDE_POSITION" val="72*144"/>
  <p:tag name="KSO_WM_TAG_VERSION" val="1.0"/>
  <p:tag name="KSO_WM_SLIDE_LAYOUT" val="d_f"/>
  <p:tag name="KSO_WM_SLIDE_LAYOUT_CNT" val="1_1"/>
  <p:tag name="KSO_WM_CHIP_FILLPROP" val="[[{&quot;text_align&quot;:&quot;lm&quot;,&quot;text_direction&quot;:&quot;horizontal&quot;,&quot;support_features&quot;:[&quot;collage&quot;],&quot;support_big_font&quot;:false,&quot;fill_id&quot;:&quot;2a09e2f775654192b023eba9d64cfa63&quot;,&quot;fill_align&quot;:&quot;lm&quot;,&quot;chip_types&quot;:[&quot;header&quot;]},{&quot;text_align&quot;:&quot;lm&quot;,&quot;text_direction&quot;:&quot;horizontal&quot;,&quot;support_features&quot;:[&quot;collage&quot;,&quot;carousel&quot;],&quot;support_big_font&quot;:false,&quot;fill_id&quot;:&quot;dc91f2014f8e464faea79d4ff00b49fd&quot;,&quot;fill_align&quot;:&quot;rm&quot;,&quot;chip_types&quot;:[&quot;picture&quot;,&quot;video&quot;]}],[{&quot;text_align&quot;:&quot;lm&quot;,&quot;text_direction&quot;:&quot;horizontal&quot;,&quot;support_big_font&quot;:false,&quot;fill_id&quot;:&quot;2a09e2f775654192b023eba9d64cfa63&quot;,&quot;fill_align&quot;:&quot;lm&quot;,&quot;chip_types&quot;:[&quot;text&quot;]},{&quot;text_align&quot;:&quot;lm&quot;,&quot;text_direction&quot;:&quot;horizontal&quot;,&quot;support_features&quot;:[&quot;collage&quot;,&quot;carousel&quot;],&quot;support_big_font&quot;:false,&quot;fill_id&quot;:&quot;dc91f2014f8e464faea79d4ff00b49fd&quot;,&quot;fill_align&quot;:&quot;rm&quot;,&quot;chip_types&quot;:[&quot;diagram&quot;,&quot;pictext&quot;,&quot;picture&quot;,&quot;chart&quot;,&quot;table&quot;,&quot;video&quot;]}]]"/>
  <p:tag name="KSO_WM_CHIP_DECFILLPROP" val="[]"/>
  <p:tag name="KSO_WM_CHIP_GROUPID" val="5e6f0104605d5daf04fe5fa9"/>
  <p:tag name="KSO_WM_SLIDE_BK_DARK_LIGHT" val="2"/>
  <p:tag name="KSO_WM_SLIDE_BACKGROUND_TYPE" val="frame"/>
  <p:tag name="KSO_WM_SLIDE_SUPPORT_FEATURE_TYPE" val="3"/>
  <p:tag name="KSO_WM_TEMPLATE_ASSEMBLE_XID" val="60656f124054ed1e2fb802ee"/>
  <p:tag name="KSO_WM_TEMPLATE_ASSEMBLE_GROUPID" val="60656f124054ed1e2fb802ee"/>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285.xml><?xml version="1.0" encoding="utf-8"?>
<p:tagLst xmlns:p="http://schemas.openxmlformats.org/presentationml/2006/main">
  <p:tag name="KSO_WM_UNIT_BLOCK" val="0"/>
  <p:tag name="KSO_WM_UNIT_SM_LIMIT_TYPE" val="1"/>
  <p:tag name="KSO_WM_UNIT_HIGHLIGHT" val="0"/>
  <p:tag name="KSO_WM_UNIT_COMPATIBLE" val="0"/>
  <p:tag name="KSO_WM_UNIT_DIAGRAM_ISNUMVISUAL" val="0"/>
  <p:tag name="KSO_WM_UNIT_DIAGRAM_ISREFERUNIT" val="0"/>
  <p:tag name="KSO_WM_UNIT_TYPE" val="i"/>
  <p:tag name="KSO_WM_UNIT_INDEX" val="1"/>
  <p:tag name="KSO_WM_UNIT_ID" val="diagram20207608_1*i*1"/>
  <p:tag name="KSO_WM_TEMPLATE_CATEGORY" val="diagram"/>
  <p:tag name="KSO_WM_TEMPLATE_INDEX" val="20207608"/>
  <p:tag name="KSO_WM_UNIT_LAYERLEVEL" val="1"/>
  <p:tag name="KSO_WM_TAG_VERSION" val="1.0"/>
  <p:tag name="KSO_WM_BEAUTIFY_FLAG" val="#wm#"/>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e7600a5c2fe05cf1f263aea"/>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5ee986149390e3092d7977d0"/>
  <p:tag name="KSO_WM_TEMPLATE_ASSEMBLE_GROUPID" val="5ee986149390e3092d7977d0"/>
</p:tagLst>
</file>

<file path=ppt/tags/tag286.xml><?xml version="1.0" encoding="utf-8"?>
<p:tagLst xmlns:p="http://schemas.openxmlformats.org/presentationml/2006/main">
  <p:tag name="KSO_WM_UNIT_SM_LIMIT_TYPE" val="1"/>
  <p:tag name="KSO_WM_UNIT_HIGHLIGHT" val="0"/>
  <p:tag name="KSO_WM_UNIT_COMPATIBLE" val="0"/>
  <p:tag name="KSO_WM_UNIT_DIAGRAM_ISNUMVISUAL" val="0"/>
  <p:tag name="KSO_WM_UNIT_DIAGRAM_ISREFERUNIT" val="0"/>
  <p:tag name="KSO_WM_UNIT_TYPE" val="i"/>
  <p:tag name="KSO_WM_UNIT_INDEX" val="2"/>
  <p:tag name="KSO_WM_UNIT_ID" val="diagram20207608_1*i*2"/>
  <p:tag name="KSO_WM_TEMPLATE_CATEGORY" val="diagram"/>
  <p:tag name="KSO_WM_TEMPLATE_INDEX" val="20207608"/>
  <p:tag name="KSO_WM_UNIT_LAYERLEVEL" val="1"/>
  <p:tag name="KSO_WM_TAG_VERSION" val="1.0"/>
  <p:tag name="KSO_WM_BEAUTIFY_FLAG" val="#wm#"/>
  <p:tag name="KSO_WM_UNIT_BLOCK" val="0"/>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e7600a5c2fe05cf1f263aea"/>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5ee986149390e3092d7977d0"/>
  <p:tag name="KSO_WM_TEMPLATE_ASSEMBLE_GROUPID" val="5ee986149390e3092d7977d0"/>
</p:tagLst>
</file>

<file path=ppt/tags/tag287.xml><?xml version="1.0" encoding="utf-8"?>
<p:tagLst xmlns:p="http://schemas.openxmlformats.org/presentationml/2006/main">
  <p:tag name="KSO_WM_UNIT_SM_LIMIT_TYPE" val="1"/>
  <p:tag name="KSO_WM_UNIT_HIGHLIGHT" val="0"/>
  <p:tag name="KSO_WM_UNIT_COMPATIBLE" val="0"/>
  <p:tag name="KSO_WM_UNIT_DIAGRAM_ISNUMVISUAL" val="0"/>
  <p:tag name="KSO_WM_UNIT_DIAGRAM_ISREFERUNIT" val="0"/>
  <p:tag name="KSO_WM_UNIT_TYPE" val="i"/>
  <p:tag name="KSO_WM_UNIT_INDEX" val="3"/>
  <p:tag name="KSO_WM_UNIT_ID" val="diagram20207608_1*i*3"/>
  <p:tag name="KSO_WM_TEMPLATE_CATEGORY" val="diagram"/>
  <p:tag name="KSO_WM_TEMPLATE_INDEX" val="20207608"/>
  <p:tag name="KSO_WM_UNIT_LAYERLEVEL" val="1"/>
  <p:tag name="KSO_WM_TAG_VERSION" val="1.0"/>
  <p:tag name="KSO_WM_BEAUTIFY_FLAG" val="#wm#"/>
  <p:tag name="KSO_WM_UNIT_BLOCK" val="0"/>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757e9369be4861f5f86151"/>
  <p:tag name="KSO_WM_CHIP_XID" val="5e7600a5c2fe05cf1f263aea"/>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5ee986149390e3092d7977d0"/>
  <p:tag name="KSO_WM_TEMPLATE_ASSEMBLE_GROUPID" val="5ee986149390e3092d7977d0"/>
</p:tagLst>
</file>

<file path=ppt/tags/tag288.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7608_1*a*1"/>
  <p:tag name="KSO_WM_TEMPLATE_CATEGORY" val="diagram"/>
  <p:tag name="KSO_WM_TEMPLATE_INDEX" val="2020760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7bade10f4a1414fabf01c3ec605ae26"/>
  <p:tag name="KSO_WM_ASSEMBLE_CHIP_INDEX" val="9d4057af2cd848edaae27d1ce6c46c9d"/>
  <p:tag name="KSO_WM_UNIT_TEXT_FILL_FORE_SCHEMECOLOR_INDEX_BRIGHTNESS" val="0"/>
  <p:tag name="KSO_WM_UNIT_TEXT_FILL_FORE_SCHEMECOLOR_INDEX" val="13"/>
  <p:tag name="KSO_WM_UNIT_TEXT_FILL_TYPE" val="1"/>
  <p:tag name="KSO_WM_TEMPLATE_ASSEMBLE_XID" val="5ee986149390e3092d7977d0"/>
  <p:tag name="KSO_WM_TEMPLATE_ASSEMBLE_GROUPID" val="5ee986149390e3092d7977d0"/>
</p:tagLst>
</file>

<file path=ppt/tags/tag289.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07608_1*d*1"/>
  <p:tag name="KSO_WM_TEMPLATE_CATEGORY" val="diagram"/>
  <p:tag name="KSO_WM_TEMPLATE_INDEX" val="20207608"/>
  <p:tag name="KSO_WM_UNIT_LAYERLEVEL" val="1"/>
  <p:tag name="KSO_WM_TAG_VERSION" val="1.0"/>
  <p:tag name="KSO_WM_BEAUTIFY_FLAG" val="#wm#"/>
  <p:tag name="KSO_WM_CHIP_GROUPID" val="5e7310da9a230a26b9e88a19"/>
  <p:tag name="KSO_WM_CHIP_XID" val="5e7310da9a230a26b9e88a1a"/>
  <p:tag name="KSO_WM_UNIT_DEC_AREA_ID" val="25f1f68119b54d32bb7362ccd953d4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e1a4f87203a4b6ead1841d636838abd"/>
  <p:tag name="KSO_WM_UNIT_PLACING_PICTURE" val="be1a4f87203a4b6ead1841d636838abd"/>
  <p:tag name="KSO_WM_UNIT_SUPPORT_UNIT_TYPE" val="[&quot;l&quot;,&quot;m&quot;,&quot;n&quot;,&quot;o&quot;,&quot;p&quot;,&quot;q&quot;,&quot;r&quot;,&quot;δ&quot;,&quot;η&quot;,&quot;β&quot;,&quot;α&quot;,&quot;θ&quot;]"/>
  <p:tag name="KSO_WM_TEMPLATE_ASSEMBLE_XID" val="5ee986149390e3092d7977d0"/>
  <p:tag name="KSO_WM_TEMPLATE_ASSEMBLE_GROUPID" val="5ee986149390e3092d7977d0"/>
  <p:tag name="KSO_WM_UNIT_PLACING_PICTURE_USER_VIEWPORT" val="{&quot;height&quot;:3725.1748031496063,&quot;width&quot;:5112.9196850393701}"/>
  <p:tag name="KSO_WM_UNIT_PLACING_PICTURE_INFO" val="{&quot;code&quot;:&quot;Ba&quot;,&quot;full_picture&quot;:true,&quot;last_full_picture&quot;:&quot;Ba&quot;,&quot;margin&quot;:{&quot;bottom&quot;:18.839179764790401,&quot;top&quot;:17.393515367973578},&quot;scheme&quot;:&quot;3-0&quot;,&quot;spacing&quot;:5}"/>
  <p:tag name="KSO_WM_UNIT_PLACING_PICTURE_USER_VIEWPORT_SMARTMENU" val="{&quot;height&quot;:3064.2368221800421,&quot;width&quot;:4187.3604484573198}"/>
  <p:tag name="KSO_WM_UNIT_PLACING_PICTURE_USER_RELATIVERECTANGLE_SMARTMENU" val="{&quot;bottom&quot;:0,&quot;left&quot;:0,&quot;right&quot;:0,&quot;top&quot;:0}"/>
  <p:tag name="KSO_WM_FULL_TEXT_BEAUTIFY_COPY_ID" val="6"/>
</p:tagLst>
</file>

<file path=ppt/tags/tag29.xml><?xml version="1.0" encoding="utf-8"?>
<p:tagLst xmlns:p="http://schemas.openxmlformats.org/presentationml/2006/main">
  <p:tag name="KSO_WM_SLIDE_BACKGROUND_TYPE" val="general"/>
</p:tagLst>
</file>

<file path=ppt/tags/tag290.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07608_1*d*1"/>
  <p:tag name="KSO_WM_TEMPLATE_CATEGORY" val="diagram"/>
  <p:tag name="KSO_WM_TEMPLATE_INDEX" val="20207608"/>
  <p:tag name="KSO_WM_UNIT_LAYERLEVEL" val="1"/>
  <p:tag name="KSO_WM_TAG_VERSION" val="1.0"/>
  <p:tag name="KSO_WM_BEAUTIFY_FLAG" val="#wm#"/>
  <p:tag name="KSO_WM_CHIP_GROUPID" val="5e7310da9a230a26b9e88a19"/>
  <p:tag name="KSO_WM_CHIP_XID" val="5e7310da9a230a26b9e88a1a"/>
  <p:tag name="KSO_WM_UNIT_DEC_AREA_ID" val="25f1f68119b54d32bb7362ccd953d4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e1a4f87203a4b6ead1841d636838abd"/>
  <p:tag name="KSO_WM_UNIT_PLACING_PICTURE" val="be1a4f87203a4b6ead1841d636838abd"/>
  <p:tag name="KSO_WM_UNIT_SUPPORT_UNIT_TYPE" val="[&quot;l&quot;,&quot;m&quot;,&quot;n&quot;,&quot;o&quot;,&quot;p&quot;,&quot;q&quot;,&quot;r&quot;,&quot;δ&quot;,&quot;η&quot;,&quot;β&quot;,&quot;α&quot;,&quot;θ&quot;]"/>
  <p:tag name="KSO_WM_TEMPLATE_ASSEMBLE_XID" val="5ee986149390e3092d7977d0"/>
  <p:tag name="KSO_WM_TEMPLATE_ASSEMBLE_GROUPID" val="5ee986149390e3092d7977d0"/>
  <p:tag name="KSO_WM_UNIT_PLACING_PICTURE_USER_VIEWPORT" val="{&quot;height&quot;:7042,&quot;width&quot;:5574}"/>
  <p:tag name="KSO_WM_UNIT_PLACING_PICTURE_INFO" val="{&quot;code&quot;:&quot;Ba&quot;,&quot;full_picture&quot;:true,&quot;last_full_picture&quot;:&quot;Ba&quot;,&quot;margin&quot;:{&quot;bottom&quot;:18.839179764790401,&quot;top&quot;:17.393515367973578},&quot;scheme&quot;:&quot;3-0&quot;,&quot;spacing&quot;:5}"/>
  <p:tag name="KSO_WM_UNIT_PLACING_PICTURE_USER_VIEWPORT_SMARTMENU" val="{&quot;height&quot;:5755.3979772275325,&quot;width&quot;:4542.7103523239311}"/>
  <p:tag name="KSO_WM_UNIT_PLACING_PICTURE_USER_RELATIVERECTANGLE_SMARTMENU" val="{&quot;bottom&quot;:0,&quot;left&quot;:0,&quot;right&quot;:0,&quot;top&quot;:0}"/>
  <p:tag name="KSO_WM_FULL_TEXT_BEAUTIFY_COPY_ID" val="12"/>
</p:tagLst>
</file>

<file path=ppt/tags/tag291.xml><?xml version="1.0" encoding="utf-8"?>
<p:tagLst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07608_1*d*1"/>
  <p:tag name="KSO_WM_TEMPLATE_CATEGORY" val="diagram"/>
  <p:tag name="KSO_WM_TEMPLATE_INDEX" val="20207608"/>
  <p:tag name="KSO_WM_UNIT_LAYERLEVEL" val="1"/>
  <p:tag name="KSO_WM_TAG_VERSION" val="1.0"/>
  <p:tag name="KSO_WM_BEAUTIFY_FLAG" val="#wm#"/>
  <p:tag name="KSO_WM_CHIP_GROUPID" val="5e7310da9a230a26b9e88a19"/>
  <p:tag name="KSO_WM_CHIP_XID" val="5e7310da9a230a26b9e88a1a"/>
  <p:tag name="KSO_WM_UNIT_DEC_AREA_ID" val="25f1f68119b54d32bb7362ccd953d4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e1a4f87203a4b6ead1841d636838abd"/>
  <p:tag name="KSO_WM_UNIT_PLACING_PICTURE" val="be1a4f87203a4b6ead1841d636838abd"/>
  <p:tag name="KSO_WM_UNIT_SUPPORT_UNIT_TYPE" val="[&quot;l&quot;,&quot;m&quot;,&quot;n&quot;,&quot;o&quot;,&quot;p&quot;,&quot;q&quot;,&quot;r&quot;,&quot;δ&quot;,&quot;η&quot;,&quot;β&quot;,&quot;α&quot;,&quot;θ&quot;]"/>
  <p:tag name="KSO_WM_TEMPLATE_ASSEMBLE_XID" val="5ee986149390e3092d7977d0"/>
  <p:tag name="KSO_WM_TEMPLATE_ASSEMBLE_GROUPID" val="5ee986149390e3092d7977d0"/>
  <p:tag name="KSO_WM_UNIT_PLACING_PICTURE_USER_VIEWPORT" val="{&quot;height&quot;:3168,&quot;width&quot;:5197}"/>
  <p:tag name="KSO_WM_UNIT_PLACING_PICTURE_INFO" val="{&quot;code&quot;:&quot;Ba&quot;,&quot;full_picture&quot;:true,&quot;last_full_picture&quot;:&quot;Ba&quot;,&quot;margin&quot;:{&quot;bottom&quot;:18.839179764790401,&quot;top&quot;:17.393515367973578},&quot;scheme&quot;:&quot;3-0&quot;,&quot;spacing&quot;:5}"/>
  <p:tag name="KSO_WM_UNIT_PLACING_PICTURE_USER_VIEWPORT_SMARTMENU" val="{&quot;height&quot;:2541.1611550474909,&quot;width&quot;:4187.3604484573198}"/>
  <p:tag name="KSO_WM_UNIT_PLACING_PICTURE_USER_RELATIVERECTANGLE_SMARTMENU" val="{&quot;bottom&quot;:0,&quot;left&quot;:0,&quot;right&quot;:0,&quot;top&quot;:0}"/>
  <p:tag name="KSO_WM_FULL_TEXT_BEAUTIFY_COPY_ID" val="13"/>
</p:tagLst>
</file>

<file path=ppt/tags/tag292.xml><?xml version="1.0" encoding="utf-8"?>
<p:tagLst xmlns:p="http://schemas.openxmlformats.org/presentationml/2006/main">
  <p:tag name="KSO_WM_SLIDE_COLORSCHEME_VERSION" val="3.2"/>
  <p:tag name="KSO_WM_SLIDE_BACKGROUND" val="[&quot;general&quot;]"/>
  <p:tag name="KSO_WM_SLIDE_RATIO" val="1.777778"/>
  <p:tag name="KSO_WM_CHIP_INFOS" val="{&quot;layout_type&quot;:&quot;leftright&quot;,&quot;tags&quot;:{&quot;style&quot;:[&quot;商务&quot;,&quot;简约&quot;,&quot;文艺清新&quot;,&quot;卡通&quot;,&quot;欧美风&quot;,&quot;黑板风&quot;,&quot;渐变风&quot;]},&quot;slide_type&quot;:[&quot;text&quot;],&quot;aspect_ratio&quot;:&quot;16:9&quot;}"/>
  <p:tag name="KSO_WM_CHIP_FILLPROP" val="[[{&quot;fill_id&quot;:&quot;4b3d06a1f10d40ff8e06d4f6d0ab0ea3&quot;,&quot;fill_align&quot;:&quot;rm&quot;,&quot;text_align&quot;:&quot;lm&quot;,&quot;text_direction&quot;:&quot;horizontal&quot;,&quot;chip_types&quot;:[&quot;header&quot;]},{&quot;fill_id&quot;:&quot;8e40daf4927f4521bed00751a0febf31&quot;,&quot;fill_align&quot;:&quot;lm&quot;,&quot;text_align&quot;:&quot;lm&quot;,&quot;text_direction&quot;:&quot;horizontal&quot;,&quot;chip_types&quot;:[&quot;picture&quot;,&quot;diagram&quot;,&quot;pictext&quot;,&quot;table&quot;,&quot;chart&quot;,&quot;video&quot;,&quot;text&quot;],&quot;support_features&quot;:[&quot;collage&quot;,&quot;carousel&quot;,&quot;creativecrop&quot;]}],[{&quot;fill_id&quot;:&quot;4b3d06a1f10d40ff8e06d4f6d0ab0ea3&quot;,&quot;fill_align&quot;:&quot;cm&quot;,&quot;text_align&quot;:&quot;cm&quot;,&quot;text_direction&quot;:&quot;horizontal&quot;,&quot;chip_types&quot;:[&quot;header&quot;]},{&quot;fill_id&quot;:&quot;8e40daf4927f4521bed00751a0febf31&quot;,&quot;fill_align&quot;:&quot;lm&quot;,&quot;text_align&quot;:&quot;lm&quot;,&quot;text_direction&quot;:&quot;horizontal&quot;,&quot;chip_types&quot;:[&quot;picture&quot;,&quot;diagram&quot;,&quot;pictext&quot;,&quot;table&quot;,&quot;chart&quot;,&quot;video&quot;,&quot;text&quot;],&quot;support_features&quot;:[&quot;collage&quot;,&quot;carousel&quot;,&quot;creativecrop&quot;]}],[{&quot;fill_id&quot;:&quot;4b3d06a1f10d40ff8e06d4f6d0ab0ea3&quot;,&quot;fill_align&quot;:&quot;cm&quot;,&quot;text_align&quot;:&quot;cm&quot;,&quot;text_direction&quot;:&quot;horizontal&quot;,&quot;chip_types&quot;:[&quot;header&quot;]},{&quot;fill_id&quot;:&quot;8e40daf4927f4521bed00751a0febf31&quot;,&quot;fill_align&quot;:&quot;cm&quot;,&quot;text_align&quot;:&quot;cm&quot;,&quot;text_direction&quot;:&quot;horizontal&quot;,&quot;chip_types&quot;:[&quot;picture&quot;,&quot;diagram&quot;,&quot;pictext&quot;,&quot;table&quot;,&quot;chart&quot;,&quot;video&quot;],&quot;support_features&quot;:[&quot;collage&quot;,&quot;carousel&quot;,&quot;creativecrop&quot;]}]]"/>
  <p:tag name="KSO_WM_CHIP_XID" val="5e7600a5c2fe05cf1f263aea"/>
  <p:tag name="KSO_WM_SLIDE_ID" val="diagram2020760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9*480"/>
  <p:tag name="KSO_WM_SLIDE_POSITION" val="36*23"/>
  <p:tag name="KSO_WM_TAG_VERSION" val="1.0"/>
  <p:tag name="KSO_WM_BEAUTIFY_FLAG" val="#wm#"/>
  <p:tag name="KSO_WM_TEMPLATE_CATEGORY" val="diagram"/>
  <p:tag name="KSO_WM_TEMPLATE_INDEX" val="20207608"/>
  <p:tag name="KSO_WM_SLIDE_LAYOUT" val="a_d"/>
  <p:tag name="KSO_WM_SLIDE_LAYOUT_CNT" val="1_1"/>
  <p:tag name="KSO_WM_CHIP_GROUPID" val="5e757e9369be4861f5f86151"/>
  <p:tag name="KSO_WM_SLIDE_BK_DARK_LIGHT" val="2"/>
  <p:tag name="KSO_WM_SLIDE_BACKGROUND_TYPE" val="general"/>
  <p:tag name="KSO_WM_SLIDE_SUPPORT_FEATURE_TYPE" val="7"/>
  <p:tag name="KSO_WM_TEMPLATE_ASSEMBLE_XID" val="5ee986149390e3092d7977d0"/>
  <p:tag name="KSO_WM_TEMPLATE_ASSEMBLE_GROUPID" val="5ee986149390e3092d7977d0"/>
  <p:tag name="KSO_WM_FULL_TEXT_BEAUTIFY_COPY_ID" val="150995752"/>
  <p:tag name="KSO_WM_SLIDE_LAYOUT_INFO" val="{&quot;backgroundInfo&quot;:[{&quot;bottom&quot;:0,&quot;bottomAbs&quot;:false,&quot;left&quot;:0,&quot;leftAbs&quot;:false,&quot;right&quot;:0,&quot;rightAbs&quot;:false,&quot;top&quot;:0,&quot;topAbs&quot;:false,&quot;type&quot;:&quot;general&quot;}],&quot;direction&quot;:1,&quot;id&quot;:&quot;2020-06-17T10:55:21&quot;,&quot;maxSize&quot;:{&quot;size1&quot;:43.799999999999997},&quot;minSize&quot;:{&quot;size1&quot;:38.799999999999997},&quot;normalSize&quot;:{&quot;size1&quot;:43.799999999999997},&quot;subLayout&quot;:[{&quot;id&quot;:&quot;2020-06-17T10:55:21&quot;,&quot;margin&quot;:{&quot;bottom&quot;:3.809999942779541,&quot;left&quot;:2.1170001029968262,&quot;right&quot;:0.42300000786781311,&quot;top&quot;:3.809999942779541},&quot;type&quot;:0},{&quot;id&quot;:&quot;2020-06-17T10:55:21&quot;,&quot;margin&quot;:{&quot;bottom&quot;:2.1170001029968262,&quot;left&quot;:0,&quot;right&quot;:2.1170001029968262,&quot;top&quot;:2.1170001029968262},&quot;type&quot;:0}],&quot;type&quot;:0}"/>
</p:tagLst>
</file>

<file path=ppt/tags/tag293.xml><?xml version="1.0" encoding="utf-8"?>
<p:tagLst xmlns:p="http://schemas.openxmlformats.org/presentationml/2006/main">
  <p:tag name="KSO_WM_FULL_TEXT_BEAUTIFY_COPY_ID" val="215045"/>
</p:tagLst>
</file>

<file path=ppt/tags/tag294.xml><?xml version="1.0" encoding="utf-8"?>
<p:tagLst xmlns:p="http://schemas.openxmlformats.org/presentationml/2006/main">
  <p:tag name="KSO_WM_FULL_TEXT_BEAUTIFY_COPY_ID" val="215046"/>
</p:tagLst>
</file>

<file path=ppt/tags/tag295.xml><?xml version="1.0" encoding="utf-8"?>
<p:tagLst xmlns:p="http://schemas.openxmlformats.org/presentationml/2006/main">
  <p:tag name="KSO_WM_FULL_TEXT_BEAUTIFY_COPY_ID" val="215047"/>
</p:tagLst>
</file>

<file path=ppt/tags/tag296.xml><?xml version="1.0" encoding="utf-8"?>
<p:tagLst xmlns:p="http://schemas.openxmlformats.org/presentationml/2006/main">
  <p:tag name="KSO_WM_FULL_TEXT_BEAUTIFY_COPY_ID" val="215050"/>
</p:tagLst>
</file>

<file path=ppt/tags/tag297.xml><?xml version="1.0" encoding="utf-8"?>
<p:tagLst xmlns:p="http://schemas.openxmlformats.org/presentationml/2006/main">
  <p:tag name="KSO_WM_FULL_TEXT_BEAUTIFY_COPY_ID" val="215051"/>
</p:tagLst>
</file>

<file path=ppt/tags/tag298.xml><?xml version="1.0" encoding="utf-8"?>
<p:tagLst xmlns:p="http://schemas.openxmlformats.org/presentationml/2006/main">
  <p:tag name="KSO_WM_FULL_TEXT_BEAUTIFY_COPY_ID" val="215052"/>
</p:tagLst>
</file>

<file path=ppt/tags/tag299.xml><?xml version="1.0" encoding="utf-8"?>
<p:tagLst xmlns:p="http://schemas.openxmlformats.org/presentationml/2006/main">
  <p:tag name="KSO_WM_FULL_TEXT_BEAUTIFY_COPY_ID" val="215053"/>
</p:tagLst>
</file>

<file path=ppt/tags/tag3.xml><?xml version="1.0" encoding="utf-8"?>
<p:tagLst xmlns:p="http://schemas.openxmlformats.org/presentationml/2006/main">
  <p:tag name="KSO_WM_UNIT_ISCONTENTSTITLE" val="0"/>
  <p:tag name="KSO_WM_UNIT_NOCLEAR" val="0"/>
  <p:tag name="KSO_WM_UNIT_VALUE" val="78"/>
  <p:tag name="KSO_WM_UNIT_HIGHLIGHT" val="0"/>
  <p:tag name="KSO_WM_UNIT_COMPATIBLE" val="0"/>
  <p:tag name="KSO_WM_UNIT_DIAGRAM_ISNUMVISUAL" val="0"/>
  <p:tag name="KSO_WM_UNIT_DIAGRAM_ISREFERUNIT" val="0"/>
  <p:tag name="KSO_WM_UNIT_TYPE" val="b"/>
  <p:tag name="KSO_WM_UNIT_INDEX" val="1"/>
  <p:tag name="KSO_WM_UNIT_ID" val="custom20204316_1*b*1"/>
  <p:tag name="KSO_WM_TEMPLATE_CATEGORY" val="custom"/>
  <p:tag name="KSO_WM_TEMPLATE_INDEX" val="20204316"/>
  <p:tag name="KSO_WM_UNIT_LAYERLEVEL" val="1"/>
  <p:tag name="KSO_WM_TAG_VERSION" val="1.0"/>
  <p:tag name="KSO_WM_BEAUTIFY_FLAG" val="#wm#"/>
  <p:tag name="KSO_WM_UNIT_ISNUMDGMTITLE" val="0"/>
  <p:tag name="KSO_WM_UNIT_PRESET_TEXT" val="单击此处输入你的副标题，请尽量言简意赅的阐述观点。"/>
  <p:tag name="KSO_WM_UNIT_BLOCK" val="0"/>
  <p:tag name="KSO_WM_UNIT_DEC_AREA_ID" val="54128a4f8f3c48f4bc6b96a3b4765778"/>
  <p:tag name="KSO_WM_UNIT_DEFAULT_FONT" val="18;24;2"/>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8ad1a5d22a474bb2afea37dfcb7c7d00"/>
  <p:tag name="KSO_WM_UNIT_TEXT_FILL_FORE_SCHEMECOLOR_INDEX_BRIGHTNESS" val="0.35"/>
  <p:tag name="KSO_WM_UNIT_TEXT_FILL_FORE_SCHEMECOLOR_INDEX" val="13"/>
  <p:tag name="KSO_WM_UNIT_TEXT_FILL_TYPE" val="1"/>
  <p:tag name="KSO_WM_TEMPLATE_ASSEMBLE_XID" val="5f978bb5e01a7e847d6e4d25"/>
  <p:tag name="KSO_WM_TEMPLATE_ASSEMBLE_GROUPID" val="5f8960cea61ec3b5528498b2"/>
</p:tagLst>
</file>

<file path=ppt/tags/tag30.xml><?xml version="1.0" encoding="utf-8"?>
<p:tagLst xmlns:p="http://schemas.openxmlformats.org/presentationml/2006/main">
  <p:tag name="KSO_WM_SLIDE_BACKGROUND_TYPE" val="general"/>
</p:tagLst>
</file>

<file path=ppt/tags/tag300.xml><?xml version="1.0" encoding="utf-8"?>
<p:tagLst xmlns:p="http://schemas.openxmlformats.org/presentationml/2006/main">
  <p:tag name="KSO_WM_FULL_TEXT_BEAUTIFY_COPY_ID" val="215054"/>
</p:tagLst>
</file>

<file path=ppt/tags/tag301.xml><?xml version="1.0" encoding="utf-8"?>
<p:tagLst xmlns:p="http://schemas.openxmlformats.org/presentationml/2006/main">
  <p:tag name="KSO_WM_FULL_TEXT_BEAUTIFY_COPY_ID" val="215055"/>
</p:tagLst>
</file>

<file path=ppt/tags/tag302.xml><?xml version="1.0" encoding="utf-8"?>
<p:tagLst xmlns:p="http://schemas.openxmlformats.org/presentationml/2006/main">
  <p:tag name="KSO_WM_FULL_TEXT_BEAUTIFY_COPY_ID" val="215056"/>
</p:tagLst>
</file>

<file path=ppt/tags/tag303.xml><?xml version="1.0" encoding="utf-8"?>
<p:tagLst xmlns:p="http://schemas.openxmlformats.org/presentationml/2006/main">
  <p:tag name="KSO_WM_FULL_TEXT_BEAUTIFY_COPY_ID" val="215057"/>
</p:tagLst>
</file>

<file path=ppt/tags/tag304.xml><?xml version="1.0" encoding="utf-8"?>
<p:tagLst xmlns:p="http://schemas.openxmlformats.org/presentationml/2006/main">
  <p:tag name="KSO_WM_FULL_TEXT_BEAUTIFY_COPY_ID" val="215058"/>
</p:tagLst>
</file>

<file path=ppt/tags/tag305.xml><?xml version="1.0" encoding="utf-8"?>
<p:tagLst xmlns:p="http://schemas.openxmlformats.org/presentationml/2006/main">
  <p:tag name="KSO_WM_FULL_TEXT_BEAUTIFY_COPY_ID" val="215059"/>
</p:tagLst>
</file>

<file path=ppt/tags/tag306.xml><?xml version="1.0" encoding="utf-8"?>
<p:tagLst xmlns:p="http://schemas.openxmlformats.org/presentationml/2006/main">
  <p:tag name="KSO_WM_FULL_TEXT_BEAUTIFY_COPY_ID" val="215061"/>
</p:tagLst>
</file>

<file path=ppt/tags/tag307.xml><?xml version="1.0" encoding="utf-8"?>
<p:tagLst xmlns:p="http://schemas.openxmlformats.org/presentationml/2006/main">
  <p:tag name="KSO_WM_FULL_TEXT_BEAUTIFY_COPY_ID" val="215062"/>
</p:tagLst>
</file>

<file path=ppt/tags/tag308.xml><?xml version="1.0" encoding="utf-8"?>
<p:tagLst xmlns:p="http://schemas.openxmlformats.org/presentationml/2006/main">
  <p:tag name="KSO_WM_FULL_TEXT_BEAUTIFY_COPY_ID" val="215063"/>
</p:tagLst>
</file>

<file path=ppt/tags/tag309.xml><?xml version="1.0" encoding="utf-8"?>
<p:tagLst xmlns:p="http://schemas.openxmlformats.org/presentationml/2006/main">
  <p:tag name="KSO_WM_FULL_TEXT_BEAUTIFY_COPY_ID" val="215064"/>
</p:tagLst>
</file>

<file path=ppt/tags/tag31.xml><?xml version="1.0" encoding="utf-8"?>
<p:tagLst xmlns:p="http://schemas.openxmlformats.org/presentationml/2006/main">
  <p:tag name="KSO_WM_SLIDE_BACKGROUND_TYPE" val="general"/>
</p:tagLst>
</file>

<file path=ppt/tags/tag310.xml><?xml version="1.0" encoding="utf-8"?>
<p:tagLst xmlns:p="http://schemas.openxmlformats.org/presentationml/2006/main">
  <p:tag name="KSO_WM_FULL_TEXT_BEAUTIFY_COPY_ID" val="215066"/>
</p:tagLst>
</file>

<file path=ppt/tags/tag311.xml><?xml version="1.0" encoding="utf-8"?>
<p:tagLst xmlns:p="http://schemas.openxmlformats.org/presentationml/2006/main">
  <p:tag name="KSO_WM_FULL_TEXT_BEAUTIFY_COPY_ID" val="215067"/>
</p:tagLst>
</file>

<file path=ppt/tags/tag312.xml><?xml version="1.0" encoding="utf-8"?>
<p:tagLst xmlns:p="http://schemas.openxmlformats.org/presentationml/2006/main">
  <p:tag name="KSO_WM_FULL_TEXT_BEAUTIFY_COPY_ID" val="215069"/>
</p:tagLst>
</file>

<file path=ppt/tags/tag313.xml><?xml version="1.0" encoding="utf-8"?>
<p:tagLst xmlns:p="http://schemas.openxmlformats.org/presentationml/2006/main">
  <p:tag name="KSO_WM_FULL_TEXT_BEAUTIFY_COPY_ID" val="215071"/>
</p:tagLst>
</file>

<file path=ppt/tags/tag314.xml><?xml version="1.0" encoding="utf-8"?>
<p:tagLst xmlns:p="http://schemas.openxmlformats.org/presentationml/2006/main">
  <p:tag name="KSO_WM_FULL_TEXT_BEAUTIFY_COPY_ID" val="215073"/>
</p:tagLst>
</file>

<file path=ppt/tags/tag315.xml><?xml version="1.0" encoding="utf-8"?>
<p:tagLst xmlns:p="http://schemas.openxmlformats.org/presentationml/2006/main">
  <p:tag name="KSO_WM_FULL_TEXT_BEAUTIFY_COPY_ID" val="215074"/>
</p:tagLst>
</file>

<file path=ppt/tags/tag316.xml><?xml version="1.0" encoding="utf-8"?>
<p:tagLst xmlns:p="http://schemas.openxmlformats.org/presentationml/2006/main">
  <p:tag name="KSO_WM_FULL_TEXT_BEAUTIFY_COPY_ID" val="215075"/>
</p:tagLst>
</file>

<file path=ppt/tags/tag317.xml><?xml version="1.0" encoding="utf-8"?>
<p:tagLst xmlns:p="http://schemas.openxmlformats.org/presentationml/2006/main">
  <p:tag name="KSO_WM_FULL_TEXT_BEAUTIFY_COPY_ID" val="215076"/>
</p:tagLst>
</file>

<file path=ppt/tags/tag318.xml><?xml version="1.0" encoding="utf-8"?>
<p:tagLst xmlns:p="http://schemas.openxmlformats.org/presentationml/2006/main">
  <p:tag name="KSO_WM_FULL_TEXT_BEAUTIFY_COPY_ID" val="215077"/>
</p:tagLst>
</file>

<file path=ppt/tags/tag319.xml><?xml version="1.0" encoding="utf-8"?>
<p:tagLst xmlns:p="http://schemas.openxmlformats.org/presentationml/2006/main">
  <p:tag name="KSO_WM_FULL_TEXT_BEAUTIFY_COPY_ID" val="215078"/>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27d3ae3e9ba647c496a708a279315981"/>
  <p:tag name="KSO_WM_UNIT_DECORATE_INFO" val=""/>
  <p:tag name="KSO_WM_UNIT_SM_LIMIT_TYPE" val=""/>
  <p:tag name="KSO_WM_CHIP_FILLAREA_FILL_RULE" val="{&quot;fill_align&quot;:&quot;cm&quot;,&quot;fill_effect&quot;:[],&quot;fill_mode&quot;:&quot;full&quot;,&quot;sacle_strategy&quot;:&quot;stretch&quot;}"/>
  <p:tag name="KSO_WM_ASSEMBLE_CHIP_INDEX" val="59d557b639704cd9b9237dd12a713be9"/>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0.xml><?xml version="1.0" encoding="utf-8"?>
<p:tagLst xmlns:p="http://schemas.openxmlformats.org/presentationml/2006/main">
  <p:tag name="KSO_WM_FULL_TEXT_BEAUTIFY_COPY_ID" val="215081"/>
</p:tagLst>
</file>

<file path=ppt/tags/tag321.xml><?xml version="1.0" encoding="utf-8"?>
<p:tagLst xmlns:p="http://schemas.openxmlformats.org/presentationml/2006/main">
  <p:tag name="KSO_WM_FULL_TEXT_BEAUTIFY_COPY_ID" val="215082"/>
</p:tagLst>
</file>

<file path=ppt/tags/tag322.xml><?xml version="1.0" encoding="utf-8"?>
<p:tagLst xmlns:p="http://schemas.openxmlformats.org/presentationml/2006/main">
  <p:tag name="KSO_WM_FULL_TEXT_BEAUTIFY_COPY_ID" val="16"/>
</p:tagLst>
</file>

<file path=ppt/tags/tag323.xml><?xml version="1.0" encoding="utf-8"?>
<p:tagLst xmlns:p="http://schemas.openxmlformats.org/presentationml/2006/main">
  <p:tag name="KSO_WM_FULL_TEXT_BEAUTIFY_COPY_ID" val="22"/>
</p:tagLst>
</file>

<file path=ppt/tags/tag324.xml><?xml version="1.0" encoding="utf-8"?>
<p:tagLst xmlns:p="http://schemas.openxmlformats.org/presentationml/2006/main">
  <p:tag name="KSO_WM_FULL_TEXT_BEAUTIFY_COPY_ID" val="23"/>
</p:tagLst>
</file>

<file path=ppt/tags/tag325.xml><?xml version="1.0" encoding="utf-8"?>
<p:tagLst xmlns:p="http://schemas.openxmlformats.org/presentationml/2006/main">
  <p:tag name="KSO_WM_FULL_TEXT_BEAUTIFY_COPY_ID" val="4"/>
</p:tagLst>
</file>

<file path=ppt/tags/tag326.xml><?xml version="1.0" encoding="utf-8"?>
<p:tagLst xmlns:p="http://schemas.openxmlformats.org/presentationml/2006/main">
  <p:tag name="KSO_WM_FULL_TEXT_BEAUTIFY_COPY_ID" val="6"/>
</p:tagLst>
</file>

<file path=ppt/tags/tag327.xml><?xml version="1.0" encoding="utf-8"?>
<p:tagLst xmlns:p="http://schemas.openxmlformats.org/presentationml/2006/main">
  <p:tag name="KSO_WM_FULL_TEXT_BEAUTIFY_COPY_ID" val="5"/>
</p:tagLst>
</file>

<file path=ppt/tags/tag328.xml><?xml version="1.0" encoding="utf-8"?>
<p:tagLst xmlns:p="http://schemas.openxmlformats.org/presentationml/2006/main">
  <p:tag name="KSO_WM_FULL_TEXT_BEAUTIFY_COPY_ID" val="2"/>
</p:tagLst>
</file>

<file path=ppt/tags/tag329.xml><?xml version="1.0" encoding="utf-8"?>
<p:tagLst xmlns:p="http://schemas.openxmlformats.org/presentationml/2006/main">
  <p:tag name="KSO_WM_FULL_TEXT_BEAUTIFY_COPY_ID" val="3"/>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832733e8cafd4379b31ebf4eb50d3751"/>
  <p:tag name="KSO_WM_UNIT_DECORATE_INFO" val=""/>
  <p:tag name="KSO_WM_UNIT_SM_LIMIT_TYPE" val=""/>
  <p:tag name="KSO_WM_CHIP_FILLAREA_FILL_RULE" val="{&quot;fill_align&quot;:&quot;cm&quot;,&quot;fill_effect&quot;:[],&quot;fill_mode&quot;:&quot;full&quot;,&quot;sacle_strategy&quot;:&quot;stretch&quot;}"/>
  <p:tag name="KSO_WM_ASSEMBLE_CHIP_INDEX" val="a3ed6a263f144e169ce89c5e1ab9ec35"/>
  <p:tag name="KSO_WM_SLIDE_BACKGROUND_TYPE" val="frame"/>
</p:tagLst>
</file>

<file path=ppt/tags/tag330.xml><?xml version="1.0" encoding="utf-8"?>
<p:tagLst xmlns:p="http://schemas.openxmlformats.org/presentationml/2006/main">
  <p:tag name="KSO_WM_FULL_TEXT_BEAUTIFY_COPY_ID" val="150995749"/>
</p:tagLst>
</file>

<file path=ppt/tags/tag331.xml><?xml version="1.0" encoding="utf-8"?>
<p:tagLst xmlns:p="http://schemas.openxmlformats.org/presentationml/2006/main">
  <p:tag name="KSO_WM_FULL_TEXT_BEAUTIFY_COPY_ID" val="215043"/>
</p:tagLst>
</file>

<file path=ppt/tags/tag332.xml><?xml version="1.0" encoding="utf-8"?>
<p:tagLst xmlns:p="http://schemas.openxmlformats.org/presentationml/2006/main">
  <p:tag name="KSO_WM_FULL_TEXT_BEAUTIFY_COPY_ID" val="215045"/>
</p:tagLst>
</file>

<file path=ppt/tags/tag333.xml><?xml version="1.0" encoding="utf-8"?>
<p:tagLst xmlns:p="http://schemas.openxmlformats.org/presentationml/2006/main">
  <p:tag name="KSO_WM_FULL_TEXT_BEAUTIFY_COPY_ID" val="215046"/>
</p:tagLst>
</file>

<file path=ppt/tags/tag334.xml><?xml version="1.0" encoding="utf-8"?>
<p:tagLst xmlns:p="http://schemas.openxmlformats.org/presentationml/2006/main">
  <p:tag name="KSO_WM_FULL_TEXT_BEAUTIFY_COPY_ID" val="215047"/>
</p:tagLst>
</file>

<file path=ppt/tags/tag335.xml><?xml version="1.0" encoding="utf-8"?>
<p:tagLst xmlns:p="http://schemas.openxmlformats.org/presentationml/2006/main">
  <p:tag name="KSO_WM_FULL_TEXT_BEAUTIFY_COPY_ID" val="215050"/>
</p:tagLst>
</file>

<file path=ppt/tags/tag336.xml><?xml version="1.0" encoding="utf-8"?>
<p:tagLst xmlns:p="http://schemas.openxmlformats.org/presentationml/2006/main">
  <p:tag name="KSO_WM_FULL_TEXT_BEAUTIFY_COPY_ID" val="215051"/>
</p:tagLst>
</file>

<file path=ppt/tags/tag337.xml><?xml version="1.0" encoding="utf-8"?>
<p:tagLst xmlns:p="http://schemas.openxmlformats.org/presentationml/2006/main">
  <p:tag name="KSO_WM_FULL_TEXT_BEAUTIFY_COPY_ID" val="215052"/>
</p:tagLst>
</file>

<file path=ppt/tags/tag338.xml><?xml version="1.0" encoding="utf-8"?>
<p:tagLst xmlns:p="http://schemas.openxmlformats.org/presentationml/2006/main">
  <p:tag name="KSO_WM_FULL_TEXT_BEAUTIFY_COPY_ID" val="215053"/>
</p:tagLst>
</file>

<file path=ppt/tags/tag339.xml><?xml version="1.0" encoding="utf-8"?>
<p:tagLst xmlns:p="http://schemas.openxmlformats.org/presentationml/2006/main">
  <p:tag name="KSO_WM_FULL_TEXT_BEAUTIFY_COPY_ID" val="215054"/>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7754b7692bf4ce5a6f6536a7388bd2a"/>
  <p:tag name="KSO_WM_UNIT_DECORATE_INFO" val=""/>
  <p:tag name="KSO_WM_UNIT_SM_LIMIT_TYPE" val=""/>
  <p:tag name="KSO_WM_CHIP_FILLAREA_FILL_RULE" val="{&quot;fill_align&quot;:&quot;cm&quot;,&quot;fill_effect&quot;:[],&quot;fill_mode&quot;:&quot;full&quot;,&quot;sacle_strategy&quot;:&quot;stretch&quot;}"/>
  <p:tag name="KSO_WM_ASSEMBLE_CHIP_INDEX" val="3a002cd294024d1c8af821a825c4ee2e"/>
  <p:tag name="KSO_WM_SLIDE_BACKGROUND_TYPE" val="frame"/>
</p:tagLst>
</file>

<file path=ppt/tags/tag340.xml><?xml version="1.0" encoding="utf-8"?>
<p:tagLst xmlns:p="http://schemas.openxmlformats.org/presentationml/2006/main">
  <p:tag name="KSO_WM_FULL_TEXT_BEAUTIFY_COPY_ID" val="215055"/>
</p:tagLst>
</file>

<file path=ppt/tags/tag341.xml><?xml version="1.0" encoding="utf-8"?>
<p:tagLst xmlns:p="http://schemas.openxmlformats.org/presentationml/2006/main">
  <p:tag name="KSO_WM_FULL_TEXT_BEAUTIFY_COPY_ID" val="215056"/>
</p:tagLst>
</file>

<file path=ppt/tags/tag342.xml><?xml version="1.0" encoding="utf-8"?>
<p:tagLst xmlns:p="http://schemas.openxmlformats.org/presentationml/2006/main">
  <p:tag name="KSO_WM_FULL_TEXT_BEAUTIFY_COPY_ID" val="215057"/>
</p:tagLst>
</file>

<file path=ppt/tags/tag343.xml><?xml version="1.0" encoding="utf-8"?>
<p:tagLst xmlns:p="http://schemas.openxmlformats.org/presentationml/2006/main">
  <p:tag name="KSO_WM_FULL_TEXT_BEAUTIFY_COPY_ID" val="215058"/>
</p:tagLst>
</file>

<file path=ppt/tags/tag344.xml><?xml version="1.0" encoding="utf-8"?>
<p:tagLst xmlns:p="http://schemas.openxmlformats.org/presentationml/2006/main">
  <p:tag name="KSO_WM_FULL_TEXT_BEAUTIFY_COPY_ID" val="215059"/>
</p:tagLst>
</file>

<file path=ppt/tags/tag345.xml><?xml version="1.0" encoding="utf-8"?>
<p:tagLst xmlns:p="http://schemas.openxmlformats.org/presentationml/2006/main">
  <p:tag name="KSO_WM_FULL_TEXT_BEAUTIFY_COPY_ID" val="215061"/>
</p:tagLst>
</file>

<file path=ppt/tags/tag346.xml><?xml version="1.0" encoding="utf-8"?>
<p:tagLst xmlns:p="http://schemas.openxmlformats.org/presentationml/2006/main">
  <p:tag name="KSO_WM_FULL_TEXT_BEAUTIFY_COPY_ID" val="215062"/>
</p:tagLst>
</file>

<file path=ppt/tags/tag347.xml><?xml version="1.0" encoding="utf-8"?>
<p:tagLst xmlns:p="http://schemas.openxmlformats.org/presentationml/2006/main">
  <p:tag name="KSO_WM_FULL_TEXT_BEAUTIFY_COPY_ID" val="215063"/>
</p:tagLst>
</file>

<file path=ppt/tags/tag348.xml><?xml version="1.0" encoding="utf-8"?>
<p:tagLst xmlns:p="http://schemas.openxmlformats.org/presentationml/2006/main">
  <p:tag name="KSO_WM_FULL_TEXT_BEAUTIFY_COPY_ID" val="215064"/>
</p:tagLst>
</file>

<file path=ppt/tags/tag349.xml><?xml version="1.0" encoding="utf-8"?>
<p:tagLst xmlns:p="http://schemas.openxmlformats.org/presentationml/2006/main">
  <p:tag name="KSO_WM_FULL_TEXT_BEAUTIFY_COPY_ID" val="215066"/>
</p:tagLst>
</file>

<file path=ppt/tags/tag35.xml><?xml version="1.0" encoding="utf-8"?>
<p:tagLst xmlns:p="http://schemas.openxmlformats.org/presentationml/2006/main">
  <p:tag name="KSO_WM_SLIDE_BACKGROUND_TYPE" val="frame"/>
</p:tagLst>
</file>

<file path=ppt/tags/tag350.xml><?xml version="1.0" encoding="utf-8"?>
<p:tagLst xmlns:p="http://schemas.openxmlformats.org/presentationml/2006/main">
  <p:tag name="KSO_WM_FULL_TEXT_BEAUTIFY_COPY_ID" val="215067"/>
</p:tagLst>
</file>

<file path=ppt/tags/tag351.xml><?xml version="1.0" encoding="utf-8"?>
<p:tagLst xmlns:p="http://schemas.openxmlformats.org/presentationml/2006/main">
  <p:tag name="KSO_WM_FULL_TEXT_BEAUTIFY_COPY_ID" val="215071"/>
</p:tagLst>
</file>

<file path=ppt/tags/tag352.xml><?xml version="1.0" encoding="utf-8"?>
<p:tagLst xmlns:p="http://schemas.openxmlformats.org/presentationml/2006/main">
  <p:tag name="KSO_WM_FULL_TEXT_BEAUTIFY_COPY_ID" val="215073"/>
</p:tagLst>
</file>

<file path=ppt/tags/tag353.xml><?xml version="1.0" encoding="utf-8"?>
<p:tagLst xmlns:p="http://schemas.openxmlformats.org/presentationml/2006/main">
  <p:tag name="KSO_WM_FULL_TEXT_BEAUTIFY_COPY_ID" val="215074"/>
</p:tagLst>
</file>

<file path=ppt/tags/tag354.xml><?xml version="1.0" encoding="utf-8"?>
<p:tagLst xmlns:p="http://schemas.openxmlformats.org/presentationml/2006/main">
  <p:tag name="KSO_WM_FULL_TEXT_BEAUTIFY_COPY_ID" val="215075"/>
</p:tagLst>
</file>

<file path=ppt/tags/tag355.xml><?xml version="1.0" encoding="utf-8"?>
<p:tagLst xmlns:p="http://schemas.openxmlformats.org/presentationml/2006/main">
  <p:tag name="KSO_WM_FULL_TEXT_BEAUTIFY_COPY_ID" val="215076"/>
</p:tagLst>
</file>

<file path=ppt/tags/tag356.xml><?xml version="1.0" encoding="utf-8"?>
<p:tagLst xmlns:p="http://schemas.openxmlformats.org/presentationml/2006/main">
  <p:tag name="KSO_WM_FULL_TEXT_BEAUTIFY_COPY_ID" val="215077"/>
</p:tagLst>
</file>

<file path=ppt/tags/tag357.xml><?xml version="1.0" encoding="utf-8"?>
<p:tagLst xmlns:p="http://schemas.openxmlformats.org/presentationml/2006/main">
  <p:tag name="KSO_WM_FULL_TEXT_BEAUTIFY_COPY_ID" val="215078"/>
</p:tagLst>
</file>

<file path=ppt/tags/tag358.xml><?xml version="1.0" encoding="utf-8"?>
<p:tagLst xmlns:p="http://schemas.openxmlformats.org/presentationml/2006/main">
  <p:tag name="KSO_WM_FULL_TEXT_BEAUTIFY_COPY_ID" val="215081"/>
</p:tagLst>
</file>

<file path=ppt/tags/tag359.xml><?xml version="1.0" encoding="utf-8"?>
<p:tagLst xmlns:p="http://schemas.openxmlformats.org/presentationml/2006/main">
  <p:tag name="KSO_WM_FULL_TEXT_BEAUTIFY_COPY_ID" val="215082"/>
</p:tagLst>
</file>

<file path=ppt/tags/tag36.xml><?xml version="1.0" encoding="utf-8"?>
<p:tagLst xmlns:p="http://schemas.openxmlformats.org/presentationml/2006/main">
  <p:tag name="KSO_WM_SLIDE_BACKGROUND_TYPE" val="frame"/>
</p:tagLst>
</file>

<file path=ppt/tags/tag360.xml><?xml version="1.0" encoding="utf-8"?>
<p:tagLst xmlns:p="http://schemas.openxmlformats.org/presentationml/2006/main">
  <p:tag name="KSO_WM_FULL_TEXT_BEAUTIFY_COPY_ID" val="16"/>
</p:tagLst>
</file>

<file path=ppt/tags/tag361.xml><?xml version="1.0" encoding="utf-8"?>
<p:tagLst xmlns:p="http://schemas.openxmlformats.org/presentationml/2006/main">
  <p:tag name="KSO_WM_FULL_TEXT_BEAUTIFY_COPY_ID" val="22"/>
</p:tagLst>
</file>

<file path=ppt/tags/tag362.xml><?xml version="1.0" encoding="utf-8"?>
<p:tagLst xmlns:p="http://schemas.openxmlformats.org/presentationml/2006/main">
  <p:tag name="KSO_WM_FULL_TEXT_BEAUTIFY_COPY_ID" val="23"/>
</p:tagLst>
</file>

<file path=ppt/tags/tag363.xml><?xml version="1.0" encoding="utf-8"?>
<p:tagLst xmlns:p="http://schemas.openxmlformats.org/presentationml/2006/main">
  <p:tag name="KSO_WM_FULL_TEXT_BEAUTIFY_COPY_ID" val="24"/>
</p:tagLst>
</file>

<file path=ppt/tags/tag364.xml><?xml version="1.0" encoding="utf-8"?>
<p:tagLst xmlns:p="http://schemas.openxmlformats.org/presentationml/2006/main">
  <p:tag name="KSO_WM_FULL_TEXT_BEAUTIFY_COPY_ID" val="4"/>
</p:tagLst>
</file>

<file path=ppt/tags/tag365.xml><?xml version="1.0" encoding="utf-8"?>
<p:tagLst xmlns:p="http://schemas.openxmlformats.org/presentationml/2006/main">
  <p:tag name="KSO_WM_FULL_TEXT_BEAUTIFY_COPY_ID" val="6"/>
</p:tagLst>
</file>

<file path=ppt/tags/tag366.xml><?xml version="1.0" encoding="utf-8"?>
<p:tagLst xmlns:p="http://schemas.openxmlformats.org/presentationml/2006/main">
  <p:tag name="KSO_WM_FULL_TEXT_BEAUTIFY_COPY_ID" val="5"/>
</p:tagLst>
</file>

<file path=ppt/tags/tag367.xml><?xml version="1.0" encoding="utf-8"?>
<p:tagLst xmlns:p="http://schemas.openxmlformats.org/presentationml/2006/main">
  <p:tag name="KSO_WM_FULL_TEXT_BEAUTIFY_COPY_ID" val="31"/>
</p:tagLst>
</file>

<file path=ppt/tags/tag368.xml><?xml version="1.0" encoding="utf-8"?>
<p:tagLst xmlns:p="http://schemas.openxmlformats.org/presentationml/2006/main">
  <p:tag name="KSO_WM_FULL_TEXT_BEAUTIFY_COPY_ID" val="215069"/>
</p:tagLst>
</file>

<file path=ppt/tags/tag369.xml><?xml version="1.0" encoding="utf-8"?>
<p:tagLst xmlns:p="http://schemas.openxmlformats.org/presentationml/2006/main">
  <p:tag name="KSO_WM_FULL_TEXT_BEAUTIFY_COPY_ID" val="3"/>
</p:tagLst>
</file>

<file path=ppt/tags/tag37.xml><?xml version="1.0" encoding="utf-8"?>
<p:tagLst xmlns:p="http://schemas.openxmlformats.org/presentationml/2006/main">
  <p:tag name="KSO_WM_SLIDE_BACKGROUND_TYPE" val="frame"/>
</p:tagLst>
</file>

<file path=ppt/tags/tag370.xml><?xml version="1.0" encoding="utf-8"?>
<p:tagLst xmlns:p="http://schemas.openxmlformats.org/presentationml/2006/main">
  <p:tag name="KSO_WM_FULL_TEXT_BEAUTIFY_COPY_ID" val="150995584"/>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911_1*i*2"/>
  <p:tag name="KSO_WM_TEMPLATE_CATEGORY" val="diagram"/>
  <p:tag name="KSO_WM_TEMPLATE_INDEX" val="20212911"/>
  <p:tag name="KSO_WM_UNIT_LAYERLEVEL" val="1"/>
  <p:tag name="KSO_WM_TAG_VERSION" val="1.0"/>
  <p:tag name="KSO_WM_BEAUTIFY_FLAG" val="#wm#"/>
  <p:tag name="KSO_WM_UNIT_BLOCK" val="0"/>
  <p:tag name="KSO_WM_UNIT_SM_LIMIT_TYPE" val="1"/>
  <p:tag name="KSO_WM_UNIT_DEC_AREA_ID" val="87b29056aa3e4ed2b7f1000c3229b2b1"/>
  <p:tag name="KSO_WM_UNIT_DECORATE_INFO" val="{&quot;ReferentInfo&quot;:{&quot;Id&quot;:&quot;slide&quot;,&quot;X&quot;:{&quot;Pos&quot;:0},&quot;Y&quot;:{&quot;Pos&quot;:0}},&quot;DecorateInfoX&quot;:{&quot;Pos&quot;:0,&quot;IsAbs&quot;:true},&quot;DecorateInfoY&quot;:{&quot;Pos&quot;:2,&quot;IsAbs&quot;:true},&quot;DecorateInfoW&quot;:{&quot;IsAbs&quot;:true},&quot;DecorateInfoH&quot;:{&quot;IsAbs&quot;:true},&quot;whChangeMode&quot;:0}"/>
  <p:tag name="KSO_WM_CHIP_GROUPID" val="5f6ca3ae7b7ee298d4025fba"/>
  <p:tag name="KSO_WM_CHIP_XID" val="5f6ca3ae7b7ee298d4025fbb"/>
  <p:tag name="KSO_WM_UNIT_LINE_FORE_SCHEMECOLOR_INDEX_BRIGHTNESS" val="0"/>
  <p:tag name="KSO_WM_UNIT_LINE_FORE_SCHEMECOLOR_INDEX" val="16"/>
  <p:tag name="KSO_WM_UNIT_LINE_FILL_TYPE" val="2"/>
  <p:tag name="KSO_WM_TEMPLATE_ASSEMBLE_XID" val="60656efe4054ed1e2fb801f6"/>
  <p:tag name="KSO_WM_TEMPLATE_ASSEMBLE_GROUPID" val="60656efe4054ed1e2fb801f6"/>
</p:tagLst>
</file>

<file path=ppt/tags/tag37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12911_1*a*1"/>
  <p:tag name="KSO_WM_TEMPLATE_CATEGORY" val="diagram"/>
  <p:tag name="KSO_WM_TEMPLATE_INDEX" val="20212911"/>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9c5a78bc4df45beaa370bc264d5c4f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e360b47de69944fb93c482d2a1451902"/>
  <p:tag name="KSO_WM_UNIT_SUPPORT_BIG_FONT" val="1"/>
  <p:tag name="KSO_WM_UNIT_TEXT_FILL_FORE_SCHEMECOLOR_INDEX_BRIGHTNESS" val="0"/>
  <p:tag name="KSO_WM_UNIT_TEXT_FILL_FORE_SCHEMECOLOR_INDEX" val="13"/>
  <p:tag name="KSO_WM_UNIT_TEXT_FILL_TYPE" val="1"/>
  <p:tag name="KSO_WM_TEMPLATE_ASSEMBLE_XID" val="60656efe4054ed1e2fb801f6"/>
  <p:tag name="KSO_WM_TEMPLATE_ASSEMBLE_GROUPID" val="60656efe4054ed1e2fb801f6"/>
</p:tagLst>
</file>

<file path=ppt/tags/tag376.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911_1*f*1"/>
  <p:tag name="KSO_WM_TEMPLATE_CATEGORY" val="diagram"/>
  <p:tag name="KSO_WM_TEMPLATE_INDEX" val="20212911"/>
  <p:tag name="KSO_WM_UNIT_LAYERLEVEL" val="1"/>
  <p:tag name="KSO_WM_TAG_VERSION" val="1.0"/>
  <p:tag name="KSO_WM_BEAUTIFY_FLAG" val="#wm#"/>
  <p:tag name="KSO_WM_UNIT_DEFAULT_FONT" val="14;20;2"/>
  <p:tag name="KSO_WM_UNIT_BLOCK" val="0"/>
  <p:tag name="KSO_WM_UNIT_VALUE" val="54"/>
  <p:tag name="KSO_WM_UNIT_SHOW_EDIT_AREA_INDICATION" val="1"/>
  <p:tag name="KSO_WM_CHIP_GROUPID" val="5e6b05596848fb12bee65ac8"/>
  <p:tag name="KSO_WM_CHIP_XID" val="5e6b05596848fb12bee65aca"/>
  <p:tag name="KSO_WM_UNIT_DEC_AREA_ID" val="912c7edd9f7c453f8618246f47ea65a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5ecd7a94d594656ab6149aa1a492b13"/>
  <p:tag name="KSO_WM_UNIT_SUPPORT_BIG_FONT" val="1"/>
  <p:tag name="KSO_WM_UNIT_TEXT_FILL_FORE_SCHEMECOLOR_INDEX_BRIGHTNESS" val="0.25"/>
  <p:tag name="KSO_WM_UNIT_TEXT_FILL_FORE_SCHEMECOLOR_INDEX" val="13"/>
  <p:tag name="KSO_WM_UNIT_TEXT_FILL_TYPE" val="1"/>
  <p:tag name="KSO_WM_TEMPLATE_ASSEMBLE_XID" val="60656efe4054ed1e2fb801f6"/>
  <p:tag name="KSO_WM_TEMPLATE_ASSEMBLE_GROUPID" val="60656efe4054ed1e2fb801f6"/>
</p:tagLst>
</file>

<file path=ppt/tags/tag377.xml><?xml version="1.0" encoding="utf-8"?>
<p:tagLst xmlns:p="http://schemas.openxmlformats.org/presentationml/2006/main">
  <p:tag name="KSO_WM_MEDIACOVER_FLAG" val="1"/>
  <p:tag name="KSO_WM_UNIT_MEDIACOVER_BTN_STATE" val="1"/>
  <p:tag name="KSO_WM_UNIT_MEDIACOVER_BTNRECT" val="3045*4638*727*727"/>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FULL_TEXT_BEAUTIFY_COPY_ID" val="4"/>
  <p:tag name="KSO_WM_UNIT_TYPE" val="θ"/>
  <p:tag name="KSO_WM_BEAUTIFY_FLAG" val="#wm#"/>
</p:tagLst>
</file>

<file path=ppt/tags/tag378.xml><?xml version="1.0" encoding="utf-8"?>
<p:tagLst xmlns:p="http://schemas.openxmlformats.org/presentationml/2006/main">
  <p:tag name="KSO_WM_FULL_TEXT_BEAUTIFY_COPY_ID" val="150995754"/>
  <p:tag name="KSO_WM_SLIDE_ITEM_CNT" val="0"/>
  <p:tag name="KSO_WM_BEAUTIFY_FLAG" val="#wm#"/>
  <p:tag name="KSO_WM_TEMPLATE_CATEGORY" val="diagram"/>
  <p:tag name="KSO_WM_TEMPLATE_INDEX" val="20212911"/>
  <p:tag name="KSO_WM_SLIDE_ID" val="diagram20212911_1"/>
  <p:tag name="KSO_WM_TEMPLATE_SUBCATEGORY" val="21"/>
  <p:tag name="KSO_WM_TEMPLATE_MASTER_TYPE" val="0"/>
  <p:tag name="KSO_WM_TEMPLATE_COLOR_TYPE" val="1"/>
  <p:tag name="KSO_WM_SLIDE_TYPE" val="text"/>
  <p:tag name="KSO_WM_SLIDE_SUBTYPE" val="picTxt"/>
  <p:tag name="KSO_WM_SLIDE_INDEX" val="1"/>
  <p:tag name="KSO_WM_SLIDE_SIZE" val="900*540"/>
  <p:tag name="KSO_WM_SLIDE_POSITION" val="0*0"/>
  <p:tag name="KSO_WM_TAG_VERSION" val="1.0"/>
  <p:tag name="KSO_WM_SLIDE_LAYOUT" val="a_d_f"/>
  <p:tag name="KSO_WM_SLIDE_LAYOUT_CNT" val="1_1_1"/>
  <p:tag name="KSO_WM_SLIDE_LAYOUT_INFO" val="{&quot;direction&quot;:1,&quot;id&quot;:&quot;2021-04-01T15:24:24&quot;,&quot;maxSize&quot;:{&quot;size1&quot;:49.374483078718185},&quot;minSize&quot;:{&quot;size1&quot;:36.874483078718185},&quot;normalSize&quot;:{&quot;size1&quot;:47.655733078718185},&quot;subLayout&quot;:[{&quot;backgroundInfo&quot;:[{&quot;bottom&quot;:0,&quot;bottomAbs&quot;:false,&quot;left&quot;:0,&quot;leftAbs&quot;:false,&quot;right&quot;:0,&quot;rightAbs&quot;:false,&quot;top&quot;:0,&quot;topAbs&quot;:false,&quot;type&quot;:&quot;leftRight&quot;}],&quot;id&quot;:&quot;2021-04-01T15:24:24&quot;,&quot;maxSize&quot;:{&quot;size1&quot;:46.700000000000003},&quot;minSize&quot;:{&quot;size1&quot;:35.600000000000001},&quot;normalSize&quot;:{&quot;size1&quot;:37.066666666666663},&quot;subLayout&quot;:[{&quot;id&quot;:&quot;2021-04-01T15:24:24&quot;,&quot;margin&quot;:{&quot;bottom&quot;:0.026000002399086952,&quot;left&quot;:2.1170001029968262,&quot;right&quot;:2.1170001029968262,&quot;top&quot;:4.6570000648498535},&quot;type&quot;:0},{&quot;id&quot;:&quot;2021-04-01T15:24:24&quot;,&quot;margin&quot;:{&quot;bottom&quot;:5.5029997825622559,&quot;left&quot;:2.1170001029968262,&quot;right&quot;:2.1170001029968262,&quot;top&quot;:0.81999999284744263},&quot;type&quot;:0}],&quot;type&quot;:0},{&quot;id&quot;:&quot;2021-04-01T15:24:24&quot;,&quot;margin&quot;:{&quot;bottom&quot;:1.6929999589920044,&quot;left&quot;:1.6929999589920044,&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a3ae7b7ee298d4025fbb"/>
  <p:tag name="KSO_WM_CHIP_FILLPROP" val="[[{&quot;text_align&quot;:&quot;lb&quot;,&quot;text_direction&quot;:&quot;horizontal&quot;,&quot;support_big_font&quot;:true,&quot;picture_toward&quot;:0,&quot;picture_dockside&quot;:[],&quot;fill_id&quot;:&quot;dd1f5506935949d784ddd5b5369b6417&quot;,&quot;fill_align&quot;:&quot;lb&quot;,&quot;chip_types&quot;:[&quot;text&quot;,&quot;header&quot;]},{&quot;text_align&quot;:&quot;lt&quot;,&quot;text_direction&quot;:&quot;horizontal&quot;,&quot;support_big_font&quot;:true,&quot;picture_toward&quot;:0,&quot;picture_dockside&quot;:[],&quot;fill_id&quot;:&quot;1e004a9bdb3149f58cb257a9f321ee51&quot;,&quot;fill_align&quot;:&quot;lt&quot;,&quot;chip_types&quot;:[&quot;text&quot;]},{&quot;text_align&quot;:&quot;lm&quot;,&quot;text_direction&quot;:&quot;horizontal&quot;,&quot;support_features&quot;:[&quot;collage&quot;,&quot;carousel&quot;],&quot;support_big_font&quot;:false,&quot;picture_toward&quot;:0,&quot;picture_dockside&quot;:[],&quot;fill_id&quot;:&quot;e312565897ad4d34a2619bd4a256236c&quot;,&quot;fill_align&quot;:&quot;cm&quot;,&quot;chip_types&quot;:[&quot;diagram&quot;,&quot;pictext&quot;,&quot;picture&quot;,&quot;chart&quot;,&quot;table&quot;,&quot;video&quot;]}]]"/>
  <p:tag name="KSO_WM_CHIP_DECFILLPROP" val="[]"/>
  <p:tag name="KSO_WM_SLIDE_CAN_ADD_NAVIGATION" val="1"/>
  <p:tag name="KSO_WM_CHIP_GROUPID" val="5f6ca3ae7b7ee298d4025fba"/>
  <p:tag name="KSO_WM_SLIDE_BK_DARK_LIGHT" val="2"/>
  <p:tag name="KSO_WM_SLIDE_BACKGROUND_TYPE" val="leftRight"/>
  <p:tag name="KSO_WM_SLIDE_SUPPORT_FEATURE_TYPE" val="3"/>
  <p:tag name="KSO_WM_TEMPLATE_ASSEMBLE_XID" val="60656efe4054ed1e2fb801f6"/>
  <p:tag name="KSO_WM_TEMPLATE_ASSEMBLE_GROUPID" val="60656efe4054ed1e2fb801f6"/>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801b63dea9b443fa146c1c7bd415011"/>
  <p:tag name="KSO_WM_UNIT_DECORATE_INFO" val=""/>
  <p:tag name="KSO_WM_UNIT_SM_LIMIT_TYPE" val=""/>
  <p:tag name="KSO_WM_CHIP_FILLAREA_FILL_RULE" val="{&quot;fill_align&quot;:&quot;cm&quot;,&quot;fill_effect&quot;:[],&quot;fill_mode&quot;:&quot;full&quot;,&quot;sacle_strategy&quot;:&quot;stretch&quot;}"/>
  <p:tag name="KSO_WM_ASSEMBLE_CHIP_INDEX" val="ef1fcbf2412a40ce9c64b765ccfeb4c4"/>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SLIDE_BACKGROUND_TYPE" val="frame"/>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46f65f06d9b4df0af3016aa032dd3cb"/>
  <p:tag name="KSO_WM_UNIT_DECORATE_INFO" val=""/>
  <p:tag name="KSO_WM_UNIT_SM_LIMIT_TYPE" val=""/>
  <p:tag name="KSO_WM_CHIP_FILLAREA_FILL_RULE" val="{&quot;fill_align&quot;:&quot;cm&quot;,&quot;fill_effect&quot;:[],&quot;fill_mode&quot;:&quot;full&quot;,&quot;sacle_strategy&quot;:&quot;stretch&quot;}"/>
  <p:tag name="KSO_WM_ASSEMBLE_CHIP_INDEX" val="0207f3789a5041d08408869fc1ea43a1"/>
  <p:tag name="KSO_WM_SLIDE_BACKGROUND_TYPE" val="navigation"/>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7dd08e62252d43d384a8262caa8a7317"/>
  <p:tag name="KSO_WM_UNIT_DECORATE_INFO" val=""/>
  <p:tag name="KSO_WM_UNIT_SM_LIMIT_TYPE" val=""/>
  <p:tag name="KSO_WM_CHIP_FILLAREA_FILL_RULE" val="{&quot;fill_align&quot;:&quot;cm&quot;,&quot;fill_effect&quot;:[],&quot;fill_mode&quot;:&quot;full&quot;,&quot;sacle_strategy&quot;:&quot;stretch&quot;}"/>
  <p:tag name="KSO_WM_ASSEMBLE_CHIP_INDEX" val="b3f1daf46090427c8fd0eb34e6681525"/>
  <p:tag name="KSO_WM_SLIDE_BACKGROUND_TYPE" val="navigation"/>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186_1*i*2"/>
  <p:tag name="KSO_WM_TEMPLATE_CATEGORY" val="diagram"/>
  <p:tag name="KSO_WM_TEMPLATE_INDEX" val="20217186"/>
  <p:tag name="KSO_WM_UNIT_LAYERLEVEL" val="1"/>
  <p:tag name="KSO_WM_TAG_VERSION" val="1.0"/>
  <p:tag name="KSO_WM_BEAUTIFY_FLAG" val="#wm#"/>
  <p:tag name="KSO_WM_UNIT_TYPE" val="i"/>
  <p:tag name="KSO_WM_UNIT_INDEX" val="2"/>
  <p:tag name="KSO_WM_UNIT_BLOCK" val="0"/>
  <p:tag name="KSO_WM_UNIT_SM_LIMIT_TYPE" val="2"/>
  <p:tag name="KSO_WM_UNIT_DEC_AREA_ID" val="dfccf1bc97544ab8af0fe2565093422a"/>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5ee1ca4d6848d78f644aeb"/>
  <p:tag name="KSO_WM_CHIP_XID" val="5f5f3b698e478fb0c58a941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76"/>
  <p:tag name="KSO_WM_TEMPLATE_ASSEMBLE_XID" val="606570704054ed1e2fb8153f"/>
  <p:tag name="KSO_WM_TEMPLATE_ASSEMBLE_GROUPID" val="606570704054ed1e2fb8153f"/>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86_1*i*3"/>
  <p:tag name="KSO_WM_TEMPLATE_CATEGORY" val="diagram"/>
  <p:tag name="KSO_WM_TEMPLATE_INDEX" val="20217186"/>
  <p:tag name="KSO_WM_UNIT_LAYERLEVEL" val="1"/>
  <p:tag name="KSO_WM_TAG_VERSION" val="1.0"/>
  <p:tag name="KSO_WM_BEAUTIFY_FLAG" val="#wm#"/>
  <p:tag name="KSO_WM_UNIT_BLOCK" val="0"/>
  <p:tag name="KSO_WM_UNIT_SM_LIMIT_TYPE" val="2"/>
  <p:tag name="KSO_WM_UNIT_DEC_AREA_ID" val="e04102ada8194d20917bf3662489fe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98e478fb0c58a9414"/>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96"/>
  <p:tag name="KSO_WM_TEMPLATE_ASSEMBLE_XID" val="606570704054ed1e2fb8153f"/>
  <p:tag name="KSO_WM_TEMPLATE_ASSEMBLE_GROUPID" val="606570704054ed1e2fb8153f"/>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86_1*i*4"/>
  <p:tag name="KSO_WM_TEMPLATE_CATEGORY" val="diagram"/>
  <p:tag name="KSO_WM_TEMPLATE_INDEX" val="20217186"/>
  <p:tag name="KSO_WM_UNIT_LAYERLEVEL" val="1"/>
  <p:tag name="KSO_WM_TAG_VERSION" val="1.0"/>
  <p:tag name="KSO_WM_BEAUTIFY_FLAG" val="#wm#"/>
  <p:tag name="KSO_WM_UNIT_BLOCK" val="0"/>
  <p:tag name="KSO_WM_UNIT_SM_LIMIT_TYPE" val="2"/>
  <p:tag name="KSO_WM_UNIT_DEC_AREA_ID" val="c2cabe49a7d94139afa922792af9c4f6"/>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f5ee1ca4d6848d78f644aeb"/>
  <p:tag name="KSO_WM_CHIP_XID" val="5f5f3b698e478fb0c58a941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176"/>
  <p:tag name="KSO_WM_TEMPLATE_ASSEMBLE_XID" val="606570704054ed1e2fb8153f"/>
  <p:tag name="KSO_WM_TEMPLATE_ASSEMBLE_GROUPID" val="606570704054ed1e2fb8153f"/>
</p:tagLst>
</file>

<file path=ppt/tags/tag385.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7186_1*a*1"/>
  <p:tag name="KSO_WM_TEMPLATE_CATEGORY" val="diagram"/>
  <p:tag name="KSO_WM_TEMPLATE_INDEX" val="2021718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c2e8e7214fb48c0b4eeaa02b405bd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06ad56c04d747859dfdbf16435b0fde"/>
  <p:tag name="KSO_WM_UNIT_TEXT_FILL_FORE_SCHEMECOLOR_INDEX_BRIGHTNESS" val="0"/>
  <p:tag name="KSO_WM_UNIT_TEXT_FILL_FORE_SCHEMECOLOR_INDEX" val="13"/>
  <p:tag name="KSO_WM_UNIT_TEXT_FILL_TYPE" val="1"/>
  <p:tag name="KSO_WM_TEMPLATE_ASSEMBLE_XID" val="606570704054ed1e2fb8153f"/>
  <p:tag name="KSO_WM_TEMPLATE_ASSEMBLE_GROUPID" val="606570704054ed1e2fb8153f"/>
</p:tagLst>
</file>

<file path=ppt/tags/tag386.xml><?xml version="1.0" encoding="utf-8"?>
<p:tagLst xmlns:p="http://schemas.openxmlformats.org/presentationml/2006/main">
  <p:tag name="KSO_WM_UNIT_VALUE" val="1100*1184"/>
  <p:tag name="KSO_WM_UNIT_HIGHLIGHT" val="0"/>
  <p:tag name="KSO_WM_UNIT_COMPATIBLE" val="0"/>
  <p:tag name="KSO_WM_UNIT_DIAGRAM_ISNUMVISUAL" val="0"/>
  <p:tag name="KSO_WM_UNIT_DIAGRAM_ISREFERUNIT" val="0"/>
  <p:tag name="KSO_WM_UNIT_TYPE" val="d"/>
  <p:tag name="KSO_WM_UNIT_INDEX" val="1"/>
  <p:tag name="KSO_WM_UNIT_ID" val="diagram20217186_1*d*1"/>
  <p:tag name="KSO_WM_TEMPLATE_CATEGORY" val="diagram"/>
  <p:tag name="KSO_WM_TEMPLATE_INDEX" val="20217186"/>
  <p:tag name="KSO_WM_UNIT_LAYERLEVEL" val="1"/>
  <p:tag name="KSO_WM_TAG_VERSION" val="1.0"/>
  <p:tag name="KSO_WM_BEAUTIFY_FLAG" val="#wm#"/>
  <p:tag name="KSO_WM_CHIP_GROUPID" val="5e7310da9a230a26b9e88a19"/>
  <p:tag name="KSO_WM_CHIP_XID" val="5e7310da9a230a26b9e88a1a"/>
  <p:tag name="KSO_WM_UNIT_DEC_AREA_ID" val="a379812956f049b7b0d26fa06070320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602144a81054119a1578e9e7d794d9f"/>
  <p:tag name="KSO_WM_UNIT_PLACING_PICTURE" val="e602144a81054119a1578e9e7d794d9f"/>
  <p:tag name="KSO_WM_UNIT_SUPPORT_UNIT_TYPE" val="[&quot;d&quot;]"/>
  <p:tag name="KSO_WM_TEMPLATE_ASSEMBLE_XID" val="606570704054ed1e2fb8153f"/>
  <p:tag name="KSO_WM_TEMPLATE_ASSEMBLE_GROUPID" val="606570704054ed1e2fb8153f"/>
</p:tagLst>
</file>

<file path=ppt/tags/tag387.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diagram20217186_1*h_a*1_1"/>
  <p:tag name="KSO_WM_TEMPLATE_CATEGORY" val="diagram"/>
  <p:tag name="KSO_WM_TEMPLATE_INDEX" val="2021718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a999f8696334d6fb0844aa16af163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42aa33cf06f48749dd5a35924b83ead"/>
  <p:tag name="KSO_WM_UNIT_TEXT_FILL_FORE_SCHEMECOLOR_INDEX_BRIGHTNESS" val="0"/>
  <p:tag name="KSO_WM_UNIT_TEXT_FILL_FORE_SCHEMECOLOR_INDEX" val="13"/>
  <p:tag name="KSO_WM_UNIT_TEXT_FILL_TYPE" val="1"/>
  <p:tag name="KSO_WM_TEMPLATE_ASSEMBLE_XID" val="606570704054ed1e2fb8153f"/>
  <p:tag name="KSO_WM_TEMPLATE_ASSEMBLE_GROUPID" val="606570704054ed1e2fb8153f"/>
</p:tagLst>
</file>

<file path=ppt/tags/tag388.xml><?xml version="1.0" encoding="utf-8"?>
<p:tagLst xmlns:p="http://schemas.openxmlformats.org/presentationml/2006/main">
  <p:tag name="KSO_WM_UNIT_TEX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7186_1*h_f*1_1"/>
  <p:tag name="KSO_WM_TEMPLATE_CATEGORY" val="diagram"/>
  <p:tag name="KSO_WM_TEMPLATE_INDEX" val="20217186"/>
  <p:tag name="KSO_WM_UNIT_LAYERLEVEL" val="1_1"/>
  <p:tag name="KSO_WM_TAG_VERSION" val="1.0"/>
  <p:tag name="KSO_WM_BEAUTIFY_FLAG" val="#wm#"/>
  <p:tag name="KSO_WM_UNIT_SUBTYPE" val="a"/>
  <p:tag name="KSO_WM_UNIT_DEFAULT_FONT" val="14;20;2"/>
  <p:tag name="KSO_WM_UNIT_BLOCK" val="0"/>
  <p:tag name="KSO_WM_UNIT_VALUE" val="20"/>
  <p:tag name="KSO_WM_UNIT_SHOW_EDIT_AREA_INDICATION" val="1"/>
  <p:tag name="KSO_WM_CHIP_GROUPID" val="5e6b05b36848fb12bee65ad8"/>
  <p:tag name="KSO_WM_CHIP_XID" val="5e6b05b36848fb12bee65ada"/>
  <p:tag name="KSO_WM_UNIT_DEC_AREA_ID" val="3ac4c60dd1d845c78e79caa530258c2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42aa33cf06f48749dd5a35924b83ead"/>
  <p:tag name="KSO_WM_UNIT_TEXT_FILL_FORE_SCHEMECOLOR_INDEX_BRIGHTNESS" val="0.25"/>
  <p:tag name="KSO_WM_UNIT_TEXT_FILL_FORE_SCHEMECOLOR_INDEX" val="13"/>
  <p:tag name="KSO_WM_UNIT_TEXT_FILL_TYPE" val="1"/>
  <p:tag name="KSO_WM_TEMPLATE_ASSEMBLE_XID" val="606570704054ed1e2fb8153f"/>
  <p:tag name="KSO_WM_TEMPLATE_ASSEMBLE_GROUPID" val="606570704054ed1e2fb8153f"/>
</p:tagLst>
</file>

<file path=ppt/tags/tag389.xml><?xml version="1.0" encoding="utf-8"?>
<p:tagLst xmlns:p="http://schemas.openxmlformats.org/presentationml/2006/main">
  <p:tag name="KSO_WM_SLIDE_BACKGROUND" val="[&quot;navigation&quot;]"/>
  <p:tag name="KSO_WM_SLIDE_RATIO" val="1.777778"/>
  <p:tag name="KSO_WM_SLIDE_ID" val="diagram2021718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215.949*84.7"/>
  <p:tag name="KSO_WM_SLIDE_POSITION" val="614.005*287.252"/>
  <p:tag name="KSO_WM_TAG_VERSION" val="1.0"/>
  <p:tag name="KSO_WM_BEAUTIFY_FLAG" val="#wm#"/>
  <p:tag name="KSO_WM_TEMPLATE_CATEGORY" val="diagram"/>
  <p:tag name="KSO_WM_TEMPLATE_INDEX" val="20217186"/>
  <p:tag name="KSO_WM_SLIDE_LAYOUT" val="a_d_h"/>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f49777b4fe034c708143a6f01a5e7249&quot;,&quot;fill_align&quot;:&quot;cm&quot;,&quot;chip_types&quot;:[&quot;text&quot;,&quot;picture&quot;]},{&quot;text_align&quot;:&quot;lm&quot;,&quot;text_direction&quot;:&quot;horizontal&quot;,&quot;support_big_font&quot;:false,&quot;picture_toward&quot;:0,&quot;picture_dockside&quot;:[],&quot;fill_id&quot;:&quot;225c8ebdbc82448d880049941829b6c4&quot;,&quot;fill_align&quot;:&quot;cm&quot;,&quot;chip_types&quot;:[&quot;text&quot;]}]]"/>
  <p:tag name="KSO_WM_CHIP_XID" val="5f5f3b698e478fb0c58a9414"/>
  <p:tag name="KSO_WM_CHIP_GROUPID" val="5f5ee1ca4d6848d78f644aeb"/>
  <p:tag name="KSO_WM_SLIDE_BK_DARK_LIGHT" val="2"/>
  <p:tag name="KSO_WM_SLIDE_BACKGROUND_TYPE" val="navigation"/>
  <p:tag name="KSO_WM_SLIDE_SUPPORT_FEATURE_TYPE" val="0"/>
  <p:tag name="KSO_WM_TEMPLATE_ASSEMBLE_XID" val="606570704054ed1e2fb8153f"/>
  <p:tag name="KSO_WM_TEMPLATE_ASSEMBLE_GROUPID" val="606570704054ed1e2fb8153f"/>
  <p:tag name="KSO_WM_TEMPLATE_THUMBS_INDEX" val="1、4、7、12、13、14、15、16、17、18、20、24、25、28、33、36、40、43、44"/>
  <p:tag name="KSO_WM_SLIDE_LAYOUT_INFO" val="{&quot;id&quot;:&quot;2021-04-01T16:17:25&quot;,&quot;maxSize&quot;:{&quot;size1&quot;:13.6},&quot;minSize&quot;:{&quot;size1&quot;:13.6},&quot;normalSize&quot;:{&quot;size1&quot;:13.6},&quot;subLayout&quot;:[{&quot;backgroundInfo&quot;:[{&quot;bottom&quot;:0,&quot;bottomAbs&quot;:false,&quot;left&quot;:0,&quot;leftAbs&quot;:false,&quot;right&quot;:0,&quot;rightAbs&quot;:false,&quot;top&quot;:0,&quot;topAbs&quot;:false,&quot;type&quot;:&quot;navigation&quot;}],&quot;id&quot;:&quot;2021-04-01T16:17:25&quot;,&quot;margin&quot;:{&quot;bottom&quot;:0.44999998807907104,&quot;left&quot;:0.84700000286102295,&quot;right&quot;:0.84600001573562622,&quot;top&quot;:0.42300000786781311},&quot;type&quot;:0},{&quot;direction&quot;:1,&quot;id&quot;:&quot;2021-04-01T16:17:25&quot;,&quot;maxSize&quot;:{&quot;size1&quot;:56.199618616687566},&quot;minSize&quot;:{&quot;size1&quot;:56.199618616687566},&quot;normalSize&quot;:{&quot;size1&quot;:56.199618616687566},&quot;subLayout&quot;:[{&quot;id&quot;:&quot;2021-04-01T16:17:25&quot;,&quot;margin&quot;:{&quot;bottom&quot;:2.5399999618530273,&quot;left&quot;:4.2329998016357422,&quot;right&quot;:2.1170001029968262,&quot;top&quot;:2.1170001029968262},&quot;type&quot;:0},{&quot;id&quot;:&quot;2021-04-01T16:17:25&quot;,&quot;margin&quot;:{&quot;bottom&quot;:5.0799999237060547,&quot;left&quot;:2.5659999847412109,&quot;right&quot;:4.6570000648498535,&quot;top&quot;:5.0799999237060547},&quot;maxSize&quot;:{&quot;size1&quot;:60.822881525403361},&quot;minSize&quot;:{&quot;size1&quot;:44.922881525403355},&quot;normalSize&quot;:{&quot;size1&quot;:51.609909989052198},&quot;subLayout&quot;:[{&quot;id&quot;:&quot;2021-04-01T16:17:25&quot;,&quot;margin&quot;:{&quot;bottom&quot;:0.046930328011512756,&quot;left&quot;:2.5659999847412109,&quot;right&quot;:4.6570000648498535,&quot;top&quot;:5.0799999237060547},&quot;type&quot;:0},{&quot;id&quot;:&quot;2021-04-01T16:17:25&quot;,&quot;margin&quot;:{&quot;bottom&quot;:5.0799999237060547,&quot;left&quot;:2.5659999847412109,&quot;right&quot;:4.6570000648498535,&quot;top&quot;:0.14886145293712616},&quot;type&quot;:0}],&quot;type&quot;:0}],&quot;type&quot;:0}],&quot;type&quot;:0}"/>
  <p:tag name="FIXED_XID_TMP" val="5f5ee1ca4d6848d78f644aeb"/>
  <p:tag name="KSO_WM_CHIP_DECFILLPROP" val="[]"/>
  <p:tag name="KSO_WM_SLIDE_CAN_ADD_NAVIGATION" val="1"/>
</p:tagLst>
</file>

<file path=ppt/tags/tag39.xml><?xml version="1.0" encoding="utf-8"?>
<p:tagLst xmlns:p="http://schemas.openxmlformats.org/presentationml/2006/main">
  <p:tag name="KSO_WM_SLIDE_BACKGROUND_TYPE" val="frame"/>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52_1*i*1"/>
  <p:tag name="KSO_WM_TEMPLATE_CATEGORY" val="diagram"/>
  <p:tag name="KSO_WM_TEMPLATE_INDEX" val="20213652"/>
  <p:tag name="KSO_WM_UNIT_LAYERLEVEL" val="1"/>
  <p:tag name="KSO_WM_TAG_VERSION" val="1.0"/>
  <p:tag name="KSO_WM_BEAUTIFY_FLAG" val="#wm#"/>
  <p:tag name="KSO_WM_UNIT_BLOCK" val="0"/>
  <p:tag name="KSO_WM_UNIT_SM_LIMIT_TYPE" val="2"/>
  <p:tag name="KSO_WM_UNIT_DEC_AREA_ID" val="fca2ceed80a541c9a1ec9db3e1e1e7ad"/>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efda24481ee359a788b1e25"/>
  <p:tag name="KSO_WM_CHIP_XID" val="5efda24481ee359a788b1e2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325"/>
  <p:tag name="KSO_WM_TEMPLATE_ASSEMBLE_XID" val="60656f694054ed1e2fb8099f"/>
  <p:tag name="KSO_WM_TEMPLATE_ASSEMBLE_GROUPID" val="60656f694054ed1e2fb8099f"/>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652_1*i*2"/>
  <p:tag name="KSO_WM_TEMPLATE_CATEGORY" val="diagram"/>
  <p:tag name="KSO_WM_TEMPLATE_INDEX" val="20213652"/>
  <p:tag name="KSO_WM_UNIT_LAYERLEVEL" val="1"/>
  <p:tag name="KSO_WM_TAG_VERSION" val="1.0"/>
  <p:tag name="KSO_WM_BEAUTIFY_FLAG" val="#wm#"/>
  <p:tag name="KSO_WM_UNIT_BLOCK" val="0"/>
  <p:tag name="KSO_WM_UNIT_SM_LIMIT_TYPE" val="2"/>
  <p:tag name="KSO_WM_UNIT_DEC_AREA_ID" val="b40a289199e84838b84c250414e6c2de"/>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efda24481ee359a788b1e25"/>
  <p:tag name="KSO_WM_CHIP_XID" val="5efda24481ee359a788b1e26"/>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1200"/>
  <p:tag name="KSO_WM_TEMPLATE_ASSEMBLE_XID" val="60656f694054ed1e2fb8099f"/>
  <p:tag name="KSO_WM_TEMPLATE_ASSEMBLE_GROUPID" val="60656f694054ed1e2fb8099f"/>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652_1*i*3"/>
  <p:tag name="KSO_WM_TEMPLATE_CATEGORY" val="diagram"/>
  <p:tag name="KSO_WM_TEMPLATE_INDEX" val="20213652"/>
  <p:tag name="KSO_WM_UNIT_LAYERLEVEL" val="1"/>
  <p:tag name="KSO_WM_TAG_VERSION" val="1.0"/>
  <p:tag name="KSO_WM_BEAUTIFY_FLAG" val="#wm#"/>
  <p:tag name="KSO_WM_UNIT_BLOCK" val="0"/>
  <p:tag name="KSO_WM_UNIT_SM_LIMIT_TYPE" val="2"/>
  <p:tag name="KSO_WM_UNIT_DEC_AREA_ID" val="3231e35afa514dcaa57f7fb3297f539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da24481ee359a788b1e25"/>
  <p:tag name="KSO_WM_CHIP_XID" val="5efda24481ee359a788b1e26"/>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9"/>
  <p:tag name="KSO_WM_TEMPLATE_ASSEMBLE_XID" val="60656f694054ed1e2fb8099f"/>
  <p:tag name="KSO_WM_TEMPLATE_ASSEMBLE_GROUPID" val="60656f694054ed1e2fb8099f"/>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652_1*i*4"/>
  <p:tag name="KSO_WM_TEMPLATE_CATEGORY" val="diagram"/>
  <p:tag name="KSO_WM_TEMPLATE_INDEX" val="20213652"/>
  <p:tag name="KSO_WM_UNIT_LAYERLEVEL" val="1"/>
  <p:tag name="KSO_WM_TAG_VERSION" val="1.0"/>
  <p:tag name="KSO_WM_BEAUTIFY_FLAG" val="#wm#"/>
  <p:tag name="KSO_WM_UNIT_BLOCK" val="0"/>
  <p:tag name="KSO_WM_UNIT_SM_LIMIT_TYPE" val="2"/>
  <p:tag name="KSO_WM_UNIT_DEC_AREA_ID" val="b194b2d2f353469ebba00dde163546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da24481ee359a788b1e25"/>
  <p:tag name="KSO_WM_CHIP_XID" val="5efda24481ee359a788b1e2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9"/>
  <p:tag name="KSO_WM_TEMPLATE_ASSEMBLE_XID" val="60656f694054ed1e2fb8099f"/>
  <p:tag name="KSO_WM_TEMPLATE_ASSEMBLE_GROUPID" val="60656f694054ed1e2fb8099f"/>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3652_1*i*5"/>
  <p:tag name="KSO_WM_TEMPLATE_CATEGORY" val="diagram"/>
  <p:tag name="KSO_WM_TEMPLATE_INDEX" val="20213652"/>
  <p:tag name="KSO_WM_UNIT_LAYERLEVEL" val="1"/>
  <p:tag name="KSO_WM_TAG_VERSION" val="1.0"/>
  <p:tag name="KSO_WM_BEAUTIFY_FLAG" val="#wm#"/>
  <p:tag name="KSO_WM_UNIT_BLOCK" val="0"/>
  <p:tag name="KSO_WM_UNIT_SM_LIMIT_TYPE" val="2"/>
  <p:tag name="KSO_WM_UNIT_DEC_AREA_ID" val="0359c9aa6d164b778f9100a578dbe3b7"/>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a24481ee359a788b1e25"/>
  <p:tag name="KSO_WM_CHIP_XID" val="5efda24481ee359a788b1e2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9"/>
  <p:tag name="KSO_WM_TEMPLATE_ASSEMBLE_XID" val="60656f694054ed1e2fb8099f"/>
  <p:tag name="KSO_WM_TEMPLATE_ASSEMBLE_GROUPID" val="60656f694054ed1e2fb8099f"/>
</p:tagLst>
</file>

<file path=ppt/tags/tag397.xml><?xml version="1.0" encoding="utf-8"?>
<p:tagLst xmlns:p="http://schemas.openxmlformats.org/presentationml/2006/main">
  <p:tag name="KSO_WM_UNIT_BLOCK" val="0"/>
  <p:tag name="KSO_WM_UNIT_DEC_AREA_ID" val="6a189283db0b4f20948332db44b83e3f"/>
  <p:tag name="KSO_WM_UNIT_HIGHLIGHT" val="0"/>
  <p:tag name="KSO_WM_UNIT_COMPATIBLE" val="0"/>
  <p:tag name="KSO_WM_UNIT_DIAGRAM_ISNUMVISUAL" val="0"/>
  <p:tag name="KSO_WM_UNIT_DIAGRAM_ISREFERUNIT" val="0"/>
  <p:tag name="KSO_WM_UNIT_ID" val="diagram20213652_1*i*6"/>
  <p:tag name="KSO_WM_TEMPLATE_CATEGORY" val="diagram"/>
  <p:tag name="KSO_WM_TEMPLATE_INDEX" val="20213652"/>
  <p:tag name="KSO_WM_UNIT_LAYERLEVEL" val="1"/>
  <p:tag name="KSO_WM_TAG_VERSION" val="1.0"/>
  <p:tag name="KSO_WM_BEAUTIFY_FLAG" val="#wm#"/>
  <p:tag name="KSO_WM_UNIT_TYPE" val="i"/>
  <p:tag name="KSO_WM_UNIT_INDEX" val="6"/>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a24481ee359a788b1e25"/>
  <p:tag name="KSO_WM_CHIP_XID" val="5efda24481ee359a788b1e26"/>
  <p:tag name="KSO_WM_TEMPLATE_ASSEMBLE_XID" val="60656f694054ed1e2fb8099f"/>
  <p:tag name="KSO_WM_TEMPLATE_ASSEMBLE_GROUPID" val="60656f694054ed1e2fb8099f"/>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3652_1*i*7"/>
  <p:tag name="KSO_WM_TEMPLATE_CATEGORY" val="diagram"/>
  <p:tag name="KSO_WM_TEMPLATE_INDEX" val="20213652"/>
  <p:tag name="KSO_WM_UNIT_LAYERLEVEL" val="1"/>
  <p:tag name="KSO_WM_TAG_VERSION" val="1.0"/>
  <p:tag name="KSO_WM_BEAUTIFY_FLAG" val="#wm#"/>
  <p:tag name="KSO_WM_UNIT_BLOCK" val="0"/>
  <p:tag name="KSO_WM_UNIT_DEC_AREA_ID" val="d81d101dc3ca492ca86759d2fe2fc55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SM_LIMIT_TYPE" val="2"/>
  <p:tag name="KSO_WM_CHIP_GROUPID" val="5efda24481ee359a788b1e25"/>
  <p:tag name="KSO_WM_CHIP_XID" val="5efda24481ee359a788b1e2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694054ed1e2fb8099f"/>
  <p:tag name="KSO_WM_TEMPLATE_ASSEMBLE_GROUPID" val="60656f694054ed1e2fb8099f"/>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3652_1*i*8"/>
  <p:tag name="KSO_WM_TEMPLATE_CATEGORY" val="diagram"/>
  <p:tag name="KSO_WM_TEMPLATE_INDEX" val="20213652"/>
  <p:tag name="KSO_WM_UNIT_LAYERLEVEL" val="1"/>
  <p:tag name="KSO_WM_TAG_VERSION" val="1.0"/>
  <p:tag name="KSO_WM_BEAUTIFY_FLAG" val="#wm#"/>
  <p:tag name="KSO_WM_UNIT_BLOCK" val="0"/>
  <p:tag name="KSO_WM_UNIT_DEC_AREA_ID" val="6563c2c720f047c387bd6314ea79ee48"/>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SM_LIMIT_TYPE" val="2"/>
  <p:tag name="KSO_WM_CHIP_GROUPID" val="5efda24481ee359a788b1e25"/>
  <p:tag name="KSO_WM_CHIP_XID" val="5efda24481ee359a788b1e2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6"/>
  <p:tag name="KSO_WM_TEMPLATE_ASSEMBLE_XID" val="60656f694054ed1e2fb8099f"/>
  <p:tag name="KSO_WM_TEMPLATE_ASSEMBLE_GROUPID" val="60656f694054ed1e2fb8099f"/>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3652_1*i*9"/>
  <p:tag name="KSO_WM_TEMPLATE_CATEGORY" val="diagram"/>
  <p:tag name="KSO_WM_TEMPLATE_INDEX" val="20213652"/>
  <p:tag name="KSO_WM_UNIT_LAYERLEVEL" val="1"/>
  <p:tag name="KSO_WM_TAG_VERSION" val="1.0"/>
  <p:tag name="KSO_WM_BEAUTIFY_FLAG" val="#wm#"/>
  <p:tag name="KSO_WM_UNIT_BLOCK" val="0"/>
  <p:tag name="KSO_WM_UNIT_SM_LIMIT_TYPE" val="0"/>
  <p:tag name="KSO_WM_UNIT_DEC_AREA_ID" val="e2967c60d33341ff9fa5e13a48396e0d"/>
  <p:tag name="KSO_WM_UNIT_DECORATE_INFO" val="{&quot;DecorateInfoH&quot;:{&quot;IsAbs&quot;:true},&quot;DecorateInfoW&quot;:{&quot;IsAbs&quot;:true},&quot;DecorateInfoX&quot;:{&quot;IsAbs&quot;:true,&quot;Pos&quot;:1},&quot;DecorateInfoY&quot;:{&quot;IsAbs&quot;:true,&quot;Pos&quot;:2},&quot;ReferentInfo&quot;:{&quot;Id&quot;:&quot;57221c50b16d41c694c85a6e08d139ab&quot;,&quot;X&quot;:{&quot;Pos&quot;:1},&quot;Y&quot;:{&quot;Pos&quot;:0}},&quot;whChangeMode&quot;:0}"/>
  <p:tag name="KSO_WM_CHIP_GROUPID" val="5efda24481ee359a788b1e25"/>
  <p:tag name="KSO_WM_CHIP_XID" val="5efda24481ee359a788b1e2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9"/>
  <p:tag name="KSO_WM_TEMPLATE_ASSEMBLE_XID" val="60656f694054ed1e2fb8099f"/>
  <p:tag name="KSO_WM_TEMPLATE_ASSEMBLE_GROUPID" val="60656f694054ed1e2fb8099f"/>
</p:tagLst>
</file>

<file path=ppt/tags/tag40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652_1*f*1"/>
  <p:tag name="KSO_WM_TEMPLATE_CATEGORY" val="diagram"/>
  <p:tag name="KSO_WM_TEMPLATE_INDEX" val="20213652"/>
  <p:tag name="KSO_WM_UNIT_LAYERLEVEL" val="1"/>
  <p:tag name="KSO_WM_TAG_VERSION" val="1.0"/>
  <p:tag name="KSO_WM_BEAUTIFY_FLAG" val="#wm#"/>
  <p:tag name="KSO_WM_UNIT_DEFAULT_FONT" val="14;20;2"/>
  <p:tag name="KSO_WM_UNIT_BLOCK" val="0"/>
  <p:tag name="KSO_WM_UNIT_VALUE" val="160"/>
  <p:tag name="KSO_WM_UNIT_SHOW_EDIT_AREA_INDICATION" val="1"/>
  <p:tag name="KSO_WM_CHIP_GROUPID" val="5e6b05596848fb12bee65ac8"/>
  <p:tag name="KSO_WM_CHIP_XID" val="5e6b05596848fb12bee65aca"/>
  <p:tag name="KSO_WM_UNIT_DEC_AREA_ID" val="0db3cccf6ec046c8aebc26292383fb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3898267d14e4e9699b8db40e80bfbc6"/>
  <p:tag name="KSO_WM_UNIT_SUPPORT_BIG_FONT" val="1"/>
  <p:tag name="KSO_WM_UNIT_TEXT_FILL_FORE_SCHEMECOLOR_INDEX_BRIGHTNESS" val="0.25"/>
  <p:tag name="KSO_WM_UNIT_TEXT_FILL_FORE_SCHEMECOLOR_INDEX" val="13"/>
  <p:tag name="KSO_WM_UNIT_TEXT_FILL_TYPE" val="1"/>
  <p:tag name="KSO_WM_TEMPLATE_ASSEMBLE_XID" val="60656f694054ed1e2fb8099f"/>
  <p:tag name="KSO_WM_TEMPLATE_ASSEMBLE_GROUPID" val="60656f694054ed1e2fb8099f"/>
</p:tagLst>
</file>

<file path=ppt/tags/tag4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3652_1*f*2"/>
  <p:tag name="KSO_WM_TEMPLATE_CATEGORY" val="diagram"/>
  <p:tag name="KSO_WM_TEMPLATE_INDEX" val="20213652"/>
  <p:tag name="KSO_WM_UNIT_LAYERLEVEL" val="1"/>
  <p:tag name="KSO_WM_TAG_VERSION" val="1.0"/>
  <p:tag name="KSO_WM_BEAUTIFY_FLAG" val="#wm#"/>
  <p:tag name="KSO_WM_UNIT_DEFAULT_FONT" val="14;20;2"/>
  <p:tag name="KSO_WM_UNIT_BLOCK" val="0"/>
  <p:tag name="KSO_WM_UNIT_VALUE" val="320"/>
  <p:tag name="KSO_WM_UNIT_SHOW_EDIT_AREA_INDICATION" val="1"/>
  <p:tag name="KSO_WM_CHIP_GROUPID" val="5e6b05596848fb12bee65ac8"/>
  <p:tag name="KSO_WM_CHIP_XID" val="5e6b05596848fb12bee65aca"/>
  <p:tag name="KSO_WM_UNIT_DEC_AREA_ID" val="57221c50b16d41c694c85a6e08d139a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a10244f7fcc45ab9d2f920b8a80ed35"/>
  <p:tag name="KSO_WM_UNIT_SUPPORT_BIG_FONT" val="1"/>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60656f694054ed1e2fb8099f"/>
  <p:tag name="KSO_WM_TEMPLATE_ASSEMBLE_GROUPID" val="60656f694054ed1e2fb8099f"/>
</p:tagLst>
</file>

<file path=ppt/tags/tag403.xml><?xml version="1.0" encoding="utf-8"?>
<p:tagLst xmlns:p="http://schemas.openxmlformats.org/presentationml/2006/main">
  <p:tag name="KSO_WM_FULL_TEXT_BEAUTIFY_COPY_ID" val="150995753"/>
  <p:tag name="KSO_WM_SLIDE_ID" val="diagram2021365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540"/>
  <p:tag name="KSO_WM_SLIDE_POSITION" val="0*-1"/>
  <p:tag name="KSO_WM_TAG_VERSION" val="1.0"/>
  <p:tag name="KSO_WM_BEAUTIFY_FLAG" val="#wm#"/>
  <p:tag name="KSO_WM_TEMPLATE_CATEGORY" val="diagram"/>
  <p:tag name="KSO_WM_TEMPLATE_INDEX" val="20213652"/>
  <p:tag name="KSO_WM_SLIDE_LAYOUT" val="f"/>
  <p:tag name="KSO_WM_SLIDE_LAYOUT_CNT" val="2"/>
  <p:tag name="KSO_WM_SLIDE_LAYOUT_INFO" val="{&quot;id&quot;:&quot;2021-04-01T15:45:02&quot;,&quot;maxSize&quot;:{&quot;size1&quot;:46.499649774528933},&quot;minSize&quot;:{&quot;size1&quot;:35.599649774528935},&quot;normalSize&quot;:{&quot;size1&quot;:41.703538663417824},&quot;subLayout&quot;:[{&quot;id&quot;:&quot;2021-04-01T15:45:02&quot;,&quot;margin&quot;:{&quot;bottom&quot;:1.6670000553131104,&quot;left&quot;:4.2329998016357422,&quot;right&quot;:4.2329998016357422,&quot;top&quot;:2.9630000591278076},&quot;type&quot;:0},{&quot;id&quot;:&quot;2021-04-01T15:45:02&quot;,&quot;margin&quot;:{&quot;bottom&quot;:2.9630000591278076,&quot;left&quot;:4.2329998016357422,&quot;right&quot;:4.2329998016357422,&quot;top&quot;:0.026000002399086952},&quot;type&quot;:0}],&quot;type&quot;:0}"/>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fill_id&quot;:&quot;9811842a40b8444fb4328509459bb100&quot;,&quot;fill_align&quot;:&quot;cm&quot;,&quot;chip_types&quot;:[&quot;header&quot;]},{&quot;text_align&quot;:&quot;lt&quot;,&quot;text_direction&quot;:&quot;horizontal&quot;,&quot;support_features&quot;:[&quot;collage&quot;],&quot;support_big_font&quot;:true,&quot;fill_id&quot;:&quot;c90bd62ea9de4553978b48fdc8f8c728&quot;,&quot;fill_align&quot;:&quot;ct&quot;,&quot;chip_types&quot;:[&quot;diagram&quot;,&quot;pictext&quot;,&quot;text&quot;,&quot;picture&quot;,&quot;chart&quot;,&quot;table&quot;]}],[{&quot;text_align&quot;:&quot;lb&quot;,&quot;text_direction&quot;:&quot;horizontal&quot;,&quot;support_big_font&quot;:true,&quot;fill_id&quot;:&quot;9811842a40b8444fb4328509459bb100&quot;,&quot;fill_align&quot;:&quot;lb&quot;,&quot;chip_types&quot;:[&quot;text&quot;]},{&quot;text_align&quot;:&quot;lt&quot;,&quot;text_direction&quot;:&quot;horizontal&quot;,&quot;support_features&quot;:[&quot;collage&quot;],&quot;support_big_font&quot;:true,&quot;fill_id&quot;:&quot;c90bd62ea9de4553978b48fdc8f8c728&quot;,&quot;fill_align&quot;:&quot;lt&quot;,&quot;chip_types&quot;:[&quot;diagram&quot;,&quot;pictext&quot;,&quot;text&quot;,&quot;picture&quot;,&quot;chart&quot;,&quot;table&quot;]}]]"/>
  <p:tag name="KSO_WM_CHIP_XID" val="5efda24481ee359a788b1e26"/>
  <p:tag name="KSO_WM_CHIP_DECFILLPROP" val="[]"/>
  <p:tag name="KSO_WM_CHIP_GROUPID" val="5efda24481ee359a788b1e25"/>
  <p:tag name="KSO_WM_SLIDE_BK_DARK_LIGHT" val="2"/>
  <p:tag name="KSO_WM_SLIDE_BACKGROUND_TYPE" val="general"/>
  <p:tag name="KSO_WM_SLIDE_SUPPORT_FEATURE_TYPE" val="0"/>
  <p:tag name="KSO_WM_TEMPLATE_ASSEMBLE_XID" val="60656f694054ed1e2fb8099f"/>
  <p:tag name="KSO_WM_TEMPLATE_ASSEMBLE_GROUPID" val="60656f694054ed1e2fb8099f"/>
</p:tagLst>
</file>

<file path=ppt/tags/tag404.xml><?xml version="1.0" encoding="utf-8"?>
<p:tagLst xmlns:p="http://schemas.openxmlformats.org/presentationml/2006/main">
  <p:tag name="KSO_WM_FULL_TEXT_BEAUTIFY_COPY_ID" val="38"/>
</p:tagLst>
</file>

<file path=ppt/tags/tag405.xml><?xml version="1.0" encoding="utf-8"?>
<p:tagLst xmlns:p="http://schemas.openxmlformats.org/presentationml/2006/main">
  <p:tag name="KSO_WM_FULL_TEXT_BEAUTIFY_COPY_ID" val="39"/>
</p:tagLst>
</file>

<file path=ppt/tags/tag406.xml><?xml version="1.0" encoding="utf-8"?>
<p:tagLst xmlns:p="http://schemas.openxmlformats.org/presentationml/2006/main">
  <p:tag name="KSO_WM_MEDIACOVER_FLAG" val="1"/>
  <p:tag name="KSO_WM_UNIT_MEDIACOVER_BTN_STATE" val="1"/>
  <p:tag name="KSO_WM_UNIT_MEDIACOVER_BTNRECT" val="0*0*0*0"/>
  <p:tag name="KSO_WM_FULL_TEXT_BEAUTIFY_COPY_ID" val="3"/>
</p:tagLst>
</file>

<file path=ppt/tags/tag407.xml><?xml version="1.0" encoding="utf-8"?>
<p:tagLst xmlns:p="http://schemas.openxmlformats.org/presentationml/2006/main">
  <p:tag name="KSO_WM_FULL_TEXT_BEAUTIFY_COPY_ID" val="150995290"/>
</p:tagLst>
</file>

<file path=ppt/tags/tag408.xml><?xml version="1.0" encoding="utf-8"?>
<p:tagLst xmlns:p="http://schemas.openxmlformats.org/presentationml/2006/main">
  <p:tag name="KSO_WM_UNIT_TEXTBOXSTYLE_GUID" val="{911571a6-ab0d-4d14-aa1b-6098aaf82426}"/>
</p:tagLst>
</file>

<file path=ppt/tags/tag409.xml><?xml version="1.0" encoding="utf-8"?>
<p:tagLst xmlns:p="http://schemas.openxmlformats.org/presentationml/2006/main">
  <p:tag name="KSO_WM_UNIT_TEXTBOXSTYLE_SHAPETYPE" val="1"/>
  <p:tag name="KSO_WM_UNIT_TEXTBOXSTYLE_ADJUSTLEFT" val="0_-43.15"/>
  <p:tag name="KSO_WM_UNIT_TEXTBOXSTYLE_ADJUSTTOP" val="100_8.450001"/>
  <p:tag name="KSO_WM_UNIT_HIGHLIGHT" val="0"/>
  <p:tag name="KSO_WM_UNIT_COMPATIBLE" val="0"/>
  <p:tag name="KSO_WM_UNIT_DIAGRAM_ISNUMVISUAL" val="0"/>
  <p:tag name="KSO_WM_UNIT_DIAGRAM_ISREFERUNIT" val="0"/>
  <p:tag name="KSO_WM_UNIT_TYPE" val="i"/>
  <p:tag name="KSO_WM_UNIT_INDEX" val="1"/>
  <p:tag name="KSO_WM_UNIT_ID" val="mixed20201883_3*i*1"/>
  <p:tag name="KSO_WM_TEMPLATE_CATEGORY" val="mixed"/>
  <p:tag name="KSO_WM_TEMPLATE_INDEX" val="20201883"/>
  <p:tag name="KSO_WM_UNIT_LAYERLEVEL" val="1"/>
  <p:tag name="KSO_WM_TAG_VERSION" val="1.0"/>
  <p:tag name="KSO_WM_BEAUTIFY_FLAG" val="#wm#"/>
  <p:tag name="KSO_WM_UNIT_TEXTBOXSTYLE_GUID" val="{911571a6-ab0d-4d14-aa1b-6098aaf82426}"/>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Lst>
</file>

<file path=ppt/tags/tag410.xml><?xml version="1.0" encoding="utf-8"?>
<p:tagLst xmlns:p="http://schemas.openxmlformats.org/presentationml/2006/main">
  <p:tag name="KSO_WM_UNIT_TEXTBOXSTYLE_SHAPETYPE" val="1"/>
  <p:tag name="KSO_WM_UNIT_TEXTBOXSTYLE_ADJUSTLEFT" val="0_13.1"/>
  <p:tag name="KSO_WM_UNIT_TEXTBOXSTYLE_ADJUSTTOP" val="100_17.2"/>
  <p:tag name="KSO_WM_UNIT_HIGHLIGHT" val="0"/>
  <p:tag name="KSO_WM_UNIT_COMPATIBLE" val="0"/>
  <p:tag name="KSO_WM_UNIT_DIAGRAM_ISNUMVISUAL" val="0"/>
  <p:tag name="KSO_WM_UNIT_DIAGRAM_ISREFERUNIT" val="0"/>
  <p:tag name="KSO_WM_UNIT_TYPE" val="i"/>
  <p:tag name="KSO_WM_UNIT_INDEX" val="2"/>
  <p:tag name="KSO_WM_UNIT_ID" val="mixed20201883_3*i*2"/>
  <p:tag name="KSO_WM_TEMPLATE_CATEGORY" val="mixed"/>
  <p:tag name="KSO_WM_TEMPLATE_INDEX" val="20201883"/>
  <p:tag name="KSO_WM_UNIT_LAYERLEVEL" val="1"/>
  <p:tag name="KSO_WM_TAG_VERSION" val="1.0"/>
  <p:tag name="KSO_WM_BEAUTIFY_FLAG" val="#wm#"/>
  <p:tag name="KSO_WM_UNIT_TEXTBOXSTYLE_GUID" val="{911571a6-ab0d-4d14-aa1b-6098aaf82426}"/>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11.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1"/>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mixed20201883_3*a*1"/>
  <p:tag name="KSO_WM_TEMPLATE_CATEGORY" val="mixed"/>
  <p:tag name="KSO_WM_TEMPLATE_INDEX" val="20201883"/>
  <p:tag name="KSO_WM_UNIT_LAYERLEVEL" val="1"/>
  <p:tag name="KSO_WM_TAG_VERSION" val="1.0"/>
  <p:tag name="KSO_WM_BEAUTIFY_FLAG" val="#wm#"/>
  <p:tag name="KSO_WM_UNIT_TEXTBOXSTYLE_GUID" val="{911571a6-ab0d-4d14-aa1b-6098aaf82426}"/>
  <p:tag name="KSO_WM_UNIT_TEXTBOXSTYLE_TYPE" val="3"/>
  <p:tag name="KSO_WM_UNIT_TEXT_FILL_FORE_SCHEMECOLOR_INDEX_BRIGHTNESS" val="0.25"/>
  <p:tag name="KSO_WM_UNIT_TEXT_FILL_FORE_SCHEMECOLOR_INDEX" val="13"/>
  <p:tag name="KSO_WM_UNIT_TEXT_FILL_TYPE" val="1"/>
</p:tagLst>
</file>

<file path=ppt/tags/tag412.xml><?xml version="1.0" encoding="utf-8"?>
<p:tagLst xmlns:p="http://schemas.openxmlformats.org/presentationml/2006/main">
  <p:tag name="KSO_WM_FULL_TEXT_BEAUTIFY_COPY_ID" val="3"/>
</p:tagLst>
</file>

<file path=ppt/tags/tag413.xml><?xml version="1.0" encoding="utf-8"?>
<p:tagLst xmlns:p="http://schemas.openxmlformats.org/presentationml/2006/main">
  <p:tag name="KSO_WM_FULL_TEXT_BEAUTIFY_COPY_ID" val="4"/>
</p:tagLst>
</file>

<file path=ppt/tags/tag414.xml><?xml version="1.0" encoding="utf-8"?>
<p:tagLst xmlns:p="http://schemas.openxmlformats.org/presentationml/2006/main">
  <p:tag name="KSO_WM_FULL_TEXT_BEAUTIFY_COPY_ID" val="24"/>
</p:tagLst>
</file>

<file path=ppt/tags/tag415.xml><?xml version="1.0" encoding="utf-8"?>
<p:tagLst xmlns:p="http://schemas.openxmlformats.org/presentationml/2006/main">
  <p:tag name="KSO_WM_FULL_TEXT_BEAUTIFY_COPY_ID" val="26"/>
</p:tagLst>
</file>

<file path=ppt/tags/tag416.xml><?xml version="1.0" encoding="utf-8"?>
<p:tagLst xmlns:p="http://schemas.openxmlformats.org/presentationml/2006/main">
  <p:tag name="KSO_WM_FULL_TEXT_BEAUTIFY_COPY_ID" val="28"/>
</p:tagLst>
</file>

<file path=ppt/tags/tag417.xml><?xml version="1.0" encoding="utf-8"?>
<p:tagLst xmlns:p="http://schemas.openxmlformats.org/presentationml/2006/main">
  <p:tag name="KSO_WM_FULL_TEXT_BEAUTIFY_COPY_ID" val="8"/>
</p:tagLst>
</file>

<file path=ppt/tags/tag418.xml><?xml version="1.0" encoding="utf-8"?>
<p:tagLst xmlns:p="http://schemas.openxmlformats.org/presentationml/2006/main">
  <p:tag name="KSO_WM_FULL_TEXT_BEAUTIFY_COPY_ID" val="10"/>
</p:tagLst>
</file>

<file path=ppt/tags/tag419.xml><?xml version="1.0" encoding="utf-8"?>
<p:tagLst xmlns:p="http://schemas.openxmlformats.org/presentationml/2006/main">
  <p:tag name="KSO_WM_FULL_TEXT_BEAUTIFY_COPY_ID" val="1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Lst>
</file>

<file path=ppt/tags/tag420.xml><?xml version="1.0" encoding="utf-8"?>
<p:tagLst xmlns:p="http://schemas.openxmlformats.org/presentationml/2006/main">
  <p:tag name="KSO_WM_FULL_TEXT_BEAUTIFY_COPY_ID" val="15099532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801b63dea9b443fa146c1c7bd415011"/>
  <p:tag name="KSO_WM_UNIT_DECORATE_INFO" val=""/>
  <p:tag name="KSO_WM_UNIT_SM_LIMIT_TYPE" val=""/>
  <p:tag name="KSO_WM_CHIP_FILLAREA_FILL_RULE" val="{&quot;fill_align&quot;:&quot;cm&quot;,&quot;fill_effect&quot;:[],&quot;fill_mode&quot;:&quot;full&quot;,&quot;sacle_strategy&quot;:&quot;stretch&quot;}"/>
  <p:tag name="KSO_WM_ASSEMBLE_CHIP_INDEX" val="ef1fcbf2412a40ce9c64b765ccfeb4c4"/>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46f65f06d9b4df0af3016aa032dd3cb"/>
  <p:tag name="KSO_WM_UNIT_DECORATE_INFO" val=""/>
  <p:tag name="KSO_WM_UNIT_SM_LIMIT_TYPE" val=""/>
  <p:tag name="KSO_WM_CHIP_FILLAREA_FILL_RULE" val="{&quot;fill_align&quot;:&quot;cm&quot;,&quot;fill_effect&quot;:[],&quot;fill_mode&quot;:&quot;full&quot;,&quot;sacle_strategy&quot;:&quot;stretch&quot;}"/>
  <p:tag name="KSO_WM_ASSEMBLE_CHIP_INDEX" val="0207f3789a5041d08408869fc1ea43a1"/>
  <p:tag name="KSO_WM_SLIDE_BACKGROUND_TYPE" val="navigation"/>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7dd08e62252d43d384a8262caa8a7317"/>
  <p:tag name="KSO_WM_UNIT_DECORATE_INFO" val=""/>
  <p:tag name="KSO_WM_UNIT_SM_LIMIT_TYPE" val=""/>
  <p:tag name="KSO_WM_CHIP_FILLAREA_FILL_RULE" val="{&quot;fill_align&quot;:&quot;cm&quot;,&quot;fill_effect&quot;:[],&quot;fill_mode&quot;:&quot;full&quot;,&quot;sacle_strategy&quot;:&quot;stretch&quot;}"/>
  <p:tag name="KSO_WM_ASSEMBLE_CHIP_INDEX" val="b3f1daf46090427c8fd0eb34e6681525"/>
  <p:tag name="KSO_WM_SLIDE_BACKGROUND_TYPE" val="navigation"/>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186_1*i*2"/>
  <p:tag name="KSO_WM_TEMPLATE_CATEGORY" val="diagram"/>
  <p:tag name="KSO_WM_TEMPLATE_INDEX" val="20217186"/>
  <p:tag name="KSO_WM_UNIT_LAYERLEVEL" val="1"/>
  <p:tag name="KSO_WM_TAG_VERSION" val="1.0"/>
  <p:tag name="KSO_WM_BEAUTIFY_FLAG" val="#wm#"/>
  <p:tag name="KSO_WM_UNIT_TYPE" val="i"/>
  <p:tag name="KSO_WM_UNIT_INDEX" val="2"/>
  <p:tag name="KSO_WM_UNIT_BLOCK" val="0"/>
  <p:tag name="KSO_WM_UNIT_SM_LIMIT_TYPE" val="2"/>
  <p:tag name="KSO_WM_UNIT_DEC_AREA_ID" val="dfccf1bc97544ab8af0fe2565093422a"/>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5ee1ca4d6848d78f644aeb"/>
  <p:tag name="KSO_WM_CHIP_XID" val="5f5f3b698e478fb0c58a941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76"/>
  <p:tag name="KSO_WM_TEMPLATE_ASSEMBLE_XID" val="606570704054ed1e2fb8153f"/>
  <p:tag name="KSO_WM_TEMPLATE_ASSEMBLE_GROUPID" val="606570704054ed1e2fb8153f"/>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86_1*i*3"/>
  <p:tag name="KSO_WM_TEMPLATE_CATEGORY" val="diagram"/>
  <p:tag name="KSO_WM_TEMPLATE_INDEX" val="20217186"/>
  <p:tag name="KSO_WM_UNIT_LAYERLEVEL" val="1"/>
  <p:tag name="KSO_WM_TAG_VERSION" val="1.0"/>
  <p:tag name="KSO_WM_BEAUTIFY_FLAG" val="#wm#"/>
  <p:tag name="KSO_WM_UNIT_BLOCK" val="0"/>
  <p:tag name="KSO_WM_UNIT_SM_LIMIT_TYPE" val="2"/>
  <p:tag name="KSO_WM_UNIT_DEC_AREA_ID" val="e04102ada8194d20917bf3662489fe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98e478fb0c58a9414"/>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96"/>
  <p:tag name="KSO_WM_TEMPLATE_ASSEMBLE_XID" val="606570704054ed1e2fb8153f"/>
  <p:tag name="KSO_WM_TEMPLATE_ASSEMBLE_GROUPID" val="606570704054ed1e2fb8153f"/>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86_1*i*4"/>
  <p:tag name="KSO_WM_TEMPLATE_CATEGORY" val="diagram"/>
  <p:tag name="KSO_WM_TEMPLATE_INDEX" val="20217186"/>
  <p:tag name="KSO_WM_UNIT_LAYERLEVEL" val="1"/>
  <p:tag name="KSO_WM_TAG_VERSION" val="1.0"/>
  <p:tag name="KSO_WM_BEAUTIFY_FLAG" val="#wm#"/>
  <p:tag name="KSO_WM_UNIT_BLOCK" val="0"/>
  <p:tag name="KSO_WM_UNIT_SM_LIMIT_TYPE" val="2"/>
  <p:tag name="KSO_WM_UNIT_DEC_AREA_ID" val="c2cabe49a7d94139afa922792af9c4f6"/>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f5ee1ca4d6848d78f644aeb"/>
  <p:tag name="KSO_WM_CHIP_XID" val="5f5f3b698e478fb0c58a941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176"/>
  <p:tag name="KSO_WM_TEMPLATE_ASSEMBLE_XID" val="606570704054ed1e2fb8153f"/>
  <p:tag name="KSO_WM_TEMPLATE_ASSEMBLE_GROUPID" val="606570704054ed1e2fb8153f"/>
</p:tagLst>
</file>

<file path=ppt/tags/tag427.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7186_1*a*1"/>
  <p:tag name="KSO_WM_TEMPLATE_CATEGORY" val="diagram"/>
  <p:tag name="KSO_WM_TEMPLATE_INDEX" val="2021718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c2e8e7214fb48c0b4eeaa02b405bd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06ad56c04d747859dfdbf16435b0fde"/>
  <p:tag name="KSO_WM_UNIT_TEXT_FILL_FORE_SCHEMECOLOR_INDEX_BRIGHTNESS" val="0"/>
  <p:tag name="KSO_WM_UNIT_TEXT_FILL_FORE_SCHEMECOLOR_INDEX" val="13"/>
  <p:tag name="KSO_WM_UNIT_TEXT_FILL_TYPE" val="1"/>
  <p:tag name="KSO_WM_TEMPLATE_ASSEMBLE_XID" val="606570704054ed1e2fb8153f"/>
  <p:tag name="KSO_WM_TEMPLATE_ASSEMBLE_GROUPID" val="606570704054ed1e2fb8153f"/>
</p:tagLst>
</file>

<file path=ppt/tags/tag428.xml><?xml version="1.0" encoding="utf-8"?>
<p:tagLst xmlns:p="http://schemas.openxmlformats.org/presentationml/2006/main">
  <p:tag name="KSO_WM_UNIT_VALUE" val="1100*1184"/>
  <p:tag name="KSO_WM_UNIT_HIGHLIGHT" val="0"/>
  <p:tag name="KSO_WM_UNIT_COMPATIBLE" val="0"/>
  <p:tag name="KSO_WM_UNIT_DIAGRAM_ISNUMVISUAL" val="0"/>
  <p:tag name="KSO_WM_UNIT_DIAGRAM_ISREFERUNIT" val="0"/>
  <p:tag name="KSO_WM_UNIT_TYPE" val="d"/>
  <p:tag name="KSO_WM_UNIT_INDEX" val="1"/>
  <p:tag name="KSO_WM_UNIT_ID" val="diagram20217186_1*d*1"/>
  <p:tag name="KSO_WM_TEMPLATE_CATEGORY" val="diagram"/>
  <p:tag name="KSO_WM_TEMPLATE_INDEX" val="20217186"/>
  <p:tag name="KSO_WM_UNIT_LAYERLEVEL" val="1"/>
  <p:tag name="KSO_WM_TAG_VERSION" val="1.0"/>
  <p:tag name="KSO_WM_BEAUTIFY_FLAG" val="#wm#"/>
  <p:tag name="KSO_WM_CHIP_GROUPID" val="5e7310da9a230a26b9e88a19"/>
  <p:tag name="KSO_WM_CHIP_XID" val="5e7310da9a230a26b9e88a1a"/>
  <p:tag name="KSO_WM_UNIT_DEC_AREA_ID" val="a379812956f049b7b0d26fa06070320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602144a81054119a1578e9e7d794d9f"/>
  <p:tag name="KSO_WM_UNIT_PLACING_PICTURE" val="e602144a81054119a1578e9e7d794d9f"/>
  <p:tag name="KSO_WM_UNIT_SUPPORT_UNIT_TYPE" val="[&quot;d&quot;]"/>
  <p:tag name="KSO_WM_TEMPLATE_ASSEMBLE_XID" val="606570704054ed1e2fb8153f"/>
  <p:tag name="KSO_WM_TEMPLATE_ASSEMBLE_GROUPID" val="606570704054ed1e2fb8153f"/>
</p:tagLst>
</file>

<file path=ppt/tags/tag42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diagram20217186_1*h_a*1_1"/>
  <p:tag name="KSO_WM_TEMPLATE_CATEGORY" val="diagram"/>
  <p:tag name="KSO_WM_TEMPLATE_INDEX" val="2021718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a999f8696334d6fb0844aa16af163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42aa33cf06f48749dd5a35924b83ead"/>
  <p:tag name="KSO_WM_UNIT_TEXT_FILL_FORE_SCHEMECOLOR_INDEX_BRIGHTNESS" val="0"/>
  <p:tag name="KSO_WM_UNIT_TEXT_FILL_FORE_SCHEMECOLOR_INDEX" val="13"/>
  <p:tag name="KSO_WM_UNIT_TEXT_FILL_TYPE" val="1"/>
  <p:tag name="KSO_WM_TEMPLATE_ASSEMBLE_XID" val="606570704054ed1e2fb8153f"/>
  <p:tag name="KSO_WM_TEMPLATE_ASSEMBLE_GROUPID" val="606570704054ed1e2fb8153f"/>
</p:tagLst>
</file>

<file path=ppt/tags/tag43.xml><?xml version="1.0" encoding="utf-8"?>
<p:tagLst xmlns:p="http://schemas.openxmlformats.org/presentationml/2006/main">
  <p:tag name="KSO_WM_SLIDE_BACKGROUND_TYPE" val="leftRight"/>
</p:tagLst>
</file>

<file path=ppt/tags/tag430.xml><?xml version="1.0" encoding="utf-8"?>
<p:tagLst xmlns:p="http://schemas.openxmlformats.org/presentationml/2006/main">
  <p:tag name="KSO_WM_UNIT_TEX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7186_1*h_f*1_1"/>
  <p:tag name="KSO_WM_TEMPLATE_CATEGORY" val="diagram"/>
  <p:tag name="KSO_WM_TEMPLATE_INDEX" val="20217186"/>
  <p:tag name="KSO_WM_UNIT_LAYERLEVEL" val="1_1"/>
  <p:tag name="KSO_WM_TAG_VERSION" val="1.0"/>
  <p:tag name="KSO_WM_BEAUTIFY_FLAG" val="#wm#"/>
  <p:tag name="KSO_WM_UNIT_SUBTYPE" val="a"/>
  <p:tag name="KSO_WM_UNIT_DEFAULT_FONT" val="14;20;2"/>
  <p:tag name="KSO_WM_UNIT_BLOCK" val="0"/>
  <p:tag name="KSO_WM_UNIT_VALUE" val="20"/>
  <p:tag name="KSO_WM_UNIT_SHOW_EDIT_AREA_INDICATION" val="1"/>
  <p:tag name="KSO_WM_CHIP_GROUPID" val="5e6b05b36848fb12bee65ad8"/>
  <p:tag name="KSO_WM_CHIP_XID" val="5e6b05b36848fb12bee65ada"/>
  <p:tag name="KSO_WM_UNIT_DEC_AREA_ID" val="3ac4c60dd1d845c78e79caa530258c2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42aa33cf06f48749dd5a35924b83ead"/>
  <p:tag name="KSO_WM_UNIT_TEXT_FILL_FORE_SCHEMECOLOR_INDEX_BRIGHTNESS" val="0.25"/>
  <p:tag name="KSO_WM_UNIT_TEXT_FILL_FORE_SCHEMECOLOR_INDEX" val="13"/>
  <p:tag name="KSO_WM_UNIT_TEXT_FILL_TYPE" val="1"/>
  <p:tag name="KSO_WM_TEMPLATE_ASSEMBLE_XID" val="606570704054ed1e2fb8153f"/>
  <p:tag name="KSO_WM_TEMPLATE_ASSEMBLE_GROUPID" val="606570704054ed1e2fb8153f"/>
</p:tagLst>
</file>

<file path=ppt/tags/tag431.xml><?xml version="1.0" encoding="utf-8"?>
<p:tagLst xmlns:p="http://schemas.openxmlformats.org/presentationml/2006/main">
  <p:tag name="KSO_WM_SLIDE_BACKGROUND" val="[&quot;navigation&quot;]"/>
  <p:tag name="KSO_WM_SLIDE_RATIO" val="1.777778"/>
  <p:tag name="KSO_WM_SLIDE_ID" val="diagram2021718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215.949*84.7"/>
  <p:tag name="KSO_WM_SLIDE_POSITION" val="614.005*287.252"/>
  <p:tag name="KSO_WM_TAG_VERSION" val="1.0"/>
  <p:tag name="KSO_WM_BEAUTIFY_FLAG" val="#wm#"/>
  <p:tag name="KSO_WM_TEMPLATE_CATEGORY" val="diagram"/>
  <p:tag name="KSO_WM_TEMPLATE_INDEX" val="20217186"/>
  <p:tag name="KSO_WM_SLIDE_LAYOUT" val="a_d_h"/>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f49777b4fe034c708143a6f01a5e7249&quot;,&quot;fill_align&quot;:&quot;cm&quot;,&quot;chip_types&quot;:[&quot;text&quot;,&quot;picture&quot;]},{&quot;text_align&quot;:&quot;lm&quot;,&quot;text_direction&quot;:&quot;horizontal&quot;,&quot;support_big_font&quot;:false,&quot;picture_toward&quot;:0,&quot;picture_dockside&quot;:[],&quot;fill_id&quot;:&quot;225c8ebdbc82448d880049941829b6c4&quot;,&quot;fill_align&quot;:&quot;cm&quot;,&quot;chip_types&quot;:[&quot;text&quot;]}]]"/>
  <p:tag name="KSO_WM_CHIP_XID" val="5f5f3b698e478fb0c58a9414"/>
  <p:tag name="KSO_WM_CHIP_GROUPID" val="5f5ee1ca4d6848d78f644aeb"/>
  <p:tag name="KSO_WM_SLIDE_BK_DARK_LIGHT" val="2"/>
  <p:tag name="KSO_WM_SLIDE_BACKGROUND_TYPE" val="navigation"/>
  <p:tag name="KSO_WM_SLIDE_SUPPORT_FEATURE_TYPE" val="0"/>
  <p:tag name="KSO_WM_TEMPLATE_ASSEMBLE_XID" val="606570704054ed1e2fb8153f"/>
  <p:tag name="KSO_WM_TEMPLATE_ASSEMBLE_GROUPID" val="606570704054ed1e2fb8153f"/>
  <p:tag name="KSO_WM_TEMPLATE_THUMBS_INDEX" val="1、4、7、12、13、14、15、16、17、18、20、24、25、28、33、36、40、43、44"/>
  <p:tag name="KSO_WM_SLIDE_LAYOUT_INFO" val="{&quot;id&quot;:&quot;2021-04-01T16:17:25&quot;,&quot;maxSize&quot;:{&quot;size1&quot;:13.6},&quot;minSize&quot;:{&quot;size1&quot;:13.6},&quot;normalSize&quot;:{&quot;size1&quot;:13.6},&quot;subLayout&quot;:[{&quot;backgroundInfo&quot;:[{&quot;bottom&quot;:0,&quot;bottomAbs&quot;:false,&quot;left&quot;:0,&quot;leftAbs&quot;:false,&quot;right&quot;:0,&quot;rightAbs&quot;:false,&quot;top&quot;:0,&quot;topAbs&quot;:false,&quot;type&quot;:&quot;navigation&quot;}],&quot;id&quot;:&quot;2021-04-01T16:17:25&quot;,&quot;margin&quot;:{&quot;bottom&quot;:0.44999998807907104,&quot;left&quot;:0.84700000286102295,&quot;right&quot;:0.84600001573562622,&quot;top&quot;:0.42300000786781311},&quot;type&quot;:0},{&quot;direction&quot;:1,&quot;id&quot;:&quot;2021-04-01T16:17:25&quot;,&quot;maxSize&quot;:{&quot;size1&quot;:56.199618616687566},&quot;minSize&quot;:{&quot;size1&quot;:56.199618616687566},&quot;normalSize&quot;:{&quot;size1&quot;:56.199618616687566},&quot;subLayout&quot;:[{&quot;id&quot;:&quot;2021-04-01T16:17:25&quot;,&quot;margin&quot;:{&quot;bottom&quot;:2.5399999618530273,&quot;left&quot;:4.2329998016357422,&quot;right&quot;:2.1170001029968262,&quot;top&quot;:2.1170001029968262},&quot;type&quot;:0},{&quot;id&quot;:&quot;2021-04-01T16:17:25&quot;,&quot;margin&quot;:{&quot;bottom&quot;:5.0799999237060547,&quot;left&quot;:2.5659999847412109,&quot;right&quot;:4.6570000648498535,&quot;top&quot;:5.0799999237060547},&quot;maxSize&quot;:{&quot;size1&quot;:60.822881525403361},&quot;minSize&quot;:{&quot;size1&quot;:44.922881525403355},&quot;normalSize&quot;:{&quot;size1&quot;:51.609909989052198},&quot;subLayout&quot;:[{&quot;id&quot;:&quot;2021-04-01T16:17:25&quot;,&quot;margin&quot;:{&quot;bottom&quot;:0.046930328011512756,&quot;left&quot;:2.5659999847412109,&quot;right&quot;:4.6570000648498535,&quot;top&quot;:5.0799999237060547},&quot;type&quot;:0},{&quot;id&quot;:&quot;2021-04-01T16:17:25&quot;,&quot;margin&quot;:{&quot;bottom&quot;:5.0799999237060547,&quot;left&quot;:2.5659999847412109,&quot;right&quot;:4.6570000648498535,&quot;top&quot;:0.14886145293712616},&quot;type&quot;:0}],&quot;type&quot;:0}],&quot;type&quot;:0}],&quot;type&quot;:0}"/>
  <p:tag name="FIXED_XID_TMP" val="5f5ee1ca4d6848d78f644aeb"/>
  <p:tag name="KSO_WM_CHIP_DECFILLPROP" val="[]"/>
  <p:tag name="KSO_WM_SLIDE_CAN_ADD_NAVIGATION" val="1"/>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43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1_1*f*1"/>
  <p:tag name="KSO_WM_TEMPLATE_CATEGORY" val="diagram"/>
  <p:tag name="KSO_WM_TEMPLATE_INDEX" val="20211901"/>
  <p:tag name="KSO_WM_UNIT_LAYERLEVEL" val="1"/>
  <p:tag name="KSO_WM_TAG_VERSION" val="1.0"/>
  <p:tag name="KSO_WM_BEAUTIFY_FLAG" val="#wm#"/>
  <p:tag name="KSO_WM_UNIT_DEFAULT_FONT" val="14;20;2"/>
  <p:tag name="KSO_WM_UNIT_BLOCK" val="0"/>
  <p:tag name="KSO_WM_UNIT_VALUE" val="182"/>
  <p:tag name="KSO_WM_UNIT_SHOW_EDIT_AREA_INDICATION" val="1"/>
  <p:tag name="KSO_WM_CHIP_GROUPID" val="5e6b05596848fb12bee65ac8"/>
  <p:tag name="KSO_WM_CHIP_XID" val="5e6b05596848fb12bee65aca"/>
  <p:tag name="KSO_WM_UNIT_DEC_AREA_ID" val="69118233f1d04a5fb2a51f8507e5ad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26c15344004143acb676091dada1569e"/>
  <p:tag name="KSO_WM_UNIT_SUPPORT_UNIT_TYPE" val="[&quot;d&quot;]"/>
  <p:tag name="KSO_WM_UNIT_TEXT_FILL_FORE_SCHEMECOLOR_INDEX_BRIGHTNESS" val="0.25"/>
  <p:tag name="KSO_WM_UNIT_TEXT_FILL_FORE_SCHEMECOLOR_INDEX" val="13"/>
  <p:tag name="KSO_WM_UNIT_TEXT_FILL_TYPE" val="1"/>
  <p:tag name="KSO_WM_TEMPLATE_ASSEMBLE_XID" val="60656f114054ed1e2fb802d9"/>
  <p:tag name="KSO_WM_TEMPLATE_ASSEMBLE_GROUPID" val="60656f114054ed1e2fb802d9"/>
</p:tagLst>
</file>

<file path=ppt/tags/tag435.xml><?xml version="1.0" encoding="utf-8"?>
<p:tagLst xmlns:p="http://schemas.openxmlformats.org/presentationml/2006/main">
  <p:tag name="KSO_WM_UNIT_VALUE" val="1227*2073"/>
  <p:tag name="KSO_WM_UNIT_HIGHLIGHT" val="0"/>
  <p:tag name="KSO_WM_UNIT_COMPATIBLE" val="0"/>
  <p:tag name="KSO_WM_UNIT_DIAGRAM_ISNUMVISUAL" val="0"/>
  <p:tag name="KSO_WM_UNIT_DIAGRAM_ISREFERUNIT" val="0"/>
  <p:tag name="KSO_WM_UNIT_TYPE" val="d"/>
  <p:tag name="KSO_WM_UNIT_INDEX" val="1"/>
  <p:tag name="KSO_WM_UNIT_ID" val="diagram20211901_1*d*1"/>
  <p:tag name="KSO_WM_TEMPLATE_CATEGORY" val="diagram"/>
  <p:tag name="KSO_WM_TEMPLATE_INDEX" val="20211901"/>
  <p:tag name="KSO_WM_UNIT_LAYERLEVEL" val="1"/>
  <p:tag name="KSO_WM_TAG_VERSION" val="1.0"/>
  <p:tag name="KSO_WM_BEAUTIFY_FLAG" val="#wm#"/>
  <p:tag name="KSO_WM_CHIP_GROUPID" val="5e7310da9a230a26b9e88a19"/>
  <p:tag name="KSO_WM_CHIP_XID" val="5e7310da9a230a26b9e88a1a"/>
  <p:tag name="KSO_WM_UNIT_DEC_AREA_ID" val="76031af321b24bf89d8d2126c1f9444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49021d0b6e14b5daeea5b806d9987b9"/>
  <p:tag name="KSO_WM_UNIT_PLACING_PICTURE" val="949021d0b6e14b5daeea5b806d9987b9"/>
  <p:tag name="KSO_WM_UNIT_SUPPORT_UNIT_TYPE" val="[&quot;l&quot;,&quot;m&quot;,&quot;n&quot;,&quot;o&quot;,&quot;p&quot;,&quot;q&quot;,&quot;r&quot;,&quot;δ&quot;,&quot;ε&quot;,&quot;ζ&quot;,&quot;η&quot;,&quot;d&quot;,&quot;α&quot;,&quot;β&quot;,&quot;θ&quot;]"/>
  <p:tag name="KSO_WM_TEMPLATE_ASSEMBLE_XID" val="60656f114054ed1e2fb802d9"/>
  <p:tag name="KSO_WM_TEMPLATE_ASSEMBLE_GROUPID" val="60656f114054ed1e2fb802d9"/>
  <p:tag name="KSO_WM_UNIT_PICTURE_CLIP_FLAG" val="0"/>
</p:tagLst>
</file>

<file path=ppt/tags/tag436.xml><?xml version="1.0" encoding="utf-8"?>
<p:tagLst xmlns:p="http://schemas.openxmlformats.org/presentationml/2006/main">
  <p:tag name="KSO_WM_BEAUTIFY_FLAG" val="#wm#"/>
  <p:tag name="KSO_WM_TEMPLATE_CATEGORY" val="diagram"/>
  <p:tag name="KSO_WM_TEMPLATE_INDEX" val="20211901"/>
  <p:tag name="KSO_WM_FULL_TEXT_BEAUTIFY_COPY_ID" val="150995684"/>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e7fb4d2eef944746a9064f37faf1d91a&quot;,&quot;fill_align&quot;:&quot;rm&quot;,&quot;chip_types&quot;:[&quot;pictext&quot;,&quot;text&quot;,&quot;picture&quot;]},{&quot;text_align&quot;:&quot;lm&quot;,&quot;text_direction&quot;:&quot;horizontal&quot;,&quot;support_features&quot;:[&quot;collage&quot;,&quot;carousel&quot;,&quot;creativecrop&quot;],&quot;support_big_font&quot;:false,&quot;picture_toward&quot;:0,&quot;picture_dockside&quot;:[],&quot;fill_id&quot;:&quot;001233d6ce96421fa17ed1dac7b5956e&quot;,&quot;fill_align&quot;:&quot;lm&quot;,&quot;chip_types&quot;:[&quot;diagram&quot;,&quot;pictext&quot;,&quot;picture&quot;,&quot;chart&quot;,&quot;table&quot;,&quot;video&quot;]}],[{&quot;text_align&quot;:&quot;lm&quot;,&quot;text_direction&quot;:&quot;horizontal&quot;,&quot;support_features&quot;:[&quot;collage&quot;,&quot;carousel&quot;],&quot;support_big_font&quot;:false,&quot;picture_toward&quot;:0,&quot;picture_dockside&quot;:[],&quot;fill_id&quot;:&quot;e7fb4d2eef944746a9064f37faf1d91a&quot;,&quot;fill_align&quot;:&quot;rm&quot;,&quot;chip_types&quot;:[&quot;picture&quot;]},{&quot;text_align&quot;:&quot;lm&quot;,&quot;text_direction&quot;:&quot;horizontal&quot;,&quot;support_big_font&quot;:false,&quot;picture_toward&quot;:0,&quot;picture_dockside&quot;:[],&quot;fill_id&quot;:&quot;001233d6ce96421fa17ed1dac7b5956e&quot;,&quot;fill_align&quot;:&quot;lm&quot;,&quot;chip_types&quot;:[&quot;diagram&quot;,&quot;text&quot;]}]]"/>
  <p:tag name="KSO_WM_SLIDE_ID" val="diagram2021190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48"/>
  <p:tag name="KSO_WM_SLIDE_POSITION" val="48*96"/>
  <p:tag name="KSO_WM_TAG_VERSION" val="1.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26:51&quot;,&quot;maxSize&quot;:{&quot;size1&quot;:39.999635137598183},&quot;minSize&quot;:{&quot;size1&quot;:32.499635137598183},&quot;normalSize&quot;:{&quot;size1&quot;:37.655885137598183},&quot;subLayout&quot;:[{&quot;id&quot;:&quot;2021-04-01T15:26:51&quot;,&quot;margin&quot;:{&quot;bottom&quot;:2.5399999618530273,&quot;left&quot;:1.6929999589920044,&quot;right&quot;:0.42300000786781311,&quot;top&quot;:2.5399999618530273},&quot;type&quot;:0},{&quot;id&quot;:&quot;2021-04-01T15:26:51&quot;,&quot;margin&quot;:{&quot;bottom&quot;:2.5399999618530273,&quot;left&quot;:0.42300000786781311,&quot;right&quot;:1.6929999589920044,&quot;top&quot;:2.5399999618530273},&quot;type&quot;:0}],&quot;type&quot;:0}"/>
  <p:tag name="KSO_WM_SLIDE_BACKGROUND" val="[&quot;general&quot;]"/>
  <p:tag name="KSO_WM_SLIDE_RATIO" val="1.777778"/>
  <p:tag name="KSO_WM_CHIP_XID" val="5ef0a1cf0e56d0f322bebb32"/>
  <p:tag name="KSO_WM_SLIDE_CAN_ADD_NAVIGATION" val="1"/>
  <p:tag name="KSO_WM_CHIP_DECFILLPROP" val="[]"/>
  <p:tag name="KSO_WM_CHIP_GROUPID" val="5ef0a1cf0e56d0f322bebb31"/>
  <p:tag name="KSO_WM_SLIDE_BK_DARK_LIGHT" val="2"/>
  <p:tag name="KSO_WM_SLIDE_BACKGROUND_TYPE" val="general"/>
  <p:tag name="KSO_WM_SLIDE_SUPPORT_FEATURE_TYPE" val="7"/>
  <p:tag name="KSO_WM_TEMPLATE_ASSEMBLE_XID" val="60656f114054ed1e2fb802d9"/>
  <p:tag name="KSO_WM_TEMPLATE_ASSEMBLE_GROUPID" val="60656f114054ed1e2fb802d9"/>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43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49_1*f*1"/>
  <p:tag name="KSO_WM_TEMPLATE_CATEGORY" val="diagram"/>
  <p:tag name="KSO_WM_TEMPLATE_INDEX" val="20209049"/>
  <p:tag name="KSO_WM_UNIT_LAYERLEVEL" val="1"/>
  <p:tag name="KSO_WM_TAG_VERSION" val="1.0"/>
  <p:tag name="KSO_WM_BEAUTIFY_FLAG" val="#wm#"/>
  <p:tag name="KSO_WM_UNIT_DEFAULT_FONT" val="14;20;2"/>
  <p:tag name="KSO_WM_UNIT_BLOCK" val="0"/>
  <p:tag name="KSO_WM_UNIT_VALUE" val="126"/>
  <p:tag name="KSO_WM_UNIT_SHOW_EDIT_AREA_INDICATION" val="1"/>
  <p:tag name="KSO_WM_CHIP_GROUPID" val="5e6b05596848fb12bee65ac8"/>
  <p:tag name="KSO_WM_CHIP_XID" val="5e6b05596848fb12bee65aca"/>
  <p:tag name="KSO_WM_UNIT_DEC_AREA_ID" val="048bdec0d3ca44d79a1150cf16b93a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5b0f2f2fe9449428357c5270b27a432"/>
  <p:tag name="KSO_WM_UNIT_TEXT_FILL_FORE_SCHEMECOLOR_INDEX_BRIGHTNESS" val="0.25"/>
  <p:tag name="KSO_WM_UNIT_TEXT_FILL_FORE_SCHEMECOLOR_INDEX" val="13"/>
  <p:tag name="KSO_WM_UNIT_TEXT_FILL_TYPE" val="1"/>
  <p:tag name="KSO_WM_TEMPLATE_ASSEMBLE_XID" val="60656e884054ed1e2fb7fadb"/>
  <p:tag name="KSO_WM_TEMPLATE_ASSEMBLE_GROUPID" val="60656e884054ed1e2fb7fadb"/>
</p:tagLst>
</file>

<file path=ppt/tags/tag44.xml><?xml version="1.0" encoding="utf-8"?>
<p:tagLst xmlns:p="http://schemas.openxmlformats.org/presentationml/2006/main">
  <p:tag name="KSO_WM_SLIDE_BACKGROUND_TYPE" val="leftRight"/>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49_1*i*1"/>
  <p:tag name="KSO_WM_TEMPLATE_CATEGORY" val="diagram"/>
  <p:tag name="KSO_WM_TEMPLATE_INDEX" val="20209049"/>
  <p:tag name="KSO_WM_UNIT_LAYERLEVEL" val="1"/>
  <p:tag name="KSO_WM_TAG_VERSION" val="1.0"/>
  <p:tag name="KSO_WM_BEAUTIFY_FLAG" val="#wm#"/>
  <p:tag name="KSO_WM_UNIT_COLOR_SCHEME_SHAPE_ID" val="3"/>
  <p:tag name="KSO_WM_UNIT_COLOR_SCHEME_PARENT_PAGE" val="0_1"/>
  <p:tag name="KSO_WM_UNIT_BLOCK" val="0"/>
  <p:tag name="KSO_WM_UNIT_SM_LIMIT_TYPE" val="2"/>
  <p:tag name="KSO_WM_UNIT_DEC_AREA_ID" val="be073e80245a40b19948c37336788bd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42"/>
  <p:tag name="KSO_WM_TEMPLATE_ASSEMBLE_XID" val="60656e884054ed1e2fb7fadb"/>
  <p:tag name="KSO_WM_TEMPLATE_ASSEMBLE_GROUPID" val="60656e884054ed1e2fb7fadb"/>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49_1*i*2"/>
  <p:tag name="KSO_WM_TEMPLATE_CATEGORY" val="diagram"/>
  <p:tag name="KSO_WM_TEMPLATE_INDEX" val="20209049"/>
  <p:tag name="KSO_WM_UNIT_LAYERLEVEL" val="1"/>
  <p:tag name="KSO_WM_TAG_VERSION" val="1.0"/>
  <p:tag name="KSO_WM_BEAUTIFY_FLAG" val="#wm#"/>
  <p:tag name="KSO_WM_UNIT_COLOR_SCHEME_SHAPE_ID" val="4"/>
  <p:tag name="KSO_WM_UNIT_COLOR_SCHEME_PARENT_PAGE" val="0_1"/>
  <p:tag name="KSO_WM_UNIT_BLOCK" val="0"/>
  <p:tag name="KSO_WM_UNIT_SM_LIMIT_TYPE" val="2"/>
  <p:tag name="KSO_WM_UNIT_DEC_AREA_ID" val="6d4c704597594668b9ae8bcb557c9f26"/>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 name="KSO_WM_UNIT_VALUE" val="80"/>
  <p:tag name="KSO_WM_TEMPLATE_ASSEMBLE_XID" val="60656e884054ed1e2fb7fadb"/>
  <p:tag name="KSO_WM_TEMPLATE_ASSEMBLE_GROUPID" val="60656e884054ed1e2fb7fadb"/>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49_1*i*3"/>
  <p:tag name="KSO_WM_TEMPLATE_CATEGORY" val="diagram"/>
  <p:tag name="KSO_WM_TEMPLATE_INDEX" val="20209049"/>
  <p:tag name="KSO_WM_UNIT_LAYERLEVEL" val="1"/>
  <p:tag name="KSO_WM_TAG_VERSION" val="1.0"/>
  <p:tag name="KSO_WM_BEAUTIFY_FLAG" val="#wm#"/>
  <p:tag name="KSO_WM_UNIT_COLOR_SCHEME_SHAPE_ID" val="5"/>
  <p:tag name="KSO_WM_UNIT_COLOR_SCHEME_PARENT_PAGE" val="0_1"/>
  <p:tag name="KSO_WM_UNIT_DECOLORIZATION" val="1"/>
  <p:tag name="KSO_WM_UNIT_BLOCK" val="0"/>
  <p:tag name="KSO_WM_UNIT_SM_LIMIT_TYPE" val="2"/>
  <p:tag name="KSO_WM_UNIT_DEC_AREA_ID" val="28fe05600c6746138762ac005d130c77"/>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TEMPLATE_ASSEMBLE_XID" val="60656e884054ed1e2fb7fadb"/>
  <p:tag name="KSO_WM_TEMPLATE_ASSEMBLE_GROUPID" val="60656e884054ed1e2fb7fadb"/>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9049_1*i*4"/>
  <p:tag name="KSO_WM_TEMPLATE_CATEGORY" val="diagram"/>
  <p:tag name="KSO_WM_TEMPLATE_INDEX" val="20209049"/>
  <p:tag name="KSO_WM_UNIT_LAYERLEVEL" val="1"/>
  <p:tag name="KSO_WM_TAG_VERSION" val="1.0"/>
  <p:tag name="KSO_WM_BEAUTIFY_FLAG" val="#wm#"/>
  <p:tag name="KSO_WM_UNIT_BLOCK" val="0"/>
  <p:tag name="KSO_WM_UNIT_SM_LIMIT_TYPE" val="2"/>
  <p:tag name="KSO_WM_UNIT_DEC_AREA_ID" val="fecd4212b4e444c58040adc43f520da8"/>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d90c781ee359a788b1dc7"/>
  <p:tag name="KSO_WM_CHIP_XID" val="5efd90c781ee359a788b1dc8"/>
  <p:tag name="KSO_WM_TEMPLATE_ASSEMBLE_XID" val="60656e884054ed1e2fb7fadb"/>
  <p:tag name="KSO_WM_TEMPLATE_ASSEMBLE_GROUPID" val="60656e884054ed1e2fb7fadb"/>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hip20208420_1*i*4"/>
  <p:tag name="KSO_WM_TEMPLATE_CATEGORY" val="chip"/>
  <p:tag name="KSO_WM_TEMPLATE_INDEX" val="20208420"/>
  <p:tag name="KSO_WM_UNIT_LAYERLEVEL" val="1"/>
  <p:tag name="KSO_WM_TAG_VERSION" val="1.0"/>
  <p:tag name="KSO_WM_BEAUTIFY_FLAG" val="#wm#"/>
  <p:tag name="KSO_WM_UNIT_COLOR_SCHEME_SHAPE_ID" val="7"/>
  <p:tag name="KSO_WM_UNIT_COLOR_SCHEME_PARENT_PAGE" val="0_1"/>
  <p:tag name="KSO_WM_UNIT_BLOCK" val="0"/>
  <p:tag name="KSO_WM_UNIT_SM_LIMIT_TYPE" val="1"/>
  <p:tag name="KSO_WM_UNIT_DEC_AREA_ID" val="717e9aed876c4c15ba3f5ee5bbb8dd5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49_1*i*5"/>
  <p:tag name="KSO_WM_TEMPLATE_CATEGORY" val="diagram"/>
  <p:tag name="KSO_WM_TEMPLATE_INDEX" val="20209049"/>
  <p:tag name="KSO_WM_UNIT_LAYERLEVEL" val="1"/>
  <p:tag name="KSO_WM_TAG_VERSION" val="1.0"/>
  <p:tag name="KSO_WM_BEAUTIFY_FLAG" val="#wm#"/>
  <p:tag name="KSO_WM_UNIT_COLOR_SCHEME_SHAPE_ID" val="11"/>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84054ed1e2fb7fadb"/>
  <p:tag name="KSO_WM_TEMPLATE_ASSEMBLE_GROUPID" val="60656e884054ed1e2fb7fadb"/>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49_1*i*6"/>
  <p:tag name="KSO_WM_TEMPLATE_CATEGORY" val="diagram"/>
  <p:tag name="KSO_WM_TEMPLATE_INDEX" val="20209049"/>
  <p:tag name="KSO_WM_UNIT_LAYERLEVEL" val="1"/>
  <p:tag name="KSO_WM_TAG_VERSION" val="1.0"/>
  <p:tag name="KSO_WM_BEAUTIFY_FLAG" val="#wm#"/>
  <p:tag name="KSO_WM_UNIT_COLOR_SCHEME_SHAPE_ID" val="12"/>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84054ed1e2fb7fadb"/>
  <p:tag name="KSO_WM_TEMPLATE_ASSEMBLE_GROUPID" val="60656e884054ed1e2fb7fadb"/>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hip20208420_1*i*7"/>
  <p:tag name="KSO_WM_TEMPLATE_CATEGORY" val="chip"/>
  <p:tag name="KSO_WM_TEMPLATE_INDEX" val="20208420"/>
  <p:tag name="KSO_WM_UNIT_LAYERLEVEL" val="1"/>
  <p:tag name="KSO_WM_TAG_VERSION" val="1.0"/>
  <p:tag name="KSO_WM_BEAUTIFY_FLAG" val="#wm#"/>
  <p:tag name="KSO_WM_UNIT_COLOR_SCHEME_SHAPE_ID" val="8"/>
  <p:tag name="KSO_WM_UNIT_COLOR_SCHEME_PARENT_PAGE" val="0_1"/>
  <p:tag name="KSO_WM_UNIT_BLOCK" val="0"/>
  <p:tag name="KSO_WM_UNIT_SM_LIMIT_TYPE" val="1"/>
  <p:tag name="KSO_WM_UNIT_DEC_AREA_ID" val="8070127b3714468ea552a232dfcaf15b"/>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9049_1*i*7"/>
  <p:tag name="KSO_WM_TEMPLATE_CATEGORY" val="diagram"/>
  <p:tag name="KSO_WM_TEMPLATE_INDEX" val="20209049"/>
  <p:tag name="KSO_WM_UNIT_LAYERLEVEL" val="1"/>
  <p:tag name="KSO_WM_TAG_VERSION" val="1.0"/>
  <p:tag name="KSO_WM_BEAUTIFY_FLAG" val="#wm#"/>
  <p:tag name="KSO_WM_UNIT_COLOR_SCHEME_SHAPE_ID" val="9"/>
  <p:tag name="KSO_WM_UNIT_COLOR_SCHEME_PARENT_PAGE" val="0_1"/>
  <p:tag name="KSO_WM_UNIT_SM_LIMIT_TYPE" val="2"/>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db"/>
  <p:tag name="KSO_WM_TEMPLATE_ASSEMBLE_GROUPID" val="60656e884054ed1e2fb7fadb"/>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9049_1*i*8"/>
  <p:tag name="KSO_WM_TEMPLATE_CATEGORY" val="diagram"/>
  <p:tag name="KSO_WM_TEMPLATE_INDEX" val="20209049"/>
  <p:tag name="KSO_WM_UNIT_LAYERLEVEL" val="1"/>
  <p:tag name="KSO_WM_TAG_VERSION" val="1.0"/>
  <p:tag name="KSO_WM_BEAUTIFY_FLAG" val="#wm#"/>
  <p:tag name="KSO_WM_UNIT_COLOR_SCHEME_SHAPE_ID" val="10"/>
  <p:tag name="KSO_WM_UNIT_COLOR_SCHEME_PARENT_PAGE" val="0_1"/>
  <p:tag name="KSO_WM_UNIT_SM_LIMIT_TYPE" val="2"/>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db"/>
  <p:tag name="KSO_WM_TEMPLATE_ASSEMBLE_GROUPID" val="60656e884054ed1e2fb7fadb"/>
</p:tagLst>
</file>

<file path=ppt/tags/tag45.xml><?xml version="1.0" encoding="utf-8"?>
<p:tagLst xmlns:p="http://schemas.openxmlformats.org/presentationml/2006/main">
  <p:tag name="KSO_WM_SLIDE_BACKGROUND_TYPE" val="leftRight"/>
</p:tagLst>
</file>

<file path=ppt/tags/tag450.xml><?xml version="1.0" encoding="utf-8"?>
<p:tagLst xmlns:p="http://schemas.openxmlformats.org/presentationml/2006/main">
  <p:tag name="KSO_WM_BEAUTIFY_FLAG" val="#wm#"/>
  <p:tag name="KSO_WM_TEMPLATE_CATEGORY" val="diagram"/>
  <p:tag name="KSO_WM_TEMPLATE_INDEX" val="20209049"/>
  <p:tag name="KSO_WM_SLIDE_ID" val="diagram20209049_1"/>
  <p:tag name="KSO_WM_TEMPLATE_SUBCATEGORY" val="21"/>
  <p:tag name="KSO_WM_SLIDE_ITEM_CNT" val="0"/>
  <p:tag name="KSO_WM_SLIDE_INDEX" val="1"/>
  <p:tag name="KSO_WM_TAG_VERSION" val="1.0"/>
  <p:tag name="KSO_WM_SLIDE_LAYOUT" val="d_f"/>
  <p:tag name="KSO_WM_SLIDE_LAYOUT_CNT" val="1_1"/>
  <p:tag name="KSO_WM_SLIDE_TYPE" val="text"/>
  <p:tag name="KSO_WM_SLIDE_SUBTYPE" val="picTxt"/>
  <p:tag name="KSO_WM_SLIDE_SIZE" val="959*456"/>
  <p:tag name="KSO_WM_SLIDE_POSITION" val="0*84"/>
  <p:tag name="KSO_WM_SLIDE_COLORSCHEME_VERSION" val="3.2"/>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1-04-01T15:04:49&quot;,&quot;maxSize&quot;:{&quot;size1&quot;:33.5},&quot;minSize&quot;:{&quot;size1&quot;:33.5},&quot;normalSize&quot;:{&quot;size1&quot;:33.5},&quot;subLayout&quot;:[{&quot;id&quot;:&quot;2021-04-01T15:04:49&quot;,&quot;margin&quot;:{&quot;bottom&quot;:0.026000002399086952,&quot;left&quot;:1.6929999589920044,&quot;right&quot;:5.0799999237060547,&quot;top&quot;:2.1170001029968262},&quot;type&quot;:0},{&quot;id&quot;:&quot;2021-04-01T15:04:49&quot;,&quot;margin&quot;:{&quot;bottom&quot;:4.2329998016357422,&quot;left&quot;:1.6929999589920044,&quot;right&quot;:1.6929999589920044,&quot;top&quot;:1.6670000553131104},&quot;type&quot;:0}],&quot;type&quot;:0}"/>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false,&quot;fill_id&quot;:&quot;5a95084338614008b4a3592a762c7ba4&quot;,&quot;fill_align&quot;:&quot;lb&quot;,&quot;chip_types&quot;:[&quot;text&quot;,&quot;header&quot;]},{&quot;text_align&quot;:&quot;lt&quot;,&quot;text_direction&quot;:&quot;horizontal&quot;,&quot;support_big_font&quot;:false,&quot;fill_id&quot;:&quot;12cba8bde818492180022c48cdf73154&quot;,&quot;fill_align&quot;:&quot;lt&quot;,&quot;chip_types&quot;:[&quot;diagram&quot;,&quot;text&quot;,&quot;picture&quot;,&quot;chart&quot;,&quot;table&quot;]}]]"/>
  <p:tag name="KSO_WM_CHIP_XID" val="5efd90c781ee359a788b1dc8"/>
  <p:tag name="KSO_WM_CHIP_DECFILLPROP" val="[]"/>
  <p:tag name="KSO_WM_SLIDE_CAN_ADD_NAVIGATION" val="1"/>
  <p:tag name="KSO_WM_SLIDE_BACKGROUND" val="[&quot;general&quot;]"/>
  <p:tag name="KSO_WM_CHIP_GROUPID" val="5efd90c781ee359a788b1dc7"/>
  <p:tag name="KSO_WM_SLIDE_BK_DARK_LIGHT" val="2"/>
  <p:tag name="KSO_WM_SLIDE_BACKGROUND_TYPE" val="general"/>
  <p:tag name="KSO_WM_SLIDE_SUPPORT_FEATURE_TYPE" val="0"/>
  <p:tag name="KSO_WM_TEMPLATE_ASSEMBLE_XID" val="60656e884054ed1e2fb7fadb"/>
  <p:tag name="KSO_WM_TEMPLATE_ASSEMBLE_GROUPID" val="60656e884054ed1e2fb7fadb"/>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750_1*i*1"/>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750_1*i*2"/>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750_1*i*3"/>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750_1*i*4"/>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50_1*i*5"/>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3750_1*i*6"/>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3750_1*i*7"/>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6.xml><?xml version="1.0" encoding="utf-8"?>
<p:tagLst xmlns:p="http://schemas.openxmlformats.org/presentationml/2006/main">
  <p:tag name="KSO_WM_SLIDE_BACKGROUND_TYPE" val="leftRight"/>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3750_1*i*8"/>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3750_1*i*9"/>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3750_1*i*10"/>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63.xml><?xml version="1.0" encoding="utf-8"?>
<p:tagLst xmlns:p="http://schemas.openxmlformats.org/presentationml/2006/main">
  <p:tag name="KSO_WM_UNIT_ISCONTENTSTITLE" val="0"/>
  <p:tag name="KSO_WM_UNIT_ISNUMDGMTITLE" val="0"/>
  <p:tag name="KSO_WM_UNIT_PRESET_TEXT" val="单击此处添加&#13;文本具体内容"/>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3750_1*a*1"/>
  <p:tag name="KSO_WM_TEMPLATE_CATEGORY" val="diagram"/>
  <p:tag name="KSO_WM_TEMPLATE_INDEX" val="20203750"/>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464.xml><?xml version="1.0" encoding="utf-8"?>
<p:tagLst xmlns:p="http://schemas.openxmlformats.org/presentationml/2006/main">
  <p:tag name="KSO_WM_SLIDE_ID" val="diagram20203750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399"/>
  <p:tag name="KSO_WM_SLIDE_POSITION" val="0*70"/>
  <p:tag name="KSO_WM_TAG_VERSION" val="1.0"/>
  <p:tag name="KSO_WM_BEAUTIFY_FLAG" val="#wm#"/>
  <p:tag name="KSO_WM_TEMPLATE_CATEGORY" val="diagram"/>
  <p:tag name="KSO_WM_TEMPLATE_INDEX" val="20203750"/>
  <p:tag name="KSO_WM_SLIDE_LAYOUT" val="a"/>
  <p:tag name="KSO_WM_SLIDE_LAYOUT_CNT" val="1"/>
  <p:tag name="KSO_WM_SLIDE_BACKGROUND_TYPE" val="general"/>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FULL_TEXT_BEAUTIFY_COPY_ID" val="21"/>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 name="KSO_WM_FULL_TEXT_BEAUTIFY_COPY_ID" val="16"/>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 name="KSO_WM_FULL_TEXT_BEAUTIFY_COPY_ID" val="15"/>
</p:tagLst>
</file>

<file path=ppt/tags/tag468.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2829_1*a*1"/>
  <p:tag name="KSO_WM_TEMPLATE_CATEGORY" val="diagram"/>
  <p:tag name="KSO_WM_TEMPLATE_INDEX" val="2021282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5eab13cab3046819526cdb0eae5b9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84f71154a3e496ca7e7972e6201cd4b"/>
  <p:tag name="KSO_WM_UNIT_TEXT_FILL_FORE_SCHEMECOLOR_INDEX_BRIGHTNESS" val="0"/>
  <p:tag name="KSO_WM_UNIT_TEXT_FILL_FORE_SCHEMECOLOR_INDEX" val="13"/>
  <p:tag name="KSO_WM_UNIT_TEXT_FILL_TYPE" val="1"/>
  <p:tag name="KSO_WM_TEMPLATE_ASSEMBLE_XID" val="60656f604054ed1e2fb808db"/>
  <p:tag name="KSO_WM_TEMPLATE_ASSEMBLE_GROUPID" val="60656f604054ed1e2fb808db"/>
  <p:tag name="KSO_WM_FULL_TEXT_BEAUTIFY_COPY_ID" val="10"/>
</p:tagLst>
</file>

<file path=ppt/tags/tag469.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17"/>
  <p:tag name="KSO_WM_UNIT_HIGHLIGHT" val="0"/>
  <p:tag name="KSO_WM_UNIT_COMPATIBLE" val="0"/>
  <p:tag name="KSO_WM_UNIT_DIAGRAM_ISNUMVISUAL" val="0"/>
  <p:tag name="KSO_WM_UNIT_DIAGRAM_ISREFERUNIT" val="0"/>
  <p:tag name="KSO_WM_UNIT_TYPE" val="h_a"/>
  <p:tag name="KSO_WM_UNIT_INDEX" val="1_1"/>
  <p:tag name="KSO_WM_UNIT_ID" val="diagram20212829_1*h_a*1_1"/>
  <p:tag name="KSO_WM_TEMPLATE_CATEGORY" val="diagram"/>
  <p:tag name="KSO_WM_TEMPLATE_INDEX" val="20212829"/>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d5d887e46702414597ec197f75c5b82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e91068135cd42dd8133ddd7d21ed6c0"/>
  <p:tag name="KSO_WM_UNIT_TEXT_FILL_FORE_SCHEMECOLOR_INDEX_BRIGHTNESS" val="0"/>
  <p:tag name="KSO_WM_UNIT_TEXT_FILL_FORE_SCHEMECOLOR_INDEX" val="13"/>
  <p:tag name="KSO_WM_UNIT_TEXT_FILL_TYPE" val="1"/>
  <p:tag name="KSO_WM_TEMPLATE_ASSEMBLE_XID" val="60656f604054ed1e2fb808db"/>
  <p:tag name="KSO_WM_TEMPLATE_ASSEMBLE_GROUPID" val="60656f604054ed1e2fb808db"/>
  <p:tag name="KSO_WM_FULL_TEXT_BEAUTIFY_COPY_ID" val="11"/>
</p:tagLst>
</file>

<file path=ppt/tags/tag47.xml><?xml version="1.0" encoding="utf-8"?>
<p:tagLst xmlns:p="http://schemas.openxmlformats.org/presentationml/2006/main">
  <p:tag name="KSO_WM_SLIDE_BACKGROUND_TYPE" val="leftRight"/>
</p:tagLst>
</file>

<file path=ppt/tags/tag470.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2829_1*h_f*1_1"/>
  <p:tag name="KSO_WM_TEMPLATE_CATEGORY" val="diagram"/>
  <p:tag name="KSO_WM_TEMPLATE_INDEX" val="20212829"/>
  <p:tag name="KSO_WM_UNIT_LAYERLEVEL" val="1_1"/>
  <p:tag name="KSO_WM_TAG_VERSION" val="1.0"/>
  <p:tag name="KSO_WM_BEAUTIFY_FLAG" val="#wm#"/>
  <p:tag name="KSO_WM_UNIT_SUBTYPE" val="a"/>
  <p:tag name="KSO_WM_UNIT_DEFAULT_FONT" val="14;20;2"/>
  <p:tag name="KSO_WM_UNIT_BLOCK" val="0"/>
  <p:tag name="KSO_WM_UNIT_VALUE" val="119"/>
  <p:tag name="KSO_WM_UNIT_SHOW_EDIT_AREA_INDICATION" val="1"/>
  <p:tag name="KSO_WM_CHIP_GROUPID" val="5e6b05b36848fb12bee65ad8"/>
  <p:tag name="KSO_WM_CHIP_XID" val="5e6b05b36848fb12bee65ada"/>
  <p:tag name="KSO_WM_UNIT_DEC_AREA_ID" val="ada28be1cde9496da2c7438f321778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e91068135cd42dd8133ddd7d21ed6c0"/>
  <p:tag name="KSO_WM_UNIT_TEXT_FILL_FORE_SCHEMECOLOR_INDEX_BRIGHTNESS" val="0.25"/>
  <p:tag name="KSO_WM_UNIT_TEXT_FILL_FORE_SCHEMECOLOR_INDEX" val="13"/>
  <p:tag name="KSO_WM_UNIT_TEXT_FILL_TYPE" val="1"/>
  <p:tag name="KSO_WM_TEMPLATE_ASSEMBLE_XID" val="60656f604054ed1e2fb808db"/>
  <p:tag name="KSO_WM_TEMPLATE_ASSEMBLE_GROUPID" val="60656f604054ed1e2fb808db"/>
  <p:tag name="KSO_WM_FULL_TEXT_BEAUTIFY_COPY_ID" val="14"/>
</p:tagLst>
</file>

<file path=ppt/tags/tag471.xml><?xml version="1.0" encoding="utf-8"?>
<p:tagLst xmlns:p="http://schemas.openxmlformats.org/presentationml/2006/main">
  <p:tag name="KSO_WM_FULL_TEXT_BEAUTIFY_COPY_ID" val="2"/>
</p:tagLst>
</file>

<file path=ppt/tags/tag472.xml><?xml version="1.0" encoding="utf-8"?>
<p:tagLst xmlns:p="http://schemas.openxmlformats.org/presentationml/2006/main">
  <p:tag name="KSO_WM_BEAUTIFY_FLAG" val="#wm#"/>
  <p:tag name="KSO_WM_TEMPLATE_CATEGORY" val="diagram"/>
  <p:tag name="KSO_WM_TEMPLATE_INDEX" val="20212829"/>
  <p:tag name="KSO_WM_SLIDE_ID" val="diagram20212829_1"/>
  <p:tag name="KSO_WM_TEMPLATE_SUBCATEGORY" val="21"/>
  <p:tag name="KSO_WM_TEMPLATE_MASTER_TYPE" val="0"/>
  <p:tag name="KSO_WM_TEMPLATE_COLOR_TYPE" val="1"/>
  <p:tag name="KSO_WM_SLIDE_ITEM_CNT" val="0"/>
  <p:tag name="KSO_WM_SLIDE_INDEX" val="1"/>
  <p:tag name="KSO_WM_TAG_VERSION" val="1.0"/>
  <p:tag name="KSO_WM_SLIDE_LAYOUT" val="a_d_h"/>
  <p:tag name="KSO_WM_SLIDE_LAYOUT_CNT" val="1_1_1"/>
  <p:tag name="KSO_WM_SLIDE_TYPE" val="text"/>
  <p:tag name="KSO_WM_SLIDE_SUBTYPE" val="picTxt"/>
  <p:tag name="KSO_WM_SLIDE_SIZE" val="359.95*216.702"/>
  <p:tag name="KSO_WM_SLIDE_POSITION" val="48.0004*263.302"/>
  <p:tag name="KSO_WM_SLIDE_BACKGROUND" val="[&quot;general&quot;,&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dc7a758c1ec0b7089f9"/>
  <p:tag name="KSO_WM_CHIP_FILLPROP" val="[[{&quot;text_align&quot;:&quot;lm&quot;,&quot;text_direction&quot;:&quot;horizontal&quot;,&quot;support_features&quot;:[&quot;collage&quot;,&quot;carousel&quot;,&quot;creativecrop&quot;],&quot;support_big_font&quot;:false,&quot;picture_toward&quot;:0,&quot;picture_dockside&quot;:[],&quot;fill_id&quot;:&quot;4e00d7b9d9bc4fb585f3491bf1850796&quot;,&quot;fill_align&quot;:&quot;cm&quot;,&quot;chip_types&quot;:[&quot;picture&quot;,&quot;chart&quot;,&quot;table&quot;,&quot;video&quot;]},{&quot;text_align&quot;:&quot;lb&quot;,&quot;text_direction&quot;:&quot;horizontal&quot;,&quot;support_big_font&quot;:false,&quot;picture_toward&quot;:0,&quot;picture_dockside&quot;:[],&quot;fill_id&quot;:&quot;d787edc8c72f48f2b51836fe195a3eda&quot;,&quot;fill_align&quot;:&quot;lb&quot;,&quot;chip_types&quot;:[&quot;text&quot;,&quot;header&quot;]},{&quot;text_align&quot;:&quot;lt&quot;,&quot;text_direction&quot;:&quot;horizontal&quot;,&quot;support_big_font&quot;:false,&quot;picture_toward&quot;:0,&quot;picture_dockside&quot;:[],&quot;fill_id&quot;:&quot;244c4b96b97e47be9eb5db9ae37a3557&quot;,&quot;fill_align&quot;:&quot;lt&quot;,&quot;chip_types&quot;:[&quot;text&quot;]}]]"/>
  <p:tag name="KSO_WM_CHIP_DECFILLPROP" val="[]"/>
  <p:tag name="FIXED_XID_TMP" val="5fab54f0341d2fac3cfce989"/>
  <p:tag name="KSO_WM_CHIP_GROUPID" val="5eecadc7a758c1ec0b7089f8"/>
  <p:tag name="KSO_WM_SLIDE_BK_DARK_LIGHT" val="2"/>
  <p:tag name="KSO_WM_SLIDE_BACKGROUND_TYPE" val="leftRight"/>
  <p:tag name="KSO_WM_SLIDE_SUPPORT_FEATURE_TYPE" val="7"/>
  <p:tag name="KSO_WM_TEMPLATE_ASSEMBLE_XID" val="60656f604054ed1e2fb808db"/>
  <p:tag name="KSO_WM_TEMPLATE_ASSEMBLE_GROUPID" val="60656f604054ed1e2fb808db"/>
  <p:tag name="KSO_WM_SLIDE_CAN_ADD_NAVIGATION" val="1"/>
  <p:tag name="KSO_WM_SLIDE_LAYOUT_INFO" val="{&quot;backgroundInfo&quot;:[{&quot;bottom&quot;:0,&quot;bottomAbs&quot;:false,&quot;left&quot;:0,&quot;leftAbs&quot;:false,&quot;right&quot;:0,&quot;rightAbs&quot;:false,&quot;top&quot;:0,&quot;topAbs&quot;:false,&quot;type&quot;:&quot;general&quot;}],&quot;direction&quot;:1,&quot;id&quot;:&quot;2021-04-01T15:42:55&quot;,&quot;maxSize&quot;:{&quot;size1&quot;:47.5},&quot;minSize&quot;:{&quot;size1&quot;:47.5},&quot;normalSize&quot;:{&quot;size1&quot;:47.5},&quot;subLayout&quot;:[{&quot;backgroundInfo&quot;:[{&quot;bottom&quot;:0,&quot;bottomAbs&quot;:false,&quot;left&quot;:0,&quot;leftAbs&quot;:false,&quot;right&quot;:0,&quot;rightAbs&quot;:false,&quot;top&quot;:0,&quot;topAbs&quot;:false,&quot;type&quot;:&quot;leftRight&quot;}],&quot;id&quot;:&quot;2021-04-01T15:42:55&quot;,&quot;maxSize&quot;:{&quot;size1&quot;:39.99961369300123},&quot;minSize&quot;:{&quot;size1&quot;:24.399613693001232},&quot;normalSize&quot;:{&quot;size1&quot;:28.444243322630864},&quot;subLayout&quot;:[{&quot;id&quot;:&quot;2021-04-01T15:42:55&quot;,&quot;margin&quot;:{&quot;bottom&quot;:0.84700000286102295,&quot;left&quot;:1.6929999589920044,&quot;right&quot;:1.6929999589920044,&quot;top&quot;:2.1170001029968262},&quot;type&quot;:0},{&quot;id&quot;:&quot;2021-04-01T15:42:55&quot;,&quot;margin&quot;:{&quot;bottom&quot;:2.1170001029968262,&quot;left&quot;:1.6929999589920044,&quot;right&quot;:1.6929999589920044,&quot;top&quot;:0},&quot;maxSize&quot;:{&quot;size1&quot;:29.196383356796726},&quot;minSize&quot;:{&quot;size1&quot;:13.296383356796721},&quot;normalSize&quot;:{&quot;size1&quot;:13.296474681215175},&quot;subLayout&quot;:[{&quot;id&quot;:&quot;2021-04-01T15:42:55&quot;,&quot;margin&quot;:{&quot;bottom&quot;:0.046929735690355301,&quot;left&quot;:1.6929999589920044,&quot;right&quot;:1.6929999589920044,&quot;top&quot;:0},&quot;type&quot;:0},{&quot;id&quot;:&quot;2021-04-01T15:42:55&quot;,&quot;margin&quot;:{&quot;bottom&quot;:2.1170001029968262,&quot;left&quot;:1.6929999589920044,&quot;right&quot;:1.6929999589920044,&quot;top&quot;:0.1488623172044754},&quot;type&quot;:0}],&quot;type&quot;:0}],&quot;type&quot;:0},{&quot;id&quot;:&quot;2021-04-01T15:42:55&quot;,&quot;margin&quot;:{&quot;bottom&quot;:2.1170001029968262,&quot;left&quot;:1.6929999589920044,&quot;right&quot;:1.6929999589920044,&quot;top&quot;:2.1170001029968262},&quot;type&quot;:0}],&quot;type&quot;:0}"/>
  <p:tag name="KSO_WM_FULL_TEXT_BEAUTIFY_COPY_ID" val="150995713"/>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27d3ae3e9ba647c496a708a279315981"/>
  <p:tag name="KSO_WM_UNIT_DECORATE_INFO" val=""/>
  <p:tag name="KSO_WM_UNIT_SM_LIMIT_TYPE" val=""/>
  <p:tag name="KSO_WM_CHIP_FILLAREA_FILL_RULE" val="{&quot;fill_align&quot;:&quot;cm&quot;,&quot;fill_effect&quot;:[],&quot;fill_mode&quot;:&quot;full&quot;,&quot;sacle_strategy&quot;:&quot;stretch&quot;}"/>
  <p:tag name="KSO_WM_ASSEMBLE_CHIP_INDEX" val="59d557b639704cd9b9237dd12a713be9"/>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FULL_TEXT_BEAUTIFY_COPY_ID" val="9"/>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832733e8cafd4379b31ebf4eb50d3751"/>
  <p:tag name="KSO_WM_UNIT_DECORATE_INFO" val=""/>
  <p:tag name="KSO_WM_UNIT_SM_LIMIT_TYPE" val=""/>
  <p:tag name="KSO_WM_CHIP_FILLAREA_FILL_RULE" val="{&quot;fill_align&quot;:&quot;cm&quot;,&quot;fill_effect&quot;:[],&quot;fill_mode&quot;:&quot;full&quot;,&quot;sacle_strategy&quot;:&quot;stretch&quot;}"/>
  <p:tag name="KSO_WM_ASSEMBLE_CHIP_INDEX" val="a3ed6a263f144e169ce89c5e1ab9ec35"/>
  <p:tag name="KSO_WM_SLIDE_BACKGROUND_TYPE" val="frame"/>
  <p:tag name="KSO_WM_FULL_TEXT_BEAUTIFY_COPY_ID" val="8"/>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7754b7692bf4ce5a6f6536a7388bd2a"/>
  <p:tag name="KSO_WM_UNIT_DECORATE_INFO" val=""/>
  <p:tag name="KSO_WM_UNIT_SM_LIMIT_TYPE" val=""/>
  <p:tag name="KSO_WM_CHIP_FILLAREA_FILL_RULE" val="{&quot;fill_align&quot;:&quot;cm&quot;,&quot;fill_effect&quot;:[],&quot;fill_mode&quot;:&quot;full&quot;,&quot;sacle_strategy&quot;:&quot;stretch&quot;}"/>
  <p:tag name="KSO_WM_ASSEMBLE_CHIP_INDEX" val="3a002cd294024d1c8af821a825c4ee2e"/>
  <p:tag name="KSO_WM_SLIDE_BACKGROUND_TYPE" val="frame"/>
  <p:tag name="KSO_WM_FULL_TEXT_BEAUTIFY_COPY_ID" val="6"/>
</p:tagLst>
</file>

<file path=ppt/tags/tag476.xml><?xml version="1.0" encoding="utf-8"?>
<p:tagLst xmlns:p="http://schemas.openxmlformats.org/presentationml/2006/main">
  <p:tag name="KSO_WM_UNIT_TABLE_BEAUTIFY" val="smartTable{32a37df2-774a-4a54-a529-16a53090dad8}"/>
  <p:tag name="KSO_WM_BEAUTIFY_FLAG" val="#wm#"/>
  <p:tag name="KSO_WM_UNIT_TYPE" val="β"/>
  <p:tag name="TABLE_SKINIDX" val="1"/>
  <p:tag name="TABLE_COLORIDX" val="l"/>
  <p:tag name="KSO_WM_FULL_TEXT_BEAUTIFY_COPY_ID" val="4"/>
</p:tagLst>
</file>

<file path=ppt/tags/tag47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513_1*f*1"/>
  <p:tag name="KSO_WM_TEMPLATE_CATEGORY" val="diagram"/>
  <p:tag name="KSO_WM_TEMPLATE_INDEX" val="20215513"/>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99815400935b4f0ca2293d5237021d4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5ca2b6133a7487aa89bec9c6461f12c"/>
  <p:tag name="KSO_WM_UNIT_SUPPORT_UNIT_TYPE" val="[&quot;d&quot;]"/>
  <p:tag name="KSO_WM_UNIT_TEXT_FILL_FORE_SCHEMECOLOR_INDEX_BRIGHTNESS" val="0.25"/>
  <p:tag name="KSO_WM_UNIT_TEXT_FILL_FORE_SCHEMECOLOR_INDEX" val="13"/>
  <p:tag name="KSO_WM_UNIT_TEXT_FILL_TYPE" val="1"/>
  <p:tag name="KSO_WM_TEMPLATE_ASSEMBLE_XID" val="60656fad4054ed1e2fb80ef7"/>
  <p:tag name="KSO_WM_TEMPLATE_ASSEMBLE_GROUPID" val="60656fad4054ed1e2fb80ef7"/>
  <p:tag name="KSO_WM_FULL_TEXT_BEAUTIFY_COPY_ID" val="11"/>
</p:tagLst>
</file>

<file path=ppt/tags/tag478.xml><?xml version="1.0" encoding="utf-8"?>
<p:tagLst xmlns:p="http://schemas.openxmlformats.org/presentationml/2006/main">
  <p:tag name="KSO_WM_FULL_TEXT_BEAUTIFY_COPY_ID" val="2"/>
</p:tagLst>
</file>

<file path=ppt/tags/tag479.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6:00:01&quot;,&quot;maxSize&quot;:{&quot;size1&quot;:64.999614362386637},&quot;minSize&quot;:{&quot;size1&quot;:47.499614362386637},&quot;normalSize&quot;:{&quot;size1&quot;:64.687114362386637},&quot;subLayout&quot;:[{&quot;id&quot;:&quot;2021-04-01T16:00:01&quot;,&quot;margin&quot;:{&quot;bottom&quot;:1.6929999589920044,&quot;left&quot;:2.5399999618530273,&quot;right&quot;:0,&quot;top&quot;:1.6929999589920044},&quot;type&quot;:0},{&quot;id&quot;:&quot;2021-04-01T16:00:01&quot;,&quot;maxSize&quot;:{&quot;size1&quot;:55.599981271516675},&quot;minSize&quot;:{&quot;size1&quot;:31.099981271516675},&quot;normalSize&quot;:{&quot;size1&quot;:31.100166456701857},&quot;subLayout&quot;:[{&quot;id&quot;:&quot;2021-04-01T16:00:01&quot;,&quot;margin&quot;:{&quot;bottom&quot;:2.0053094215266142e-15,&quot;left&quot;:0.84700000286102295,&quot;right&quot;:2.5399999618530273,&quot;top&quot;:1.6929999589920044},&quot;type&quot;:0},{&quot;id&quot;:&quot;2021-04-01T16:00:01&quot;,&quot;margin&quot;:{&quot;bottom&quot;:1.6929999589920044,&quot;left&quot;:0.84700000286102295,&quot;right&quot;:2.5399999618530273,&quot;top&quot;:0.42300000786781311},&quot;type&quot;:0}],&quot;type&quot;:0}],&quot;type&quot;:0}"/>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efd6b24b822ad86e01408"/>
  <p:tag name="KSO_WM_CHIP_FILLPROP" val="[[{&quot;text_align&quot;:&quot;cm&quot;,&quot;text_direction&quot;:&quot;horizontal&quot;,&quot;support_features&quot;:[&quot;collage&quot;,&quot;carousel&quot;,&quot;creativecrop&quot;],&quot;support_big_font&quot;:false,&quot;picture_toward&quot;:0,&quot;picture_dockside&quot;:[],&quot;fill_id&quot;:&quot;47eafe0f634d4f3aabff8103a21d55e6&quot;,&quot;fill_align&quot;:&quot;cm&quot;,&quot;chip_types&quot;:[&quot;diagram&quot;,&quot;pictext&quot;,&quot;text&quot;,&quot;picture&quot;,&quot;chart&quot;,&quot;table&quot;,&quot;video&quot;]},{&quot;text_align&quot;:&quot;lm&quot;,&quot;text_direction&quot;:&quot;horizontal&quot;,&quot;support_big_font&quot;:false,&quot;picture_toward&quot;:0,&quot;picture_dockside&quot;:[],&quot;fill_id&quot;:&quot;95cb42cb65c742cfa9154be72aa920f1&quot;,&quot;fill_align&quot;:&quot;lm&quot;,&quot;chip_types&quot;:[&quot;text&quot;,&quot;picture&quot;]},{&quot;text_align&quot;:&quot;lm&quot;,&quot;text_direction&quot;:&quot;horizontal&quot;,&quot;support_big_font&quot;:false,&quot;picture_toward&quot;:0,&quot;picture_dockside&quot;:[],&quot;fill_id&quot;:&quot;0e08f70ca3974acc8e07bb8d2be94999&quot;,&quot;fill_align&quot;:&quot;lm&quot;,&quot;chip_types&quot;:[&quot;text&quot;,&quot;picture&quot;]}]]"/>
  <p:tag name="KSO_WM_SLIDE_ID" val="diagram2021551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72"/>
  <p:tag name="KSO_WM_SLIDE_POSITION" val="72*84"/>
  <p:tag name="KSO_WM_TAG_VERSION" val="1.0"/>
  <p:tag name="KSO_WM_BEAUTIFY_FLAG" val="#wm#"/>
  <p:tag name="KSO_WM_TEMPLATE_CATEGORY" val="diagram"/>
  <p:tag name="KSO_WM_TEMPLATE_INDEX" val="20215513"/>
  <p:tag name="KSO_WM_SLIDE_LAYOUT" val="d_f"/>
  <p:tag name="KSO_WM_SLIDE_LAYOUT_CNT" val="2_1"/>
  <p:tag name="KSO_WM_CHIP_DECFILLPROP" val="[]"/>
  <p:tag name="KSO_WM_SLIDE_CAN_ADD_NAVIGATION" val="1"/>
  <p:tag name="KSO_WM_CHIP_GROUPID" val="5e7efd6b24b822ad86e01407"/>
  <p:tag name="KSO_WM_SLIDE_BK_DARK_LIGHT" val="2"/>
  <p:tag name="KSO_WM_SLIDE_BACKGROUND_TYPE" val="frame"/>
  <p:tag name="KSO_WM_SLIDE_SUPPORT_FEATURE_TYPE" val="0"/>
  <p:tag name="KSO_WM_TEMPLATE_ASSEMBLE_XID" val="60656fad4054ed1e2fb80ef7"/>
  <p:tag name="KSO_WM_TEMPLATE_ASSEMBLE_GROUPID" val="60656fad4054ed1e2fb80ef7"/>
  <p:tag name="KSO_WM_FULL_TEXT_BEAUTIFY_COPY_ID" val="150995714"/>
</p:tagLst>
</file>

<file path=ppt/tags/tag48.xml><?xml version="1.0" encoding="utf-8"?>
<p:tagLst xmlns:p="http://schemas.openxmlformats.org/presentationml/2006/main">
  <p:tag name="KSO_WM_SLIDE_BACKGROUND_TYPE" val="leftRight"/>
</p:tagLst>
</file>

<file path=ppt/tags/tag480.xml><?xml version="1.0" encoding="utf-8"?>
<p:tagLst xmlns:p="http://schemas.openxmlformats.org/presentationml/2006/main">
  <p:tag name="KSO_WM_FULL_TEXT_BEAUTIFY_COPY_ID" val="2"/>
</p:tagLst>
</file>

<file path=ppt/tags/tag481.xml><?xml version="1.0" encoding="utf-8"?>
<p:tagLst xmlns:p="http://schemas.openxmlformats.org/presentationml/2006/main">
  <p:tag name="KSO_WM_FULL_TEXT_BEAUTIFY_COPY_ID" val="61443"/>
</p:tagLst>
</file>

<file path=ppt/tags/tag482.xml><?xml version="1.0" encoding="utf-8"?>
<p:tagLst xmlns:p="http://schemas.openxmlformats.org/presentationml/2006/main">
  <p:tag name="KSO_WM_FULL_TEXT_BEAUTIFY_COPY_ID" val="61444"/>
</p:tagLst>
</file>

<file path=ppt/tags/tag483.xml><?xml version="1.0" encoding="utf-8"?>
<p:tagLst xmlns:p="http://schemas.openxmlformats.org/presentationml/2006/main">
  <p:tag name="KSO_WM_FULL_TEXT_BEAUTIFY_COPY_ID" val="61445"/>
</p:tagLst>
</file>

<file path=ppt/tags/tag484.xml><?xml version="1.0" encoding="utf-8"?>
<p:tagLst xmlns:p="http://schemas.openxmlformats.org/presentationml/2006/main">
  <p:tag name="KSO_WM_FULL_TEXT_BEAUTIFY_COPY_ID" val="61446"/>
</p:tagLst>
</file>

<file path=ppt/tags/tag485.xml><?xml version="1.0" encoding="utf-8"?>
<p:tagLst xmlns:p="http://schemas.openxmlformats.org/presentationml/2006/main">
  <p:tag name="KSO_WM_FULL_TEXT_BEAUTIFY_COPY_ID" val="61447"/>
</p:tagLst>
</file>

<file path=ppt/tags/tag486.xml><?xml version="1.0" encoding="utf-8"?>
<p:tagLst xmlns:p="http://schemas.openxmlformats.org/presentationml/2006/main">
  <p:tag name="KSO_WM_FULL_TEXT_BEAUTIFY_COPY_ID" val="61448"/>
</p:tagLst>
</file>

<file path=ppt/tags/tag487.xml><?xml version="1.0" encoding="utf-8"?>
<p:tagLst xmlns:p="http://schemas.openxmlformats.org/presentationml/2006/main">
  <p:tag name="KSO_WM_FULL_TEXT_BEAUTIFY_COPY_ID" val="61449"/>
</p:tagLst>
</file>

<file path=ppt/tags/tag488.xml><?xml version="1.0" encoding="utf-8"?>
<p:tagLst xmlns:p="http://schemas.openxmlformats.org/presentationml/2006/main">
  <p:tag name="KSO_WM_FULL_TEXT_BEAUTIFY_COPY_ID" val="61450"/>
</p:tagLst>
</file>

<file path=ppt/tags/tag489.xml><?xml version="1.0" encoding="utf-8"?>
<p:tagLst xmlns:p="http://schemas.openxmlformats.org/presentationml/2006/main">
  <p:tag name="KSO_WM_FULL_TEXT_BEAUTIFY_COPY_ID" val="6145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c025006affcd4dfd896cbca0f269532b"/>
  <p:tag name="KSO_WM_UNIT_DECORATE_INFO" val=""/>
  <p:tag name="KSO_WM_UNIT_SM_LIMIT_TYPE" val=""/>
  <p:tag name="KSO_WM_CHIP_FILLAREA_FILL_RULE" val="{&quot;fill_align&quot;:&quot;cm&quot;,&quot;fill_effect&quot;:[],&quot;fill_mode&quot;:&quot;full&quot;,&quot;sacle_strategy&quot;:&quot;stretch&quot;}"/>
  <p:tag name="KSO_WM_ASSEMBLE_CHIP_INDEX" val="e4b9d7e04de64626a102a8ec61c6ce83"/>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90.xml><?xml version="1.0" encoding="utf-8"?>
<p:tagLst xmlns:p="http://schemas.openxmlformats.org/presentationml/2006/main">
  <p:tag name="KSO_WM_FULL_TEXT_BEAUTIFY_COPY_ID" val="61452"/>
</p:tagLst>
</file>

<file path=ppt/tags/tag491.xml><?xml version="1.0" encoding="utf-8"?>
<p:tagLst xmlns:p="http://schemas.openxmlformats.org/presentationml/2006/main">
  <p:tag name="KSO_WM_FULL_TEXT_BEAUTIFY_COPY_ID" val="61453"/>
</p:tagLst>
</file>

<file path=ppt/tags/tag492.xml><?xml version="1.0" encoding="utf-8"?>
<p:tagLst xmlns:p="http://schemas.openxmlformats.org/presentationml/2006/main">
  <p:tag name="KSO_WM_FULL_TEXT_BEAUTIFY_COPY_ID" val="61454"/>
</p:tagLst>
</file>

<file path=ppt/tags/tag493.xml><?xml version="1.0" encoding="utf-8"?>
<p:tagLst xmlns:p="http://schemas.openxmlformats.org/presentationml/2006/main">
  <p:tag name="KSO_WM_FULL_TEXT_BEAUTIFY_COPY_ID" val="61455"/>
</p:tagLst>
</file>

<file path=ppt/tags/tag494.xml><?xml version="1.0" encoding="utf-8"?>
<p:tagLst xmlns:p="http://schemas.openxmlformats.org/presentationml/2006/main">
  <p:tag name="KSO_WM_FULL_TEXT_BEAUTIFY_COPY_ID" val="61456"/>
</p:tagLst>
</file>

<file path=ppt/tags/tag495.xml><?xml version="1.0" encoding="utf-8"?>
<p:tagLst xmlns:p="http://schemas.openxmlformats.org/presentationml/2006/main">
  <p:tag name="KSO_WM_FULL_TEXT_BEAUTIFY_COPY_ID" val="61457"/>
</p:tagLst>
</file>

<file path=ppt/tags/tag496.xml><?xml version="1.0" encoding="utf-8"?>
<p:tagLst xmlns:p="http://schemas.openxmlformats.org/presentationml/2006/main">
  <p:tag name="KSO_WM_FULL_TEXT_BEAUTIFY_COPY_ID" val="61458"/>
</p:tagLst>
</file>

<file path=ppt/tags/tag497.xml><?xml version="1.0" encoding="utf-8"?>
<p:tagLst xmlns:p="http://schemas.openxmlformats.org/presentationml/2006/main">
  <p:tag name="KSO_WM_FULL_TEXT_BEAUTIFY_COPY_ID" val="61459"/>
</p:tagLst>
</file>

<file path=ppt/tags/tag498.xml><?xml version="1.0" encoding="utf-8"?>
<p:tagLst xmlns:p="http://schemas.openxmlformats.org/presentationml/2006/main">
  <p:tag name="KSO_WM_FULL_TEXT_BEAUTIFY_COPY_ID" val="61460"/>
</p:tagLst>
</file>

<file path=ppt/tags/tag499.xml><?xml version="1.0" encoding="utf-8"?>
<p:tagLst xmlns:p="http://schemas.openxmlformats.org/presentationml/2006/main">
  <p:tag name="KSO_WM_FULL_TEXT_BEAUTIFY_COPY_ID" val="6146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eee1630a0ac546f398691db9f5ba6003"/>
  <p:tag name="KSO_WM_UNIT_DECORATE_INFO" val=""/>
  <p:tag name="KSO_WM_UNIT_SM_LIMIT_TYPE" val=""/>
  <p:tag name="KSO_WM_CHIP_FILLAREA_FILL_RULE" val="{&quot;fill_align&quot;:&quot;cm&quot;,&quot;fill_effect&quot;:[],&quot;fill_mode&quot;:&quot;full&quot;,&quot;sacle_strategy&quot;:&quot;stretch&quot;}"/>
  <p:tag name="KSO_WM_ASSEMBLE_CHIP_INDEX" val="d798597488984f4facb1af300ba8e902"/>
  <p:tag name="KSO_WM_SLIDE_BACKGROUND_TYPE" val="topBottom"/>
</p:tagLst>
</file>

<file path=ppt/tags/tag500.xml><?xml version="1.0" encoding="utf-8"?>
<p:tagLst xmlns:p="http://schemas.openxmlformats.org/presentationml/2006/main">
  <p:tag name="KSO_WM_FULL_TEXT_BEAUTIFY_COPY_ID" val="61462"/>
</p:tagLst>
</file>

<file path=ppt/tags/tag501.xml><?xml version="1.0" encoding="utf-8"?>
<p:tagLst xmlns:p="http://schemas.openxmlformats.org/presentationml/2006/main">
  <p:tag name="KSO_WM_FULL_TEXT_BEAUTIFY_COPY_ID" val="61463"/>
</p:tagLst>
</file>

<file path=ppt/tags/tag502.xml><?xml version="1.0" encoding="utf-8"?>
<p:tagLst xmlns:p="http://schemas.openxmlformats.org/presentationml/2006/main">
  <p:tag name="KSO_WM_FULL_TEXT_BEAUTIFY_COPY_ID" val="61464"/>
</p:tagLst>
</file>

<file path=ppt/tags/tag503.xml><?xml version="1.0" encoding="utf-8"?>
<p:tagLst xmlns:p="http://schemas.openxmlformats.org/presentationml/2006/main">
  <p:tag name="KSO_WM_FULL_TEXT_BEAUTIFY_COPY_ID" val="61465"/>
</p:tagLst>
</file>

<file path=ppt/tags/tag504.xml><?xml version="1.0" encoding="utf-8"?>
<p:tagLst xmlns:p="http://schemas.openxmlformats.org/presentationml/2006/main">
  <p:tag name="KSO_WM_FULL_TEXT_BEAUTIFY_COPY_ID" val="61466"/>
</p:tagLst>
</file>

<file path=ppt/tags/tag505.xml><?xml version="1.0" encoding="utf-8"?>
<p:tagLst xmlns:p="http://schemas.openxmlformats.org/presentationml/2006/main">
  <p:tag name="KSO_WM_FULL_TEXT_BEAUTIFY_COPY_ID" val="61467"/>
</p:tagLst>
</file>

<file path=ppt/tags/tag506.xml><?xml version="1.0" encoding="utf-8"?>
<p:tagLst xmlns:p="http://schemas.openxmlformats.org/presentationml/2006/main">
  <p:tag name="KSO_WM_FULL_TEXT_BEAUTIFY_COPY_ID" val="61468"/>
</p:tagLst>
</file>

<file path=ppt/tags/tag507.xml><?xml version="1.0" encoding="utf-8"?>
<p:tagLst xmlns:p="http://schemas.openxmlformats.org/presentationml/2006/main">
  <p:tag name="KSO_WM_FULL_TEXT_BEAUTIFY_COPY_ID" val="61469"/>
</p:tagLst>
</file>

<file path=ppt/tags/tag508.xml><?xml version="1.0" encoding="utf-8"?>
<p:tagLst xmlns:p="http://schemas.openxmlformats.org/presentationml/2006/main">
  <p:tag name="KSO_WM_FULL_TEXT_BEAUTIFY_COPY_ID" val="61470"/>
</p:tagLst>
</file>

<file path=ppt/tags/tag509.xml><?xml version="1.0" encoding="utf-8"?>
<p:tagLst xmlns:p="http://schemas.openxmlformats.org/presentationml/2006/main">
  <p:tag name="KSO_WM_UNIT_TABLE_BEAUTIFY" val="smartTable{c9364c55-4183-46d1-9921-42e65c605fed}"/>
  <p:tag name="KSO_WM_FULL_TEXT_BEAUTIFY_COPY_ID" val="61471"/>
  <p:tag name="TABLE_SKINIDX" val="2"/>
  <p:tag name="TABLE_COLORIDX" val="k"/>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3594739a968f4898bf73c27ac01262d5"/>
  <p:tag name="KSO_WM_UNIT_DECORATE_INFO" val=""/>
  <p:tag name="KSO_WM_UNIT_SM_LIMIT_TYPE" val=""/>
  <p:tag name="KSO_WM_CHIP_FILLAREA_FILL_RULE" val="{&quot;fill_align&quot;:&quot;cm&quot;,&quot;fill_effect&quot;:[],&quot;fill_mode&quot;:&quot;full&quot;,&quot;sacle_strategy&quot;:&quot;stretch&quot;}"/>
  <p:tag name="KSO_WM_ASSEMBLE_CHIP_INDEX" val="a10a3b3aaa1546b69dd923c52574075a"/>
  <p:tag name="KSO_WM_SLIDE_BACKGROUND_TYPE" val="topBottom"/>
</p:tagLst>
</file>

<file path=ppt/tags/tag510.xml><?xml version="1.0" encoding="utf-8"?>
<p:tagLst xmlns:p="http://schemas.openxmlformats.org/presentationml/2006/main">
  <p:tag name="KSO_WM_FULL_TEXT_BEAUTIFY_COPY_ID" val="61492"/>
</p:tagLst>
</file>

<file path=ppt/tags/tag511.xml><?xml version="1.0" encoding="utf-8"?>
<p:tagLst xmlns:p="http://schemas.openxmlformats.org/presentationml/2006/main">
  <p:tag name="KSO_WM_FULL_TEXT_BEAUTIFY_COPY_ID" val="61493"/>
</p:tagLst>
</file>

<file path=ppt/tags/tag512.xml><?xml version="1.0" encoding="utf-8"?>
<p:tagLst xmlns:p="http://schemas.openxmlformats.org/presentationml/2006/main">
  <p:tag name="KSO_WM_FULL_TEXT_BEAUTIFY_COPY_ID" val="61494"/>
</p:tagLst>
</file>

<file path=ppt/tags/tag513.xml><?xml version="1.0" encoding="utf-8"?>
<p:tagLst xmlns:p="http://schemas.openxmlformats.org/presentationml/2006/main">
  <p:tag name="KSO_WM_FULL_TEXT_BEAUTIFY_COPY_ID" val="61495"/>
</p:tagLst>
</file>

<file path=ppt/tags/tag514.xml><?xml version="1.0" encoding="utf-8"?>
<p:tagLst xmlns:p="http://schemas.openxmlformats.org/presentationml/2006/main">
  <p:tag name="KSO_WM_FULL_TEXT_BEAUTIFY_COPY_ID" val="61496"/>
</p:tagLst>
</file>

<file path=ppt/tags/tag515.xml><?xml version="1.0" encoding="utf-8"?>
<p:tagLst xmlns:p="http://schemas.openxmlformats.org/presentationml/2006/main">
  <p:tag name="KSO_WM_FULL_TEXT_BEAUTIFY_COPY_ID" val="61497"/>
</p:tagLst>
</file>

<file path=ppt/tags/tag516.xml><?xml version="1.0" encoding="utf-8"?>
<p:tagLst xmlns:p="http://schemas.openxmlformats.org/presentationml/2006/main">
  <p:tag name="KSO_WM_FULL_TEXT_BEAUTIFY_COPY_ID" val="61498"/>
</p:tagLst>
</file>

<file path=ppt/tags/tag517.xml><?xml version="1.0" encoding="utf-8"?>
<p:tagLst xmlns:p="http://schemas.openxmlformats.org/presentationml/2006/main">
  <p:tag name="KSO_WM_FULL_TEXT_BEAUTIFY_COPY_ID" val="150995715"/>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 name="KSO_WM_FULL_TEXT_BEAUTIFY_COPY_ID" val="8"/>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 name="KSO_WM_FULL_TEXT_BEAUTIFY_COPY_ID" val="7"/>
</p:tagLst>
</file>

<file path=ppt/tags/tag52.xml><?xml version="1.0" encoding="utf-8"?>
<p:tagLst xmlns:p="http://schemas.openxmlformats.org/presentationml/2006/main">
  <p:tag name="KSO_WM_SLIDE_BACKGROUND_TYPE" val="topBotto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446_1*i*1"/>
  <p:tag name="KSO_WM_TEMPLATE_CATEGORY" val="diagram"/>
  <p:tag name="KSO_WM_TEMPLATE_INDEX" val="20212446"/>
  <p:tag name="KSO_WM_UNIT_LAYERLEVEL" val="1"/>
  <p:tag name="KSO_WM_TAG_VERSION" val="1.0"/>
  <p:tag name="KSO_WM_BEAUTIFY_FLAG" val="#wm#"/>
  <p:tag name="KSO_WM_UNIT_BLOCK" val="0"/>
  <p:tag name="KSO_WM_UNIT_SM_LIMIT_TYPE" val="2"/>
  <p:tag name="KSO_WM_UNIT_DEC_AREA_ID" val="2d12ecaae27f45338c27a3224dda19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293c8dda340fd2c9b5863"/>
  <p:tag name="KSO_WM_CHIP_XID" val="5f2293c8dda340fd2c9b586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738"/>
  <p:tag name="KSO_WM_TEMPLATE_ASSEMBLE_XID" val="60656f474054ed1e2fb806d9"/>
  <p:tag name="KSO_WM_TEMPLATE_ASSEMBLE_GROUPID" val="60656f474054ed1e2fb806d9"/>
  <p:tag name="KSO_WM_FULL_TEXT_BEAUTIFY_COPY_ID" val="4"/>
</p:tagLst>
</file>

<file path=ppt/tags/tag521.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diagram20212446_1*a*1"/>
  <p:tag name="KSO_WM_TEMPLATE_CATEGORY" val="diagram"/>
  <p:tag name="KSO_WM_TEMPLATE_INDEX" val="20212446"/>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5350401757c74f0da30a90a68ee0f88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678e1a0827e46019d1ee028ed514d00"/>
  <p:tag name="KSO_WM_UNIT_SUPPORT_BIG_FONT" val="1"/>
  <p:tag name="KSO_WM_UNIT_TEXT_FILL_FORE_SCHEMECOLOR_INDEX_BRIGHTNESS" val="0"/>
  <p:tag name="KSO_WM_UNIT_TEXT_FILL_FORE_SCHEMECOLOR_INDEX" val="13"/>
  <p:tag name="KSO_WM_UNIT_TEXT_FILL_TYPE" val="1"/>
  <p:tag name="KSO_WM_TEMPLATE_ASSEMBLE_XID" val="60656f474054ed1e2fb806d9"/>
  <p:tag name="KSO_WM_TEMPLATE_ASSEMBLE_GROUPID" val="60656f474054ed1e2fb806d9"/>
  <p:tag name="KSO_WM_FULL_TEXT_BEAUTIFY_COPY_ID" val="6"/>
</p:tagLst>
</file>

<file path=ppt/tags/tag52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46_1*f*1"/>
  <p:tag name="KSO_WM_TEMPLATE_CATEGORY" val="diagram"/>
  <p:tag name="KSO_WM_TEMPLATE_INDEX" val="20212446"/>
  <p:tag name="KSO_WM_UNIT_LAYERLEVEL" val="1"/>
  <p:tag name="KSO_WM_TAG_VERSION" val="1.0"/>
  <p:tag name="KSO_WM_BEAUTIFY_FLAG" val="#wm#"/>
  <p:tag name="KSO_WM_UNIT_DEFAULT_FONT" val="14;20;2"/>
  <p:tag name="KSO_WM_UNIT_BLOCK" val="0"/>
  <p:tag name="KSO_WM_UNIT_VALUE" val="52"/>
  <p:tag name="KSO_WM_UNIT_SHOW_EDIT_AREA_INDICATION" val="1"/>
  <p:tag name="KSO_WM_CHIP_GROUPID" val="5e6b05596848fb12bee65ac8"/>
  <p:tag name="KSO_WM_CHIP_XID" val="5e6b05596848fb12bee65aca"/>
  <p:tag name="KSO_WM_UNIT_DEC_AREA_ID" val="2746965d1c114c8190d0bee454a20a5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3a9ed75f44d490796afc1d680932ed2"/>
  <p:tag name="KSO_WM_UNIT_SUPPORT_BIG_FONT" val="1"/>
  <p:tag name="KSO_WM_UNIT_TEXT_FILL_FORE_SCHEMECOLOR_INDEX_BRIGHTNESS" val="0.25"/>
  <p:tag name="KSO_WM_UNIT_TEXT_FILL_FORE_SCHEMECOLOR_INDEX" val="13"/>
  <p:tag name="KSO_WM_UNIT_TEXT_FILL_TYPE" val="1"/>
  <p:tag name="KSO_WM_TEMPLATE_ASSEMBLE_XID" val="60656f474054ed1e2fb806d9"/>
  <p:tag name="KSO_WM_TEMPLATE_ASSEMBLE_GROUPID" val="60656f474054ed1e2fb806d9"/>
  <p:tag name="KSO_WM_FULL_TEXT_BEAUTIFY_COPY_ID" val="11"/>
</p:tagLst>
</file>

<file path=ppt/tags/tag523.xml><?xml version="1.0" encoding="utf-8"?>
<p:tagLst xmlns:p="http://schemas.openxmlformats.org/presentationml/2006/main">
  <p:tag name="KSO_WM_FULL_TEXT_BEAUTIFY_COPY_ID" val="62469"/>
</p:tagLst>
</file>

<file path=ppt/tags/tag524.xml><?xml version="1.0" encoding="utf-8"?>
<p:tagLst xmlns:p="http://schemas.openxmlformats.org/presentationml/2006/main">
  <p:tag name="KSO_WM_FULL_TEXT_BEAUTIFY_COPY_ID" val="62470"/>
</p:tagLst>
</file>

<file path=ppt/tags/tag525.xml><?xml version="1.0" encoding="utf-8"?>
<p:tagLst xmlns:p="http://schemas.openxmlformats.org/presentationml/2006/main">
  <p:tag name="KSO_WM_FULL_TEXT_BEAUTIFY_COPY_ID" val="62471"/>
</p:tagLst>
</file>

<file path=ppt/tags/tag526.xml><?xml version="1.0" encoding="utf-8"?>
<p:tagLst xmlns:p="http://schemas.openxmlformats.org/presentationml/2006/main">
  <p:tag name="KSO_WM_SLIDE_ID" val="diagram2021244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84"/>
  <p:tag name="KSO_WM_SLIDE_POSITION" val="72*78"/>
  <p:tag name="KSO_WM_TAG_VERSION" val="1.0"/>
  <p:tag name="KSO_WM_BEAUTIFY_FLAG" val="#wm#"/>
  <p:tag name="KSO_WM_TEMPLATE_CATEGORY" val="diagram"/>
  <p:tag name="KSO_WM_TEMPLATE_INDEX" val="20212446"/>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1-04-01T15:37:28&quot;,&quot;maxSize&quot;:{&quot;size1&quot;:46.200000000000003},&quot;minSize&quot;:{&quot;size1&quot;:46.200000000000003},&quot;normalSize&quot;:{&quot;size1&quot;:46.200000000000003},&quot;subLayout&quot;:[{&quot;id&quot;:&quot;2021-04-01T15:37:28&quot;,&quot;maxSize&quot;:{&quot;size1&quot;:51.100051046410123},&quot;minSize&quot;:{&quot;size1&quot;:35.600051046410123},&quot;normalSize&quot;:{&quot;size1&quot;:35.600236231595304},&quot;subLayout&quot;:[{&quot;id&quot;:&quot;2021-04-01T15:37:28&quot;,&quot;margin&quot;:{&quot;bottom&quot;:0.026000002399086952,&quot;left&quot;:4.2329998016357422,&quot;right&quot;:1.6670000553131104,&quot;top&quot;:4.6570000648498535},&quot;type&quot;:0},{&quot;id&quot;:&quot;2021-04-01T15:37:28&quot;,&quot;margin&quot;:{&quot;bottom&quot;:4.6570000648498535,&quot;left&quot;:4.2329998016357422,&quot;right&quot;:1.6670000553131104,&quot;top&quot;:0.3970000147819519},&quot;type&quot;:0}],&quot;type&quot;:0},{&quot;id&quot;:&quot;2021-04-01T15:37:28&quot;,&quot;margin&quot;:{&quot;bottom&quot;:3.809999942779541,&quot;left&quot;:0.026000002399086952,&quot;right&quot;:2.5399999618530273,&quot;top&quot;:3.809999942779541},&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2293c8dda340fd2c9b5864"/>
  <p:tag name="KSO_WM_CHIP_FILLPROP" val="[[{&quot;text_align&quot;:&quot;cm&quot;,&quot;text_direction&quot;:&quot;horizontal&quot;,&quot;support_big_font&quot;:false,&quot;fill_id&quot;:&quot;f5378d118a0e47a8a2fec2c04156848e&quot;,&quot;fill_align&quot;:&quot;cm&quot;,&quot;chip_types&quot;:[&quot;picture&quot;]},{&quot;text_align&quot;:&quot;lb&quot;,&quot;text_direction&quot;:&quot;horizontal&quot;,&quot;support_big_font&quot;:true,&quot;fill_id&quot;:&quot;391a8d3a475541dbbf4bf68b0f7e837c&quot;,&quot;fill_align&quot;:&quot;lb&quot;,&quot;chip_types&quot;:[&quot;header&quot;]},{&quot;text_align&quot;:&quot;lt&quot;,&quot;text_direction&quot;:&quot;horizontal&quot;,&quot;support_big_font&quot;:true,&quot;fill_id&quot;:&quot;dcd054a5fbf54e6fb810aa57786606fc&quot;,&quot;fill_align&quot;:&quot;lt&quot;,&quot;chip_types&quot;:[&quot;text&quot;]}]]"/>
  <p:tag name="KSO_WM_CHIP_DECFILLPROP" val="[]"/>
  <p:tag name="KSO_WM_CHIP_GROUPID" val="5f2293c8dda340fd2c9b5863"/>
  <p:tag name="KSO_WM_SLIDE_BK_DARK_LIGHT" val="2"/>
  <p:tag name="KSO_WM_SLIDE_BACKGROUND_TYPE" val="general"/>
  <p:tag name="KSO_WM_SLIDE_SUPPORT_FEATURE_TYPE" val="0"/>
  <p:tag name="KSO_WM_TEMPLATE_ASSEMBLE_XID" val="60656f474054ed1e2fb806d9"/>
  <p:tag name="KSO_WM_TEMPLATE_ASSEMBLE_GROUPID" val="60656f474054ed1e2fb806d9"/>
  <p:tag name="KSO_WM_FULL_TEXT_BEAUTIFY_COPY_ID" val="150995716"/>
</p:tagLst>
</file>

<file path=ppt/tags/tag527.xml><?xml version="1.0" encoding="utf-8"?>
<p:tagLst xmlns:p="http://schemas.openxmlformats.org/presentationml/2006/main">
  <p:tag name="KSO_WM_FULL_TEXT_BEAUTIFY_COPY_ID" val="2"/>
</p:tagLst>
</file>

<file path=ppt/tags/tag528.xml><?xml version="1.0" encoding="utf-8"?>
<p:tagLst xmlns:p="http://schemas.openxmlformats.org/presentationml/2006/main">
  <p:tag name="KSO_WM_FULL_TEXT_BEAUTIFY_COPY_ID" val="108546"/>
</p:tagLst>
</file>

<file path=ppt/tags/tag529.xml><?xml version="1.0" encoding="utf-8"?>
<p:tagLst xmlns:p="http://schemas.openxmlformats.org/presentationml/2006/main">
  <p:tag name="KSO_WM_UNIT_TEXTBOXSTYLE_GUID" val="{71273bec-84e1-4366-8291-ff84efaa5d60}"/>
</p:tagLst>
</file>

<file path=ppt/tags/tag53.xml><?xml version="1.0" encoding="utf-8"?>
<p:tagLst xmlns:p="http://schemas.openxmlformats.org/presentationml/2006/main">
  <p:tag name="KSO_WM_SLIDE_BACKGROUND_TYPE" val="topBottom"/>
</p:tagLst>
</file>

<file path=ppt/tags/tag530.xml><?xml version="1.0" encoding="utf-8"?>
<p:tagLst xmlns:p="http://schemas.openxmlformats.org/presentationml/2006/main">
  <p:tag name="KSO_WM_UNIT_TEXTBOXSTYLE_SHAPETYPE" val="1"/>
  <p:tag name="KSO_WM_UNIT_TEXTBOXSTYLE_ADJUSTLEFT" val="0_-37.75"/>
  <p:tag name="KSO_WM_UNIT_TEXTBOXSTYLE_ADJUSTTOP" val="0_-19.70001"/>
  <p:tag name="KSO_WM_UNIT_TEXTBOXSTYLE_ADJUSTWIDTH" val="100_75.45001"/>
  <p:tag name="KSO_WM_UNIT_TEXTBOXSTYLE_ADJUSTHEIGTH" val="100_39.35001"/>
  <p:tag name="KSO_WM_UNIT_HIGHLIGHT" val="0"/>
  <p:tag name="KSO_WM_UNIT_COMPATIBLE" val="0"/>
  <p:tag name="KSO_WM_UNIT_DIAGRAM_ISNUMVISUAL" val="0"/>
  <p:tag name="KSO_WM_UNIT_DIAGRAM_ISREFERUNIT" val="0"/>
  <p:tag name="KSO_WM_UNIT_TYPE" val="i"/>
  <p:tag name="KSO_WM_UNIT_INDEX" val="1"/>
  <p:tag name="KSO_WM_UNIT_ID" val="mixed20201941_120*i*1"/>
  <p:tag name="KSO_WM_TEMPLATE_CATEGORY" val="mixed"/>
  <p:tag name="KSO_WM_TEMPLATE_INDEX" val="20201941"/>
  <p:tag name="KSO_WM_UNIT_LAYERLEVEL" val="1"/>
  <p:tag name="KSO_WM_TAG_VERSION" val="1.0"/>
  <p:tag name="KSO_WM_BEAUTIFY_FLAG" val="#wm#"/>
  <p:tag name="KSO_WM_UNIT_TEXTBOXSTYLE_GUID" val="{71273bec-84e1-4366-8291-ff84efaa5d60}"/>
  <p:tag name="KSO_WM_UNIT_FILL_FORE_SCHEMECOLOR_INDEX_BRIGHTNESS" val="0"/>
  <p:tag name="KSO_WM_UNIT_FILL_FORE_SCHEMECOLOR_INDEX" val="14"/>
  <p:tag name="KSO_WM_UNIT_FILL_TYPE" val="1"/>
  <p:tag name="KSO_WM_UNIT_LINE_FORE_SCHEMECOLOR_INDEX_BRIGHTNESS" val="0.25"/>
  <p:tag name="KSO_WM_UNIT_LINE_FORE_SCHEMECOLOR_INDEX" val="13"/>
  <p:tag name="KSO_WM_UNIT_LINE_FILL_TYPE" val="2"/>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FULL_TEXT_BEAUTIFY_COPY_ID" val="4"/>
</p:tagLst>
</file>

<file path=ppt/tags/tag531.xml><?xml version="1.0" encoding="utf-8"?>
<p:tagLst xmlns:p="http://schemas.openxmlformats.org/presentationml/2006/main">
  <p:tag name="KSO_WM_UNIT_TEXTBOXSTYLE_SHAPETYPE" val="1"/>
  <p:tag name="KSO_WM_UNIT_TEXTBOXSTYLE_ADJUSTLEFT" val="0_-53.5451"/>
  <p:tag name="KSO_WM_UNIT_TEXTBOXSTYLE_ADJUSTTOP" val="4.335529_0"/>
  <p:tag name="KSO_WM_UNIT_HIGHLIGHT" val="0"/>
  <p:tag name="KSO_WM_UNIT_COMPATIBLE" val="0"/>
  <p:tag name="KSO_WM_UNIT_DIAGRAM_ISNUMVISUAL" val="0"/>
  <p:tag name="KSO_WM_UNIT_DIAGRAM_ISREFERUNIT" val="0"/>
  <p:tag name="KSO_WM_UNIT_TYPE" val="i"/>
  <p:tag name="KSO_WM_UNIT_INDEX" val="2"/>
  <p:tag name="KSO_WM_UNIT_ID" val="mixed20201941_120*i*2"/>
  <p:tag name="KSO_WM_TEMPLATE_CATEGORY" val="mixed"/>
  <p:tag name="KSO_WM_TEMPLATE_INDEX" val="20201941"/>
  <p:tag name="KSO_WM_UNIT_LAYERLEVEL" val="1"/>
  <p:tag name="KSO_WM_TAG_VERSION" val="1.0"/>
  <p:tag name="KSO_WM_BEAUTIFY_FLAG" val="#wm#"/>
  <p:tag name="KSO_WM_UNIT_TEXTBOXSTYLE_GUID" val="{71273bec-84e1-4366-8291-ff84efaa5d60}"/>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mixed20201941_120*i*3"/>
  <p:tag name="KSO_WM_TEMPLATE_CATEGORY" val="mixed"/>
  <p:tag name="KSO_WM_TEMPLATE_INDEX" val="20201941"/>
  <p:tag name="KSO_WM_UNIT_LAYERLEVEL" val="1"/>
  <p:tag name="KSO_WM_TAG_VERSION" val="1.0"/>
  <p:tag name="KSO_WM_BEAUTIFY_FLAG" val="#wm#"/>
  <p:tag name="KSO_WM_UNIT_TEXT_FILL_FORE_SCHEMECOLOR_INDEX_BRIGHTNESS" val="0"/>
  <p:tag name="KSO_WM_UNIT_TEXT_FILL_FORE_SCHEMECOLOR_INDEX" val="2"/>
  <p:tag name="KSO_WM_UNIT_TEXT_FILL_TYPE" val="1"/>
  <p:tag name="KSO_WM_FULL_TEXT_BEAUTIFY_COPY_ID" val="12"/>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mixed20201941_120*i*4"/>
  <p:tag name="KSO_WM_TEMPLATE_CATEGORY" val="mixed"/>
  <p:tag name="KSO_WM_TEMPLATE_INDEX" val="2020194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11"/>
</p:tagLst>
</file>

<file path=ppt/tags/tag534.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130"/>
  <p:tag name="KSO_WM_UNIT_HIGHLIGHT" val="0"/>
  <p:tag name="KSO_WM_UNIT_COMPATIBLE" val="0"/>
  <p:tag name="KSO_WM_UNIT_DIAGRAM_ISNUMVISUAL" val="0"/>
  <p:tag name="KSO_WM_UNIT_DIAGRAM_ISREFERUNIT" val="0"/>
  <p:tag name="KSO_WM_UNIT_TYPE" val="f"/>
  <p:tag name="KSO_WM_UNIT_INDEX" val="1"/>
  <p:tag name="KSO_WM_UNIT_ID" val="mixed20201941_120*f*1"/>
  <p:tag name="KSO_WM_TEMPLATE_CATEGORY" val="mixed"/>
  <p:tag name="KSO_WM_TEMPLATE_INDEX" val="20201941"/>
  <p:tag name="KSO_WM_UNIT_LAYERLEVEL" val="1"/>
  <p:tag name="KSO_WM_TAG_VERSION" val="1.0"/>
  <p:tag name="KSO_WM_BEAUTIFY_FLAG" val="#wm#"/>
  <p:tag name="KSO_WM_UNIT_TEXTBOXSTYLE_GUID" val="{71273bec-84e1-4366-8291-ff84efaa5d60}"/>
  <p:tag name="KSO_WM_UNIT_TEXTBOXSTYLE_TYPE" val="8"/>
  <p:tag name="KSO_WM_UNIT_TEXT_FILL_FORE_SCHEMECOLOR_INDEX_BRIGHTNESS" val="0.25"/>
  <p:tag name="KSO_WM_UNIT_TEXT_FILL_FORE_SCHEMECOLOR_INDEX" val="13"/>
  <p:tag name="KSO_WM_UNIT_TEXT_FILL_TYPE" val="1"/>
  <p:tag name="KSO_WM_FULL_TEXT_BEAUTIFY_COPY_ID" val="7"/>
</p:tagLst>
</file>

<file path=ppt/tags/tag535.xml><?xml version="1.0" encoding="utf-8"?>
<p:tagLst xmlns:p="http://schemas.openxmlformats.org/presentationml/2006/main">
  <p:tag name="KSO_WM_FULL_TEXT_BEAUTIFY_COPY_ID" val="108549"/>
</p:tagLst>
</file>

<file path=ppt/tags/tag536.xml><?xml version="1.0" encoding="utf-8"?>
<p:tagLst xmlns:p="http://schemas.openxmlformats.org/presentationml/2006/main">
  <p:tag name="KSO_WM_FULL_TEXT_BEAUTIFY_COPY_ID" val="108550"/>
</p:tagLst>
</file>

<file path=ppt/tags/tag537.xml><?xml version="1.0" encoding="utf-8"?>
<p:tagLst xmlns:p="http://schemas.openxmlformats.org/presentationml/2006/main">
  <p:tag name="KSO_WM_FULL_TEXT_BEAUTIFY_COPY_ID" val="108551"/>
</p:tagLst>
</file>

<file path=ppt/tags/tag538.xml><?xml version="1.0" encoding="utf-8"?>
<p:tagLst xmlns:p="http://schemas.openxmlformats.org/presentationml/2006/main">
  <p:tag name="KSO_WM_FULL_TEXT_BEAUTIFY_COPY_ID" val="108552"/>
</p:tagLst>
</file>

<file path=ppt/tags/tag539.xml><?xml version="1.0" encoding="utf-8"?>
<p:tagLst xmlns:p="http://schemas.openxmlformats.org/presentationml/2006/main">
  <p:tag name="KSO_WM_FULL_TEXT_BEAUTIFY_COPY_ID" val="108553"/>
</p:tagLst>
</file>

<file path=ppt/tags/tag54.xml><?xml version="1.0" encoding="utf-8"?>
<p:tagLst xmlns:p="http://schemas.openxmlformats.org/presentationml/2006/main">
  <p:tag name="KSO_WM_SLIDE_BACKGROUND_TYPE" val="topBottom"/>
</p:tagLst>
</file>

<file path=ppt/tags/tag540.xml><?xml version="1.0" encoding="utf-8"?>
<p:tagLst xmlns:p="http://schemas.openxmlformats.org/presentationml/2006/main">
  <p:tag name="KSO_WM_FULL_TEXT_BEAUTIFY_COPY_ID" val="108555"/>
</p:tagLst>
</file>

<file path=ppt/tags/tag541.xml><?xml version="1.0" encoding="utf-8"?>
<p:tagLst xmlns:p="http://schemas.openxmlformats.org/presentationml/2006/main">
  <p:tag name="KSO_WM_FULL_TEXT_BEAUTIFY_COPY_ID" val="108556"/>
</p:tagLst>
</file>

<file path=ppt/tags/tag542.xml><?xml version="1.0" encoding="utf-8"?>
<p:tagLst xmlns:p="http://schemas.openxmlformats.org/presentationml/2006/main">
  <p:tag name="KSO_WM_FULL_TEXT_BEAUTIFY_COPY_ID" val="108557"/>
</p:tagLst>
</file>

<file path=ppt/tags/tag543.xml><?xml version="1.0" encoding="utf-8"?>
<p:tagLst xmlns:p="http://schemas.openxmlformats.org/presentationml/2006/main">
  <p:tag name="KSO_WM_FULL_TEXT_BEAUTIFY_COPY_ID" val="108558"/>
</p:tagLst>
</file>

<file path=ppt/tags/tag544.xml><?xml version="1.0" encoding="utf-8"?>
<p:tagLst xmlns:p="http://schemas.openxmlformats.org/presentationml/2006/main">
  <p:tag name="KSO_WM_FULL_TEXT_BEAUTIFY_COPY_ID" val="108559"/>
</p:tagLst>
</file>

<file path=ppt/tags/tag545.xml><?xml version="1.0" encoding="utf-8"?>
<p:tagLst xmlns:p="http://schemas.openxmlformats.org/presentationml/2006/main">
  <p:tag name="KSO_WM_FULL_TEXT_BEAUTIFY_COPY_ID" val="108561"/>
</p:tagLst>
</file>

<file path=ppt/tags/tag546.xml><?xml version="1.0" encoding="utf-8"?>
<p:tagLst xmlns:p="http://schemas.openxmlformats.org/presentationml/2006/main">
  <p:tag name="KSO_WM_FULL_TEXT_BEAUTIFY_COPY_ID" val="108562"/>
</p:tagLst>
</file>

<file path=ppt/tags/tag547.xml><?xml version="1.0" encoding="utf-8"?>
<p:tagLst xmlns:p="http://schemas.openxmlformats.org/presentationml/2006/main">
  <p:tag name="KSO_WM_FULL_TEXT_BEAUTIFY_COPY_ID" val="108563"/>
</p:tagLst>
</file>

<file path=ppt/tags/tag548.xml><?xml version="1.0" encoding="utf-8"?>
<p:tagLst xmlns:p="http://schemas.openxmlformats.org/presentationml/2006/main">
  <p:tag name="KSO_WM_FULL_TEXT_BEAUTIFY_COPY_ID" val="108564"/>
</p:tagLst>
</file>

<file path=ppt/tags/tag549.xml><?xml version="1.0" encoding="utf-8"?>
<p:tagLst xmlns:p="http://schemas.openxmlformats.org/presentationml/2006/main">
  <p:tag name="KSO_WM_FULL_TEXT_BEAUTIFY_COPY_ID" val="108565"/>
</p:tagLst>
</file>

<file path=ppt/tags/tag55.xml><?xml version="1.0" encoding="utf-8"?>
<p:tagLst xmlns:p="http://schemas.openxmlformats.org/presentationml/2006/main">
  <p:tag name="KSO_WM_SLIDE_BACKGROUND_TYPE" val="topBottom"/>
</p:tagLst>
</file>

<file path=ppt/tags/tag550.xml><?xml version="1.0" encoding="utf-8"?>
<p:tagLst xmlns:p="http://schemas.openxmlformats.org/presentationml/2006/main">
  <p:tag name="KSO_WM_FULL_TEXT_BEAUTIFY_COPY_ID" val="108566"/>
</p:tagLst>
</file>

<file path=ppt/tags/tag551.xml><?xml version="1.0" encoding="utf-8"?>
<p:tagLst xmlns:p="http://schemas.openxmlformats.org/presentationml/2006/main">
  <p:tag name="KSO_WM_FULL_TEXT_BEAUTIFY_COPY_ID" val="108567"/>
</p:tagLst>
</file>

<file path=ppt/tags/tag552.xml><?xml version="1.0" encoding="utf-8"?>
<p:tagLst xmlns:p="http://schemas.openxmlformats.org/presentationml/2006/main">
  <p:tag name="KSO_WM_FULL_TEXT_BEAUTIFY_COPY_ID" val="108568"/>
</p:tagLst>
</file>

<file path=ppt/tags/tag553.xml><?xml version="1.0" encoding="utf-8"?>
<p:tagLst xmlns:p="http://schemas.openxmlformats.org/presentationml/2006/main">
  <p:tag name="KSO_WM_FULL_TEXT_BEAUTIFY_COPY_ID" val="108569"/>
</p:tagLst>
</file>

<file path=ppt/tags/tag554.xml><?xml version="1.0" encoding="utf-8"?>
<p:tagLst xmlns:p="http://schemas.openxmlformats.org/presentationml/2006/main">
  <p:tag name="KSO_WM_FULL_TEXT_BEAUTIFY_COPY_ID" val="108570"/>
</p:tagLst>
</file>

<file path=ppt/tags/tag555.xml><?xml version="1.0" encoding="utf-8"?>
<p:tagLst xmlns:p="http://schemas.openxmlformats.org/presentationml/2006/main">
  <p:tag name="KSO_WM_FULL_TEXT_BEAUTIFY_COPY_ID" val="108571"/>
</p:tagLst>
</file>

<file path=ppt/tags/tag556.xml><?xml version="1.0" encoding="utf-8"?>
<p:tagLst xmlns:p="http://schemas.openxmlformats.org/presentationml/2006/main">
  <p:tag name="KSO_WM_FULL_TEXT_BEAUTIFY_COPY_ID" val="108572"/>
</p:tagLst>
</file>

<file path=ppt/tags/tag557.xml><?xml version="1.0" encoding="utf-8"?>
<p:tagLst xmlns:p="http://schemas.openxmlformats.org/presentationml/2006/main">
  <p:tag name="KSO_WM_FULL_TEXT_BEAUTIFY_COPY_ID" val="108573"/>
</p:tagLst>
</file>

<file path=ppt/tags/tag558.xml><?xml version="1.0" encoding="utf-8"?>
<p:tagLst xmlns:p="http://schemas.openxmlformats.org/presentationml/2006/main">
  <p:tag name="KSO_WM_FULL_TEXT_BEAUTIFY_COPY_ID" val="108574"/>
</p:tagLst>
</file>

<file path=ppt/tags/tag559.xml><?xml version="1.0" encoding="utf-8"?>
<p:tagLst xmlns:p="http://schemas.openxmlformats.org/presentationml/2006/main">
  <p:tag name="KSO_WM_FULL_TEXT_BEAUTIFY_COPY_ID" val="108575"/>
</p:tagLst>
</file>

<file path=ppt/tags/tag56.xml><?xml version="1.0" encoding="utf-8"?>
<p:tagLst xmlns:p="http://schemas.openxmlformats.org/presentationml/2006/main">
  <p:tag name="KSO_WM_SLIDE_BACKGROUND_TYPE" val="topBottom"/>
</p:tagLst>
</file>

<file path=ppt/tags/tag560.xml><?xml version="1.0" encoding="utf-8"?>
<p:tagLst xmlns:p="http://schemas.openxmlformats.org/presentationml/2006/main">
  <p:tag name="KSO_WM_FULL_TEXT_BEAUTIFY_COPY_ID" val="108576"/>
</p:tagLst>
</file>

<file path=ppt/tags/tag561.xml><?xml version="1.0" encoding="utf-8"?>
<p:tagLst xmlns:p="http://schemas.openxmlformats.org/presentationml/2006/main">
  <p:tag name="KSO_WM_FULL_TEXT_BEAUTIFY_COPY_ID" val="108577"/>
</p:tagLst>
</file>

<file path=ppt/tags/tag562.xml><?xml version="1.0" encoding="utf-8"?>
<p:tagLst xmlns:p="http://schemas.openxmlformats.org/presentationml/2006/main">
  <p:tag name="KSO_WM_FULL_TEXT_BEAUTIFY_COPY_ID" val="108578"/>
</p:tagLst>
</file>

<file path=ppt/tags/tag563.xml><?xml version="1.0" encoding="utf-8"?>
<p:tagLst xmlns:p="http://schemas.openxmlformats.org/presentationml/2006/main">
  <p:tag name="KSO_WM_FULL_TEXT_BEAUTIFY_COPY_ID" val="108579"/>
</p:tagLst>
</file>

<file path=ppt/tags/tag564.xml><?xml version="1.0" encoding="utf-8"?>
<p:tagLst xmlns:p="http://schemas.openxmlformats.org/presentationml/2006/main">
  <p:tag name="KSO_WM_FULL_TEXT_BEAUTIFY_COPY_ID" val="108580"/>
</p:tagLst>
</file>

<file path=ppt/tags/tag565.xml><?xml version="1.0" encoding="utf-8"?>
<p:tagLst xmlns:p="http://schemas.openxmlformats.org/presentationml/2006/main">
  <p:tag name="KSO_WM_FULL_TEXT_BEAUTIFY_COPY_ID" val="150995717"/>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 name="KSO_WM_FULL_TEXT_BEAUTIFY_COPY_ID" val="14"/>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 name="KSO_WM_FULL_TEXT_BEAUTIFY_COPY_ID" val="13"/>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633_1*i*1"/>
  <p:tag name="KSO_WM_TEMPLATE_CATEGORY" val="diagram"/>
  <p:tag name="KSO_WM_TEMPLATE_INDEX" val="20208633"/>
  <p:tag name="KSO_WM_UNIT_LAYERLEVEL" val="1"/>
  <p:tag name="KSO_WM_TAG_VERSION" val="1.0"/>
  <p:tag name="KSO_WM_BEAUTIFY_FLAG" val="#wm#"/>
  <p:tag name="KSO_WM_UNIT_BLOCK" val="0"/>
  <p:tag name="KSO_WM_UNIT_SM_LIMIT_TYPE" val="2"/>
  <p:tag name="KSO_WM_UNIT_DEC_AREA_ID" val="54453765f0ec47c49060bdc22adf5647"/>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CHIP_GROUPID" val="5ef20a1da491bb0086638ab7"/>
  <p:tag name="KSO_WM_CHIP_XID" val="5ef20a1da491bb0086638ab8"/>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VALUE" val="198"/>
  <p:tag name="KSO_WM_TEMPLATE_ASSEMBLE_XID" val="60656e7e4054ed1e2fb7f9e6"/>
  <p:tag name="KSO_WM_TEMPLATE_ASSEMBLE_GROUPID" val="60656e7e4054ed1e2fb7f9e6"/>
  <p:tag name="KSO_WM_FULL_TEXT_BEAUTIFY_COPY_ID" val="7"/>
</p:tagLst>
</file>

<file path=ppt/tags/tag569.xml><?xml version="1.0" encoding="utf-8"?>
<p:tagLst xmlns:p="http://schemas.openxmlformats.org/presentationml/2006/main">
  <p:tag name="KSO_WM_UNIT_VALUE" val="1269*1523"/>
  <p:tag name="KSO_WM_UNIT_HIGHLIGHT" val="0"/>
  <p:tag name="KSO_WM_UNIT_COMPATIBLE" val="1"/>
  <p:tag name="KSO_WM_UNIT_DIAGRAM_ISNUMVISUAL" val="0"/>
  <p:tag name="KSO_WM_UNIT_DIAGRAM_ISREFERUNIT" val="0"/>
  <p:tag name="KSO_WM_UNIT_TYPE" val="d"/>
  <p:tag name="KSO_WM_UNIT_INDEX" val="1"/>
  <p:tag name="KSO_WM_UNIT_ID" val="diagram20208633_1*d*1"/>
  <p:tag name="KSO_WM_TEMPLATE_CATEGORY" val="diagram"/>
  <p:tag name="KSO_WM_TEMPLATE_INDEX" val="20208633"/>
  <p:tag name="KSO_WM_UNIT_LAYERLEVEL" val="1"/>
  <p:tag name="KSO_WM_TAG_VERSION" val="1.0"/>
  <p:tag name="KSO_WM_BEAUTIFY_FLAG" val="#wm#"/>
  <p:tag name="KSO_WM_CHIP_GROUPID" val="5e7310da9a230a26b9e88a19"/>
  <p:tag name="KSO_WM_CHIP_XID" val="5e7310da9a230a26b9e88a1a"/>
  <p:tag name="KSO_WM_UNIT_DEC_AREA_ID" val="2bea04415b5542118513c0207560e6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3e282cadaca42eca9900829fa36862e"/>
  <p:tag name="KSO_WM_UNIT_PLACING_PICTURE" val="63e282cadaca42eca9900829fa36862e"/>
  <p:tag name="KSO_WM_TEMPLATE_ASSEMBLE_XID" val="60656e7e4054ed1e2fb7f9e6"/>
  <p:tag name="KSO_WM_TEMPLATE_ASSEMBLE_GROUPID" val="60656e7e4054ed1e2fb7f9e6"/>
  <p:tag name="KSO_WM_FULL_TEXT_BEAUTIFY_COPY_ID" val="8"/>
</p:tagLst>
</file>

<file path=ppt/tags/tag57.xml><?xml version="1.0" encoding="utf-8"?>
<p:tagLst xmlns:p="http://schemas.openxmlformats.org/presentationml/2006/main">
  <p:tag name="KSO_WM_SLIDE_BACKGROUND_TYPE" val="topBottom"/>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633_1*i*2"/>
  <p:tag name="KSO_WM_TEMPLATE_CATEGORY" val="diagram"/>
  <p:tag name="KSO_WM_TEMPLATE_INDEX" val="20208633"/>
  <p:tag name="KSO_WM_UNIT_LAYERLEVEL" val="1"/>
  <p:tag name="KSO_WM_TAG_VERSION" val="1.0"/>
  <p:tag name="KSO_WM_BEAUTIFY_FLAG" val="#wm#"/>
  <p:tag name="KSO_WM_UNIT_BLOCK" val="0"/>
  <p:tag name="KSO_WM_UNIT_SM_LIMIT_TYPE" val="2"/>
  <p:tag name="KSO_WM_UNIT_DEC_AREA_ID" val="f4017390c5d841f4a9d896baf497eea0"/>
  <p:tag name="KSO_WM_UNIT_DECORATE_INFO" val="{&quot;DecorateInfoH&quot;:{&quot;IsAbs&quot;:true},&quot;DecorateInfoW&quot;:{&quot;IsAbs&quot;:true},&quot;DecorateInfoX&quot;:{&quot;IsAbs&quot;:true,&quot;Pos&quot;:1},&quot;DecorateInfoY&quot;:{&quot;IsAbs&quot;:true,&quot;Pos&quot;:1},&quot;ReferentInfo&quot;:{&quot;Id&quot;:&quot;502d2124292048c89468c05b6f8348d6&quot;,&quot;X&quot;:{&quot;Pos&quot;:1},&quot;Y&quot;:{&quot;Pos&quot;:1}},&quot;whChangeMode&quot;:0}"/>
  <p:tag name="KSO_WM_CHIP_GROUPID" val="5ef20a1da491bb0086638ab7"/>
  <p:tag name="KSO_WM_CHIP_XID" val="5ef20a1da491bb0086638ab8"/>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54"/>
  <p:tag name="KSO_WM_TEMPLATE_ASSEMBLE_XID" val="60656e7e4054ed1e2fb7f9e6"/>
  <p:tag name="KSO_WM_TEMPLATE_ASSEMBLE_GROUPID" val="60656e7e4054ed1e2fb7f9e6"/>
  <p:tag name="KSO_WM_FULL_TEXT_BEAUTIFY_COPY_ID" val="10"/>
</p:tagLst>
</file>

<file path=ppt/tags/tag57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08633_1*a*1"/>
  <p:tag name="KSO_WM_TEMPLATE_CATEGORY" val="diagram"/>
  <p:tag name="KSO_WM_TEMPLATE_INDEX" val="2020863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502d2124292048c89468c05b6f8348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5706b125dc04b2fa60a9503b7d64e01"/>
  <p:tag name="KSO_WM_UNIT_TEXT_FILL_FORE_SCHEMECOLOR_INDEX_BRIGHTNESS" val="0"/>
  <p:tag name="KSO_WM_UNIT_TEXT_FILL_FORE_SCHEMECOLOR_INDEX" val="13"/>
  <p:tag name="KSO_WM_UNIT_TEXT_FILL_TYPE" val="1"/>
  <p:tag name="KSO_WM_TEMPLATE_ASSEMBLE_XID" val="60656e7e4054ed1e2fb7f9e6"/>
  <p:tag name="KSO_WM_TEMPLATE_ASSEMBLE_GROUPID" val="60656e7e4054ed1e2fb7f9e6"/>
  <p:tag name="KSO_WM_FULL_TEXT_BEAUTIFY_COPY_ID" val="11"/>
</p:tagLst>
</file>

<file path=ppt/tags/tag57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33_1*f*1"/>
  <p:tag name="KSO_WM_TEMPLATE_CATEGORY" val="diagram"/>
  <p:tag name="KSO_WM_TEMPLATE_INDEX" val="20208633"/>
  <p:tag name="KSO_WM_UNIT_LAYERLEVEL" val="1"/>
  <p:tag name="KSO_WM_TAG_VERSION" val="1.0"/>
  <p:tag name="KSO_WM_BEAUTIFY_FLAG" val="#wm#"/>
  <p:tag name="KSO_WM_UNIT_DEFAULT_FONT" val="14;20;2"/>
  <p:tag name="KSO_WM_UNIT_BLOCK" val="0"/>
  <p:tag name="KSO_WM_UNIT_VALUE" val="96"/>
  <p:tag name="KSO_WM_UNIT_SHOW_EDIT_AREA_INDICATION" val="1"/>
  <p:tag name="KSO_WM_CHIP_GROUPID" val="5e6b05596848fb12bee65ac8"/>
  <p:tag name="KSO_WM_CHIP_XID" val="5e6b05596848fb12bee65aca"/>
  <p:tag name="KSO_WM_UNIT_DEC_AREA_ID" val="3dc8abf45b124230a8550568355d33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48897e550044b389ad0f1b6c635d513"/>
  <p:tag name="KSO_WM_UNIT_TEXT_FILL_FORE_SCHEMECOLOR_INDEX_BRIGHTNESS" val="0.25"/>
  <p:tag name="KSO_WM_UNIT_TEXT_FILL_FORE_SCHEMECOLOR_INDEX" val="13"/>
  <p:tag name="KSO_WM_UNIT_TEXT_FILL_TYPE" val="1"/>
  <p:tag name="KSO_WM_TEMPLATE_ASSEMBLE_XID" val="60656e7e4054ed1e2fb7f9e6"/>
  <p:tag name="KSO_WM_TEMPLATE_ASSEMBLE_GROUPID" val="60656e7e4054ed1e2fb7f9e6"/>
  <p:tag name="KSO_WM_FULL_TEXT_BEAUTIFY_COPY_ID" val="12"/>
</p:tagLst>
</file>

<file path=ppt/tags/tag573.xml><?xml version="1.0" encoding="utf-8"?>
<p:tagLst xmlns:p="http://schemas.openxmlformats.org/presentationml/2006/main">
  <p:tag name="KSO_WM_SLIDE_ID" val="diagram202086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60"/>
  <p:tag name="KSO_WM_SLIDE_POSITION" val="72*96"/>
  <p:tag name="KSO_WM_TAG_VERSION" val="1.0"/>
  <p:tag name="KSO_WM_BEAUTIFY_FLAG" val="#wm#"/>
  <p:tag name="KSO_WM_TEMPLATE_CATEGORY" val="diagram"/>
  <p:tag name="KSO_WM_TEMPLATE_INDEX" val="20208633"/>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2e21ee4c3f5a46d492b80b7d436d6952&quot;,&quot;fill_align&quot;:&quot;lm&quot;,&quot;chip_types&quot;:[&quot;picture&quot;]},{&quot;text_align&quot;:&quot;lm&quot;,&quot;text_direction&quot;:&quot;horizontal&quot;,&quot;support_big_font&quot;:false,&quot;picture_toward&quot;:0,&quot;picture_dockside&quot;:[],&quot;fill_id&quot;:&quot;b2d3d7ed895e4c8baab6afdad95d4072&quot;,&quot;fill_align&quot;:&quot;lm&quot;,&quot;chip_types&quot;:[&quot;text&quot;,&quot;header&quot;]},{&quot;text_align&quot;:&quot;lm&quot;,&quot;text_direction&quot;:&quot;horizontal&quot;,&quot;support_big_font&quot;:false,&quot;picture_toward&quot;:0,&quot;picture_dockside&quot;:[],&quot;fill_id&quot;:&quot;06e999aafa324b2b801eef8472f3b03d&quot;,&quot;fill_align&quot;:&quot;lm&quot;,&quot;chip_types&quot;:[&quot;text&quot;]}]]"/>
  <p:tag name="KSO_WM_SLIDE_LAYOUT_INFO" val="{&quot;backgroundInfo&quot;:[{&quot;bottom&quot;:0,&quot;bottomAbs&quot;:false,&quot;left&quot;:0,&quot;leftAbs&quot;:false,&quot;right&quot;:0,&quot;rightAbs&quot;:false,&quot;top&quot;:0,&quot;topAbs&quot;:false,&quot;type&quot;:&quot;general&quot;}],&quot;id&quot;:&quot;2021-04-01T15:02:04&quot;,&quot;maxSize&quot;:{&quot;size1&quot;:51.100000000000001},&quot;minSize&quot;:{&quot;size1&quot;:51.100000000000001},&quot;normalSize&quot;:{&quot;size1&quot;:51.100000000000001},&quot;subLayout&quot;:[{&quot;id&quot;:&quot;2021-04-01T15:02:04&quot;,&quot;type&quot;:0},{&quot;id&quot;:&quot;2021-04-01T15:02:04&quot;,&quot;margin&quot;:{&quot;bottom&quot;:3.3870000839233398,&quot;left&quot;:3.1749999523162842,&quot;right&quot;:16.722000122070312,&quot;top&quot;:2.1170001029968262},&quot;type&quot;:0}],&quot;type&quot;:0}"/>
  <p:tag name="KSO_WM_SLIDE_RATIO" val="1.777778"/>
  <p:tag name="KSO_WM_CHIP_XID" val="5ef20a1da491bb0086638ab8"/>
  <p:tag name="KSO_WM_SLIDE_CAN_ADD_NAVIGATION" val="1"/>
  <p:tag name="KSO_WM_CHIP_DECFILLPROP" val="[]"/>
  <p:tag name="KSO_WM_SLIDE_BACKGROUND" val="[&quot;general&quot;]"/>
  <p:tag name="KSO_WM_CHIP_GROUPID" val="5ef20a1da491bb0086638ab7"/>
  <p:tag name="KSO_WM_SLIDE_BK_DARK_LIGHT" val="2"/>
  <p:tag name="KSO_WM_SLIDE_BACKGROUND_TYPE" val="general"/>
  <p:tag name="KSO_WM_SLIDE_SUPPORT_FEATURE_TYPE" val="0"/>
  <p:tag name="KSO_WM_TEMPLATE_ASSEMBLE_XID" val="60656e7e4054ed1e2fb7f9e6"/>
  <p:tag name="KSO_WM_TEMPLATE_ASSEMBLE_GROUPID" val="60656e7e4054ed1e2fb7f9e6"/>
  <p:tag name="KSO_WM_FULL_TEXT_BEAUTIFY_COPY_ID" val="150995718"/>
</p:tagLst>
</file>

<file path=ppt/tags/tag574.xml><?xml version="1.0" encoding="utf-8"?>
<p:tagLst xmlns:p="http://schemas.openxmlformats.org/presentationml/2006/main">
  <p:tag name="KSO_WM_FULL_TEXT_BEAUTIFY_COPY_ID" val="2"/>
</p:tagLst>
</file>

<file path=ppt/tags/tag575.xml><?xml version="1.0" encoding="utf-8"?>
<p:tagLst xmlns:p="http://schemas.openxmlformats.org/presentationml/2006/main">
  <p:tag name="KSO_WM_FULL_TEXT_BEAUTIFY_COPY_ID" val="67586"/>
</p:tagLst>
</file>

<file path=ppt/tags/tag576.xml><?xml version="1.0" encoding="utf-8"?>
<p:tagLst xmlns:p="http://schemas.openxmlformats.org/presentationml/2006/main">
  <p:tag name="KSO_WM_UNIT_TEXTBOXSTYLE_GUID" val="{69b7f0ea-7163-4c07-b31a-97bdd214b134}"/>
</p:tagLst>
</file>

<file path=ppt/tags/tag577.xml><?xml version="1.0" encoding="utf-8"?>
<p:tagLst xmlns:p="http://schemas.openxmlformats.org/presentationml/2006/main">
  <p:tag name="KSO_WM_UNIT_TEXTBOXSTYLE_SHAPETYPE" val="1"/>
  <p:tag name="KSO_WM_UNIT_TEXTBOXSTYLE_ADJUSTLEFT" val="0_-48.32503"/>
  <p:tag name="KSO_WM_UNIT_TEXTBOXSTYLE_ADJUSTTOP" val="0_-31.39999"/>
  <p:tag name="KSO_WM_UNIT_TEXTBOXSTYLE_ADJUSTWIDTH" val="100_97.59998"/>
  <p:tag name="KSO_WM_UNIT_TEXTBOXSTYLE_ADJUSTHEIGTH" val="100_62.85001"/>
  <p:tag name="KSO_WM_UNIT_HIGHLIGHT" val="0"/>
  <p:tag name="KSO_WM_UNIT_COMPATIBLE" val="0"/>
  <p:tag name="KSO_WM_UNIT_DIAGRAM_ISNUMVISUAL" val="0"/>
  <p:tag name="KSO_WM_UNIT_DIAGRAM_ISREFERUNIT" val="0"/>
  <p:tag name="KSO_WM_UNIT_TYPE" val="i"/>
  <p:tag name="KSO_WM_UNIT_INDEX" val="1"/>
  <p:tag name="KSO_WM_UNIT_ID" val="mixed20201941_366*i*1"/>
  <p:tag name="KSO_WM_TEMPLATE_CATEGORY" val="mixed"/>
  <p:tag name="KSO_WM_TEMPLATE_INDEX" val="20201941"/>
  <p:tag name="KSO_WM_UNIT_LAYERLEVEL" val="1"/>
  <p:tag name="KSO_WM_TAG_VERSION" val="1.0"/>
  <p:tag name="KSO_WM_BEAUTIFY_FLAG" val="#wm#"/>
  <p:tag name="KSO_WM_UNIT_TEXTBOXSTYLE_GUID" val="{69b7f0ea-7163-4c07-b31a-97bdd214b134}"/>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4"/>
</p:tagLst>
</file>

<file path=ppt/tags/tag578.xml><?xml version="1.0" encoding="utf-8"?>
<p:tagLst xmlns:p="http://schemas.openxmlformats.org/presentationml/2006/main">
  <p:tag name="KSO_WM_UNIT_TEXTBOXSTYLE_SHAPETYPE" val="1"/>
  <p:tag name="KSO_WM_UNIT_TEXTBOXSTYLE_ADJUSTLEFT" val="0_-38.77502"/>
  <p:tag name="KSO_WM_UNIT_TEXTBOXSTYLE_ADJUSTTOP" val="0_-21.64999"/>
  <p:tag name="KSO_WM_UNIT_TEXTBOXSTYLE_ADJUSTWIDTH" val="100_77.59998"/>
  <p:tag name="KSO_WM_UNIT_TEXTBOXSTYLE_ADJUSTHEIGTH" val="100_43.3"/>
  <p:tag name="KSO_WM_UNIT_HIGHLIGHT" val="0"/>
  <p:tag name="KSO_WM_UNIT_COMPATIBLE" val="0"/>
  <p:tag name="KSO_WM_UNIT_DIAGRAM_ISNUMVISUAL" val="0"/>
  <p:tag name="KSO_WM_UNIT_DIAGRAM_ISREFERUNIT" val="0"/>
  <p:tag name="KSO_WM_UNIT_TYPE" val="i"/>
  <p:tag name="KSO_WM_UNIT_INDEX" val="2"/>
  <p:tag name="KSO_WM_UNIT_ID" val="mixed20201941_366*i*2"/>
  <p:tag name="KSO_WM_TEMPLATE_CATEGORY" val="mixed"/>
  <p:tag name="KSO_WM_TEMPLATE_INDEX" val="20201941"/>
  <p:tag name="KSO_WM_UNIT_LAYERLEVEL" val="1"/>
  <p:tag name="KSO_WM_TAG_VERSION" val="1.0"/>
  <p:tag name="KSO_WM_BEAUTIFY_FLAG" val="#wm#"/>
  <p:tag name="KSO_WM_UNIT_TEXTBOXSTYLE_GUID" val="{69b7f0ea-7163-4c07-b31a-97bdd214b134}"/>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FULL_TEXT_BEAUTIFY_COPY_ID" val="6"/>
</p:tagLst>
</file>

<file path=ppt/tags/tag579.xml><?xml version="1.0" encoding="utf-8"?>
<p:tagLst xmlns:p="http://schemas.openxmlformats.org/presentationml/2006/main">
  <p:tag name="KSO_WM_UNIT_TEXTBOXSTYLE_SHAPETYPE" val="1"/>
  <p:tag name="KSO_WM_UNIT_TEXTBOXSTYLE_ADJUSTLEFT" val="0_-48.3196"/>
  <p:tag name="KSO_WM_UNIT_TEXTBOXSTYLE_ADJUSTTOP" val="0_-31.39456"/>
  <p:tag name="KSO_WM_UNIT_HIGHLIGHT" val="0"/>
  <p:tag name="KSO_WM_UNIT_COMPATIBLE" val="0"/>
  <p:tag name="KSO_WM_UNIT_DIAGRAM_ISNUMVISUAL" val="0"/>
  <p:tag name="KSO_WM_UNIT_DIAGRAM_ISREFERUNIT" val="0"/>
  <p:tag name="KSO_WM_UNIT_TYPE" val="i"/>
  <p:tag name="KSO_WM_UNIT_INDEX" val="3"/>
  <p:tag name="KSO_WM_UNIT_ID" val="mixed20201941_366*i*3"/>
  <p:tag name="KSO_WM_TEMPLATE_CATEGORY" val="mixed"/>
  <p:tag name="KSO_WM_TEMPLATE_INDEX" val="20201941"/>
  <p:tag name="KSO_WM_UNIT_LAYERLEVEL" val="1"/>
  <p:tag name="KSO_WM_TAG_VERSION" val="1.0"/>
  <p:tag name="KSO_WM_BEAUTIFY_FLAG" val="#wm#"/>
  <p:tag name="KSO_WM_UNIT_TEXTBOXSTYLE_GUID" val="{69b7f0ea-7163-4c07-b31a-97bdd214b13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7"/>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d33e183814104167a27b274bd891210f"/>
  <p:tag name="KSO_WM_UNIT_DECORATE_INFO" val=""/>
  <p:tag name="KSO_WM_UNIT_SM_LIMIT_TYPE" val=""/>
  <p:tag name="KSO_WM_CHIP_FILLAREA_FILL_RULE" val="{&quot;fill_align&quot;:&quot;cm&quot;,&quot;fill_effect&quot;:[],&quot;fill_mode&quot;:&quot;full&quot;,&quot;sacle_strategy&quot;:&quot;stretch&quot;}"/>
  <p:tag name="KSO_WM_ASSEMBLE_CHIP_INDEX" val="f0a10e9008924a2fa5da6862dc333040"/>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80.xml><?xml version="1.0" encoding="utf-8"?>
<p:tagLst xmlns:p="http://schemas.openxmlformats.org/presentationml/2006/main">
  <p:tag name="KSO_WM_UNIT_TEXTBOXSTYLE_SHAPETYPE" val="1"/>
  <p:tag name="KSO_WM_UNIT_TEXTBOXSTYLE_ADJUSTLEFT" val="100_-3.919617"/>
  <p:tag name="KSO_WM_UNIT_TEXTBOXSTYLE_ADJUSTTOP" val="100_-21.74457"/>
  <p:tag name="KSO_WM_UNIT_HIGHLIGHT" val="0"/>
  <p:tag name="KSO_WM_UNIT_COMPATIBLE" val="0"/>
  <p:tag name="KSO_WM_UNIT_DIAGRAM_ISNUMVISUAL" val="0"/>
  <p:tag name="KSO_WM_UNIT_DIAGRAM_ISREFERUNIT" val="0"/>
  <p:tag name="KSO_WM_UNIT_TYPE" val="i"/>
  <p:tag name="KSO_WM_UNIT_INDEX" val="4"/>
  <p:tag name="KSO_WM_UNIT_ID" val="mixed20201941_366*i*4"/>
  <p:tag name="KSO_WM_TEMPLATE_CATEGORY" val="mixed"/>
  <p:tag name="KSO_WM_TEMPLATE_INDEX" val="20201941"/>
  <p:tag name="KSO_WM_UNIT_LAYERLEVEL" val="1"/>
  <p:tag name="KSO_WM_TAG_VERSION" val="1.0"/>
  <p:tag name="KSO_WM_BEAUTIFY_FLAG" val="#wm#"/>
  <p:tag name="KSO_WM_UNIT_TEXTBOXSTYLE_GUID" val="{69b7f0ea-7163-4c07-b31a-97bdd214b134}"/>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FULL_TEXT_BEAUTIFY_COPY_ID" val="8"/>
</p:tagLst>
</file>

<file path=ppt/tags/tag581.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130"/>
  <p:tag name="KSO_WM_UNIT_HIGHLIGHT" val="0"/>
  <p:tag name="KSO_WM_UNIT_COMPATIBLE" val="0"/>
  <p:tag name="KSO_WM_UNIT_DIAGRAM_ISNUMVISUAL" val="0"/>
  <p:tag name="KSO_WM_UNIT_DIAGRAM_ISREFERUNIT" val="0"/>
  <p:tag name="KSO_WM_UNIT_TYPE" val="f"/>
  <p:tag name="KSO_WM_UNIT_INDEX" val="1"/>
  <p:tag name="KSO_WM_UNIT_ID" val="mixed20201941_366*f*1"/>
  <p:tag name="KSO_WM_TEMPLATE_CATEGORY" val="mixed"/>
  <p:tag name="KSO_WM_TEMPLATE_INDEX" val="20201941"/>
  <p:tag name="KSO_WM_UNIT_LAYERLEVEL" val="1"/>
  <p:tag name="KSO_WM_TAG_VERSION" val="1.0"/>
  <p:tag name="KSO_WM_BEAUTIFY_FLAG" val="#wm#"/>
  <p:tag name="KSO_WM_UNIT_TEXTBOXSTYLE_GUID" val="{69b7f0ea-7163-4c07-b31a-97bdd214b134}"/>
  <p:tag name="KSO_WM_UNIT_TEXTBOXSTYLE_TYPE" val="8"/>
  <p:tag name="KSO_WM_UNIT_TEXT_FILL_FORE_SCHEMECOLOR_INDEX_BRIGHTNESS" val="0.25"/>
  <p:tag name="KSO_WM_UNIT_TEXT_FILL_FORE_SCHEMECOLOR_INDEX" val="13"/>
  <p:tag name="KSO_WM_UNIT_TEXT_FILL_TYPE" val="1"/>
  <p:tag name="KSO_WM_FULL_TEXT_BEAUTIFY_COPY_ID" val="9"/>
</p:tagLst>
</file>

<file path=ppt/tags/tag582.xml><?xml version="1.0" encoding="utf-8"?>
<p:tagLst xmlns:p="http://schemas.openxmlformats.org/presentationml/2006/main">
  <p:tag name="KSO_WM_FULL_TEXT_BEAUTIFY_COPY_ID" val="67588"/>
</p:tagLst>
</file>

<file path=ppt/tags/tag583.xml><?xml version="1.0" encoding="utf-8"?>
<p:tagLst xmlns:p="http://schemas.openxmlformats.org/presentationml/2006/main">
  <p:tag name="KSO_WM_FULL_TEXT_BEAUTIFY_COPY_ID" val="67589"/>
</p:tagLst>
</file>

<file path=ppt/tags/tag584.xml><?xml version="1.0" encoding="utf-8"?>
<p:tagLst xmlns:p="http://schemas.openxmlformats.org/presentationml/2006/main">
  <p:tag name="KSO_WM_FULL_TEXT_BEAUTIFY_COPY_ID" val="67590"/>
</p:tagLst>
</file>

<file path=ppt/tags/tag585.xml><?xml version="1.0" encoding="utf-8"?>
<p:tagLst xmlns:p="http://schemas.openxmlformats.org/presentationml/2006/main">
  <p:tag name="KSO_WM_FULL_TEXT_BEAUTIFY_COPY_ID" val="67591"/>
</p:tagLst>
</file>

<file path=ppt/tags/tag586.xml><?xml version="1.0" encoding="utf-8"?>
<p:tagLst xmlns:p="http://schemas.openxmlformats.org/presentationml/2006/main">
  <p:tag name="KSO_WM_FULL_TEXT_BEAUTIFY_COPY_ID" val="67592"/>
</p:tagLst>
</file>

<file path=ppt/tags/tag587.xml><?xml version="1.0" encoding="utf-8"?>
<p:tagLst xmlns:p="http://schemas.openxmlformats.org/presentationml/2006/main">
  <p:tag name="KSO_WM_FULL_TEXT_BEAUTIFY_COPY_ID" val="67593"/>
</p:tagLst>
</file>

<file path=ppt/tags/tag588.xml><?xml version="1.0" encoding="utf-8"?>
<p:tagLst xmlns:p="http://schemas.openxmlformats.org/presentationml/2006/main">
  <p:tag name="KSO_WM_FULL_TEXT_BEAUTIFY_COPY_ID" val="67594"/>
</p:tagLst>
</file>

<file path=ppt/tags/tag589.xml><?xml version="1.0" encoding="utf-8"?>
<p:tagLst xmlns:p="http://schemas.openxmlformats.org/presentationml/2006/main">
  <p:tag name="KSO_WM_FULL_TEXT_BEAUTIFY_COPY_ID" val="67595"/>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3ec427197db34a6fa7134091cd44f248"/>
  <p:tag name="KSO_WM_UNIT_DECORATE_INFO" val=""/>
  <p:tag name="KSO_WM_UNIT_SM_LIMIT_TYPE" val=""/>
  <p:tag name="KSO_WM_CHIP_FILLAREA_FILL_RULE" val="{&quot;fill_align&quot;:&quot;cm&quot;,&quot;fill_effect&quot;:[],&quot;fill_mode&quot;:&quot;full&quot;,&quot;sacle_strategy&quot;:&quot;stretch&quot;}"/>
  <p:tag name="KSO_WM_ASSEMBLE_CHIP_INDEX" val="4ebb987e382a41a78dcb4f86422cab74"/>
  <p:tag name="KSO_WM_SLIDE_BACKGROUND_TYPE" val="bottomTop"/>
</p:tagLst>
</file>

<file path=ppt/tags/tag590.xml><?xml version="1.0" encoding="utf-8"?>
<p:tagLst xmlns:p="http://schemas.openxmlformats.org/presentationml/2006/main">
  <p:tag name="KSO_WM_FULL_TEXT_BEAUTIFY_COPY_ID" val="67596"/>
</p:tagLst>
</file>

<file path=ppt/tags/tag591.xml><?xml version="1.0" encoding="utf-8"?>
<p:tagLst xmlns:p="http://schemas.openxmlformats.org/presentationml/2006/main">
  <p:tag name="KSO_WM_FULL_TEXT_BEAUTIFY_COPY_ID" val="67597"/>
</p:tagLst>
</file>

<file path=ppt/tags/tag592.xml><?xml version="1.0" encoding="utf-8"?>
<p:tagLst xmlns:p="http://schemas.openxmlformats.org/presentationml/2006/main">
  <p:tag name="KSO_WM_FULL_TEXT_BEAUTIFY_COPY_ID" val="150995719"/>
</p:tagLst>
</file>

<file path=ppt/tags/tag593.xml><?xml version="1.0" encoding="utf-8"?>
<p:tagLst xmlns:p="http://schemas.openxmlformats.org/presentationml/2006/main">
  <p:tag name="KSO_WM_FULL_TEXT_BEAUTIFY_COPY_ID" val="2"/>
</p:tagLst>
</file>

<file path=ppt/tags/tag594.xml><?xml version="1.0" encoding="utf-8"?>
<p:tagLst xmlns:p="http://schemas.openxmlformats.org/presentationml/2006/main">
  <p:tag name="KSO_WM_UNIT_TEXTBOXSTYLE_GUID" val="{38513c10-6a60-4d4b-b6c0-c6903de6cce8}"/>
</p:tagLst>
</file>

<file path=ppt/tags/tag595.xml><?xml version="1.0" encoding="utf-8"?>
<p:tagLst xmlns:p="http://schemas.openxmlformats.org/presentationml/2006/main">
  <p:tag name="KSO_WM_UNIT_TEXTBOXSTYLE_SHAPETYPE" val="1"/>
  <p:tag name="KSO_WM_UNIT_TEXTBOXSTYLE_ADJUSTLEFT" val="0_-96.2"/>
  <p:tag name="KSO_WM_UNIT_TEXTBOXSTYLE_ADJUSTTOP" val="100_-48.55"/>
  <p:tag name="KSO_WM_UNIT_HIGHLIGHT" val="0"/>
  <p:tag name="KSO_WM_UNIT_COMPATIBLE" val="0"/>
  <p:tag name="KSO_WM_UNIT_DIAGRAM_ISNUMVISUAL" val="0"/>
  <p:tag name="KSO_WM_UNIT_DIAGRAM_ISREFERUNIT" val="0"/>
  <p:tag name="KSO_WM_UNIT_TYPE" val="i"/>
  <p:tag name="KSO_WM_UNIT_INDEX" val="1"/>
  <p:tag name="KSO_WM_UNIT_ID" val="mixed20201883_45*i*1"/>
  <p:tag name="KSO_WM_TEMPLATE_CATEGORY" val="mixed"/>
  <p:tag name="KSO_WM_TEMPLATE_INDEX" val="20201883"/>
  <p:tag name="KSO_WM_UNIT_LAYERLEVEL" val="1"/>
  <p:tag name="KSO_WM_TAG_VERSION" val="1.0"/>
  <p:tag name="KSO_WM_BEAUTIFY_FLAG" val="#wm#"/>
  <p:tag name="KSO_WM_UNIT_TEXTBOXSTYLE_GUID" val="{38513c10-6a60-4d4b-b6c0-c6903de6cce8}"/>
</p:tagLst>
</file>

<file path=ppt/tags/tag596.xml><?xml version="1.0" encoding="utf-8"?>
<p:tagLst xmlns:p="http://schemas.openxmlformats.org/presentationml/2006/main">
  <p:tag name="KSO_WM_UNIT_TEXTBOXSTYLE_SHAPETYPE" val="1"/>
  <p:tag name="KSO_WM_UNIT_TEXTBOXSTYLE_ADJUSTLEFT" val="0_-96.2"/>
  <p:tag name="KSO_WM_UNIT_TEXTBOXSTYLE_ADJUSTTOP" val="0_-8.950001"/>
  <p:tag name="KSO_WM_UNIT_TEXTBOXSTYLE_ADJUSTHEIGTH" val="100_14.15"/>
  <p:tag name="KSO_WM_UNIT_HIGHLIGHT" val="0"/>
  <p:tag name="KSO_WM_UNIT_COMPATIBLE" val="0"/>
  <p:tag name="KSO_WM_UNIT_DIAGRAM_ISNUMVISUAL" val="0"/>
  <p:tag name="KSO_WM_UNIT_DIAGRAM_ISREFERUNIT" val="0"/>
  <p:tag name="KSO_WM_UNIT_TYPE" val="i"/>
  <p:tag name="KSO_WM_UNIT_INDEX" val="2"/>
  <p:tag name="KSO_WM_UNIT_ID" val="mixed20201883_45*i*2"/>
  <p:tag name="KSO_WM_TEMPLATE_CATEGORY" val="mixed"/>
  <p:tag name="KSO_WM_TEMPLATE_INDEX" val="20201883"/>
  <p:tag name="KSO_WM_UNIT_LAYERLEVEL" val="1"/>
  <p:tag name="KSO_WM_TAG_VERSION" val="1.0"/>
  <p:tag name="KSO_WM_BEAUTIFY_FLAG" val="#wm#"/>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 name="KSO_WM_FULL_TEXT_BEAUTIFY_COPY_ID" val="9"/>
</p:tagLst>
</file>

<file path=ppt/tags/tag597.xml><?xml version="1.0" encoding="utf-8"?>
<p:tagLst xmlns:p="http://schemas.openxmlformats.org/presentationml/2006/main">
  <p:tag name="KSO_WM_UNIT_TEXTBOXSTYLE_SHAPETYPE" val="1"/>
  <p:tag name="KSO_WM_UNIT_TEXTBOXSTYLE_ADJUSTLEFT" val="0_-68.17331"/>
  <p:tag name="KSO_WM_UNIT_TEXTBOXSTYLE_ADJUSTTOP" val="0_2.443071"/>
  <p:tag name="KSO_WM_UNIT_TEXTBOXSTYLE_ADJUSTHEIGTH" val="100_2.756931"/>
  <p:tag name="KSO_WM_UNIT_HIGHLIGHT" val="0"/>
  <p:tag name="KSO_WM_UNIT_COMPATIBLE" val="0"/>
  <p:tag name="KSO_WM_UNIT_DIAGRAM_ISNUMVISUAL" val="0"/>
  <p:tag name="KSO_WM_UNIT_DIAGRAM_ISREFERUNIT" val="0"/>
  <p:tag name="KSO_WM_UNIT_TYPE" val="i"/>
  <p:tag name="KSO_WM_UNIT_INDEX" val="3"/>
  <p:tag name="KSO_WM_UNIT_ID" val="mixed20201883_45*i*3"/>
  <p:tag name="KSO_WM_TEMPLATE_CATEGORY" val="mixed"/>
  <p:tag name="KSO_WM_TEMPLATE_INDEX" val="20201883"/>
  <p:tag name="KSO_WM_UNIT_LAYERLEVEL" val="1"/>
  <p:tag name="KSO_WM_TAG_VERSION" val="1.0"/>
  <p:tag name="KSO_WM_BEAUTIFY_FLAG" val="#wm#"/>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 name="KSO_WM_FULL_TEXT_BEAUTIFY_COPY_ID" val="11"/>
</p:tagLst>
</file>

<file path=ppt/tags/tag598.xml><?xml version="1.0" encoding="utf-8"?>
<p:tagLst xmlns:p="http://schemas.openxmlformats.org/presentationml/2006/main">
  <p:tag name="KSO_WM_UNIT_TEXTBOXSTYLE_SHAPETYPE" val="1"/>
  <p:tag name="KSO_WM_UNIT_TEXTBOXSTYLE_ADJUSTLEFT" val="0_-48.93567"/>
  <p:tag name="KSO_WM_UNIT_TEXTBOXSTYLE_ADJUSTTOP" val="0_-0.003307343"/>
  <p:tag name="KSO_WM_UNIT_TEXTBOXSTYLE_ADJUSTHEIGTH" val="100_5.203308"/>
  <p:tag name="KSO_WM_UNIT_HIGHLIGHT" val="0"/>
  <p:tag name="KSO_WM_UNIT_COMPATIBLE" val="0"/>
  <p:tag name="KSO_WM_UNIT_DIAGRAM_ISNUMVISUAL" val="0"/>
  <p:tag name="KSO_WM_UNIT_DIAGRAM_ISREFERUNIT" val="0"/>
  <p:tag name="KSO_WM_UNIT_TYPE" val="i"/>
  <p:tag name="KSO_WM_UNIT_INDEX" val="4"/>
  <p:tag name="KSO_WM_UNIT_ID" val="mixed20201883_45*i*4"/>
  <p:tag name="KSO_WM_TEMPLATE_CATEGORY" val="mixed"/>
  <p:tag name="KSO_WM_TEMPLATE_INDEX" val="20201883"/>
  <p:tag name="KSO_WM_UNIT_LAYERLEVEL" val="1"/>
  <p:tag name="KSO_WM_TAG_VERSION" val="1.0"/>
  <p:tag name="KSO_WM_BEAUTIFY_FLAG" val="#wm#"/>
  <p:tag name="KSO_WM_UNIT_FILL_FORE_SCHEMECOLOR_INDEX_BRIGHTNESS" val="0"/>
  <p:tag name="KSO_WM_UNIT_FILL_FORE_SCHEMECOLOR_INDEX" val="5"/>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2"/>
  <p:tag name="KSO_WM_UNIT_TEXT_FILL_TYPE" val="1"/>
  <p:tag name="KSO_WM_FULL_TEXT_BEAUTIFY_COPY_ID" val="12"/>
</p:tagLst>
</file>

<file path=ppt/tags/tag599.xml><?xml version="1.0" encoding="utf-8"?>
<p:tagLst xmlns:p="http://schemas.openxmlformats.org/presentationml/2006/main">
  <p:tag name="KSO_WM_UNIT_TEXTBOXSTYLE_SHAPETYPE" val="1"/>
  <p:tag name="KSO_WM_UNIT_TEXTBOXSTYLE_ADJUSTLEFT" val="0_-96.2"/>
  <p:tag name="KSO_WM_UNIT_TEXTBOXSTYLE_ADJUSTTOP" val="100_5.200005"/>
  <p:tag name="KSO_WM_UNIT_TEXTBOXSTYLE_ADJUSTWIDTH" val="100_106.2028"/>
  <p:tag name="KSO_WM_UNIT_HIGHLIGHT" val="0"/>
  <p:tag name="KSO_WM_UNIT_COMPATIBLE" val="0"/>
  <p:tag name="KSO_WM_UNIT_DIAGRAM_ISNUMVISUAL" val="0"/>
  <p:tag name="KSO_WM_UNIT_DIAGRAM_ISREFERUNIT" val="0"/>
  <p:tag name="KSO_WM_UNIT_TYPE" val="i"/>
  <p:tag name="KSO_WM_UNIT_INDEX" val="5"/>
  <p:tag name="KSO_WM_UNIT_ID" val="mixed20201883_45*i*5"/>
  <p:tag name="KSO_WM_TEMPLATE_CATEGORY" val="mixed"/>
  <p:tag name="KSO_WM_TEMPLATE_INDEX" val="20201883"/>
  <p:tag name="KSO_WM_UNIT_LAYERLEVEL" val="1"/>
  <p:tag name="KSO_WM_TAG_VERSION" val="1.0"/>
  <p:tag name="KSO_WM_BEAUTIFY_FLAG" val="#wm#"/>
  <p:tag name="KSO_WM_UNIT_TEXTBOXSTYLE_GUID" val="{38513c10-6a60-4d4b-b6c0-c6903de6cce8}"/>
  <p:tag name="KSO_WM_UNIT_LINE_FORE_SCHEMECOLOR_INDEX_BRIGHTNESS" val="0"/>
  <p:tag name="KSO_WM_UNIT_LINE_FORE_SCHEMECOLOR_INDEX" val="5"/>
  <p:tag name="KSO_WM_UNIT_LINE_FILL_TYPE" val="2"/>
  <p:tag name="KSO_WM_FULL_TEXT_BEAUTIFY_COPY_ID" val="17"/>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4316_2*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4"/>
  <p:tag name="KSO_WM_UNIT_DEC_AREA_ID" val="d8544e9a94414ac7bc7a9f21d75c2ecf"/>
  <p:tag name="KSO_WM_UNIT_DECORATE_INFO" val=""/>
  <p:tag name="KSO_WM_UNIT_SM_LIMIT_TYPE" val=""/>
  <p:tag name="KSO_WM_CHIP_FILLAREA_FILL_RULE" val="{&quot;fill_align&quot;:&quot;lm&quot;,&quot;fill_effect&quot;:[],&quot;fill_mode&quot;:&quot;adaptive&quot;,&quot;sacle_strategy&quot;:&quot;stretch&quot;}"/>
  <p:tag name="KSO_WM_ASSEMBLE_CHIP_INDEX" val="73f2b596441140a88d52f73003e38ad9"/>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8f52f1d4aa9a4316bf446eeee16ef1b5"/>
  <p:tag name="KSO_WM_UNIT_DECORATE_INFO" val=""/>
  <p:tag name="KSO_WM_UNIT_SM_LIMIT_TYPE" val=""/>
  <p:tag name="KSO_WM_CHIP_FILLAREA_FILL_RULE" val="{&quot;fill_align&quot;:&quot;cm&quot;,&quot;fill_effect&quot;:[],&quot;fill_mode&quot;:&quot;full&quot;,&quot;sacle_strategy&quot;:&quot;stretch&quot;}"/>
  <p:tag name="KSO_WM_ASSEMBLE_CHIP_INDEX" val="17469b2ce7ec45ecb5fe7aaf16da35d5"/>
  <p:tag name="KSO_WM_SLIDE_BACKGROUND_TYPE" val="bottomTop"/>
</p:tagLst>
</file>

<file path=ppt/tags/tag600.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1"/>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mixed20201883_45*a*1"/>
  <p:tag name="KSO_WM_TEMPLATE_CATEGORY" val="mixed"/>
  <p:tag name="KSO_WM_TEMPLATE_INDEX" val="20201883"/>
  <p:tag name="KSO_WM_UNIT_LAYERLEVEL" val="1"/>
  <p:tag name="KSO_WM_TAG_VERSION" val="1.0"/>
  <p:tag name="KSO_WM_BEAUTIFY_FLAG" val="#wm#"/>
  <p:tag name="KSO_WM_UNIT_TEXTBOXSTYLE_GUID" val="{38513c10-6a60-4d4b-b6c0-c6903de6cce8}"/>
  <p:tag name="KSO_WM_UNIT_TEXTBOXSTYLE_TYPE" val="3"/>
  <p:tag name="KSO_WM_UNIT_TEXT_FILL_FORE_SCHEMECOLOR_INDEX_BRIGHTNESS" val="0.25"/>
  <p:tag name="KSO_WM_UNIT_TEXT_FILL_FORE_SCHEMECOLOR_INDEX" val="13"/>
  <p:tag name="KSO_WM_UNIT_TEXT_FILL_TYPE" val="1"/>
  <p:tag name="KSO_WM_FULL_TEXT_BEAUTIFY_COPY_ID" val="8"/>
</p:tagLst>
</file>

<file path=ppt/tags/tag601.xml><?xml version="1.0" encoding="utf-8"?>
<p:tagLst xmlns:p="http://schemas.openxmlformats.org/presentationml/2006/main">
  <p:tag name="KSO_WM_FULL_TEXT_BEAUTIFY_COPY_ID" val="68611"/>
</p:tagLst>
</file>

<file path=ppt/tags/tag602.xml><?xml version="1.0" encoding="utf-8"?>
<p:tagLst xmlns:p="http://schemas.openxmlformats.org/presentationml/2006/main">
  <p:tag name="KSO_WM_FULL_TEXT_BEAUTIFY_COPY_ID" val="68612"/>
</p:tagLst>
</file>

<file path=ppt/tags/tag603.xml><?xml version="1.0" encoding="utf-8"?>
<p:tagLst xmlns:p="http://schemas.openxmlformats.org/presentationml/2006/main">
  <p:tag name="KSO_WM_FULL_TEXT_BEAUTIFY_COPY_ID" val="68613"/>
</p:tagLst>
</file>

<file path=ppt/tags/tag604.xml><?xml version="1.0" encoding="utf-8"?>
<p:tagLst xmlns:p="http://schemas.openxmlformats.org/presentationml/2006/main">
  <p:tag name="KSO_WM_FULL_TEXT_BEAUTIFY_COPY_ID" val="68614"/>
</p:tagLst>
</file>

<file path=ppt/tags/tag605.xml><?xml version="1.0" encoding="utf-8"?>
<p:tagLst xmlns:p="http://schemas.openxmlformats.org/presentationml/2006/main">
  <p:tag name="KSO_WM_FULL_TEXT_BEAUTIFY_COPY_ID" val="68616"/>
</p:tagLst>
</file>

<file path=ppt/tags/tag606.xml><?xml version="1.0" encoding="utf-8"?>
<p:tagLst xmlns:p="http://schemas.openxmlformats.org/presentationml/2006/main">
  <p:tag name="KSO_WM_FULL_TEXT_BEAUTIFY_COPY_ID" val="68617"/>
</p:tagLst>
</file>

<file path=ppt/tags/tag607.xml><?xml version="1.0" encoding="utf-8"?>
<p:tagLst xmlns:p="http://schemas.openxmlformats.org/presentationml/2006/main">
  <p:tag name="KSO_WM_FULL_TEXT_BEAUTIFY_COPY_ID" val="68618"/>
</p:tagLst>
</file>

<file path=ppt/tags/tag608.xml><?xml version="1.0" encoding="utf-8"?>
<p:tagLst xmlns:p="http://schemas.openxmlformats.org/presentationml/2006/main">
  <p:tag name="KSO_WM_FULL_TEXT_BEAUTIFY_COPY_ID" val="68619"/>
</p:tagLst>
</file>

<file path=ppt/tags/tag609.xml><?xml version="1.0" encoding="utf-8"?>
<p:tagLst xmlns:p="http://schemas.openxmlformats.org/presentationml/2006/main">
  <p:tag name="KSO_WM_FULL_TEXT_BEAUTIFY_COPY_ID" val="68620"/>
</p:tagLst>
</file>

<file path=ppt/tags/tag61.xml><?xml version="1.0" encoding="utf-8"?>
<p:tagLst xmlns:p="http://schemas.openxmlformats.org/presentationml/2006/main">
  <p:tag name="KSO_WM_SLIDE_BACKGROUND_TYPE" val="bottomTop"/>
</p:tagLst>
</file>

<file path=ppt/tags/tag610.xml><?xml version="1.0" encoding="utf-8"?>
<p:tagLst xmlns:p="http://schemas.openxmlformats.org/presentationml/2006/main">
  <p:tag name="KSO_WM_FULL_TEXT_BEAUTIFY_COPY_ID" val="68621"/>
</p:tagLst>
</file>

<file path=ppt/tags/tag611.xml><?xml version="1.0" encoding="utf-8"?>
<p:tagLst xmlns:p="http://schemas.openxmlformats.org/presentationml/2006/main">
  <p:tag name="KSO_WM_FULL_TEXT_BEAUTIFY_COPY_ID" val="68623"/>
</p:tagLst>
</file>

<file path=ppt/tags/tag612.xml><?xml version="1.0" encoding="utf-8"?>
<p:tagLst xmlns:p="http://schemas.openxmlformats.org/presentationml/2006/main">
  <p:tag name="KSO_WM_FULL_TEXT_BEAUTIFY_COPY_ID" val="68624"/>
</p:tagLst>
</file>

<file path=ppt/tags/tag613.xml><?xml version="1.0" encoding="utf-8"?>
<p:tagLst xmlns:p="http://schemas.openxmlformats.org/presentationml/2006/main">
  <p:tag name="KSO_WM_FULL_TEXT_BEAUTIFY_COPY_ID" val="68625"/>
</p:tagLst>
</file>

<file path=ppt/tags/tag614.xml><?xml version="1.0" encoding="utf-8"?>
<p:tagLst xmlns:p="http://schemas.openxmlformats.org/presentationml/2006/main">
  <p:tag name="KSO_WM_FULL_TEXT_BEAUTIFY_COPY_ID" val="68626"/>
</p:tagLst>
</file>

<file path=ppt/tags/tag615.xml><?xml version="1.0" encoding="utf-8"?>
<p:tagLst xmlns:p="http://schemas.openxmlformats.org/presentationml/2006/main">
  <p:tag name="KSO_WM_FULL_TEXT_BEAUTIFY_COPY_ID" val="68627"/>
</p:tagLst>
</file>

<file path=ppt/tags/tag616.xml><?xml version="1.0" encoding="utf-8"?>
<p:tagLst xmlns:p="http://schemas.openxmlformats.org/presentationml/2006/main">
  <p:tag name="KSO_WM_FULL_TEXT_BEAUTIFY_COPY_ID" val="68628"/>
</p:tagLst>
</file>

<file path=ppt/tags/tag617.xml><?xml version="1.0" encoding="utf-8"?>
<p:tagLst xmlns:p="http://schemas.openxmlformats.org/presentationml/2006/main">
  <p:tag name="KSO_WM_FULL_TEXT_BEAUTIFY_COPY_ID" val="68629"/>
</p:tagLst>
</file>

<file path=ppt/tags/tag618.xml><?xml version="1.0" encoding="utf-8"?>
<p:tagLst xmlns:p="http://schemas.openxmlformats.org/presentationml/2006/main">
  <p:tag name="KSO_WM_FULL_TEXT_BEAUTIFY_COPY_ID" val="68630"/>
</p:tagLst>
</file>

<file path=ppt/tags/tag619.xml><?xml version="1.0" encoding="utf-8"?>
<p:tagLst xmlns:p="http://schemas.openxmlformats.org/presentationml/2006/main">
  <p:tag name="KSO_WM_FULL_TEXT_BEAUTIFY_COPY_ID" val="150995720"/>
</p:tagLst>
</file>

<file path=ppt/tags/tag62.xml><?xml version="1.0" encoding="utf-8"?>
<p:tagLst xmlns:p="http://schemas.openxmlformats.org/presentationml/2006/main">
  <p:tag name="KSO_WM_SLIDE_BACKGROUND_TYPE" val="bottomTop"/>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FULL_TEXT_BEAUTIFY_COPY_ID" val="21"/>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 name="KSO_WM_FULL_TEXT_BEAUTIFY_COPY_ID" val="16"/>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 name="KSO_WM_FULL_TEXT_BEAUTIFY_COPY_ID" val="15"/>
</p:tagLst>
</file>

<file path=ppt/tags/tag623.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2829_1*a*1"/>
  <p:tag name="KSO_WM_TEMPLATE_CATEGORY" val="diagram"/>
  <p:tag name="KSO_WM_TEMPLATE_INDEX" val="2021282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5eab13cab3046819526cdb0eae5b9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84f71154a3e496ca7e7972e6201cd4b"/>
  <p:tag name="KSO_WM_UNIT_TEXT_FILL_FORE_SCHEMECOLOR_INDEX_BRIGHTNESS" val="0"/>
  <p:tag name="KSO_WM_UNIT_TEXT_FILL_FORE_SCHEMECOLOR_INDEX" val="13"/>
  <p:tag name="KSO_WM_UNIT_TEXT_FILL_TYPE" val="1"/>
  <p:tag name="KSO_WM_TEMPLATE_ASSEMBLE_XID" val="60656f604054ed1e2fb808db"/>
  <p:tag name="KSO_WM_TEMPLATE_ASSEMBLE_GROUPID" val="60656f604054ed1e2fb808db"/>
  <p:tag name="KSO_WM_FULL_TEXT_BEAUTIFY_COPY_ID" val="10"/>
</p:tagLst>
</file>

<file path=ppt/tags/tag624.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17"/>
  <p:tag name="KSO_WM_UNIT_HIGHLIGHT" val="0"/>
  <p:tag name="KSO_WM_UNIT_COMPATIBLE" val="0"/>
  <p:tag name="KSO_WM_UNIT_DIAGRAM_ISNUMVISUAL" val="0"/>
  <p:tag name="KSO_WM_UNIT_DIAGRAM_ISREFERUNIT" val="0"/>
  <p:tag name="KSO_WM_UNIT_TYPE" val="h_a"/>
  <p:tag name="KSO_WM_UNIT_INDEX" val="1_1"/>
  <p:tag name="KSO_WM_UNIT_ID" val="diagram20212829_1*h_a*1_1"/>
  <p:tag name="KSO_WM_TEMPLATE_CATEGORY" val="diagram"/>
  <p:tag name="KSO_WM_TEMPLATE_INDEX" val="20212829"/>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d5d887e46702414597ec197f75c5b82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e91068135cd42dd8133ddd7d21ed6c0"/>
  <p:tag name="KSO_WM_UNIT_TEXT_FILL_FORE_SCHEMECOLOR_INDEX_BRIGHTNESS" val="0"/>
  <p:tag name="KSO_WM_UNIT_TEXT_FILL_FORE_SCHEMECOLOR_INDEX" val="13"/>
  <p:tag name="KSO_WM_UNIT_TEXT_FILL_TYPE" val="1"/>
  <p:tag name="KSO_WM_TEMPLATE_ASSEMBLE_XID" val="60656f604054ed1e2fb808db"/>
  <p:tag name="KSO_WM_TEMPLATE_ASSEMBLE_GROUPID" val="60656f604054ed1e2fb808db"/>
  <p:tag name="KSO_WM_FULL_TEXT_BEAUTIFY_COPY_ID" val="11"/>
</p:tagLst>
</file>

<file path=ppt/tags/tag625.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2829_1*h_f*1_1"/>
  <p:tag name="KSO_WM_TEMPLATE_CATEGORY" val="diagram"/>
  <p:tag name="KSO_WM_TEMPLATE_INDEX" val="20212829"/>
  <p:tag name="KSO_WM_UNIT_LAYERLEVEL" val="1_1"/>
  <p:tag name="KSO_WM_TAG_VERSION" val="1.0"/>
  <p:tag name="KSO_WM_BEAUTIFY_FLAG" val="#wm#"/>
  <p:tag name="KSO_WM_UNIT_SUBTYPE" val="a"/>
  <p:tag name="KSO_WM_UNIT_DEFAULT_FONT" val="14;20;2"/>
  <p:tag name="KSO_WM_UNIT_BLOCK" val="0"/>
  <p:tag name="KSO_WM_UNIT_VALUE" val="119"/>
  <p:tag name="KSO_WM_UNIT_SHOW_EDIT_AREA_INDICATION" val="1"/>
  <p:tag name="KSO_WM_CHIP_GROUPID" val="5e6b05b36848fb12bee65ad8"/>
  <p:tag name="KSO_WM_CHIP_XID" val="5e6b05b36848fb12bee65ada"/>
  <p:tag name="KSO_WM_UNIT_DEC_AREA_ID" val="ada28be1cde9496da2c7438f321778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e91068135cd42dd8133ddd7d21ed6c0"/>
  <p:tag name="KSO_WM_UNIT_TEXT_FILL_FORE_SCHEMECOLOR_INDEX_BRIGHTNESS" val="0.25"/>
  <p:tag name="KSO_WM_UNIT_TEXT_FILL_FORE_SCHEMECOLOR_INDEX" val="13"/>
  <p:tag name="KSO_WM_UNIT_TEXT_FILL_TYPE" val="1"/>
  <p:tag name="KSO_WM_TEMPLATE_ASSEMBLE_XID" val="60656f604054ed1e2fb808db"/>
  <p:tag name="KSO_WM_TEMPLATE_ASSEMBLE_GROUPID" val="60656f604054ed1e2fb808db"/>
  <p:tag name="KSO_WM_FULL_TEXT_BEAUTIFY_COPY_ID" val="14"/>
</p:tagLst>
</file>

<file path=ppt/tags/tag626.xml><?xml version="1.0" encoding="utf-8"?>
<p:tagLst xmlns:p="http://schemas.openxmlformats.org/presentationml/2006/main">
  <p:tag name="KSO_WM_FULL_TEXT_BEAUTIFY_COPY_ID" val="2"/>
</p:tagLst>
</file>

<file path=ppt/tags/tag627.xml><?xml version="1.0" encoding="utf-8"?>
<p:tagLst xmlns:p="http://schemas.openxmlformats.org/presentationml/2006/main">
  <p:tag name="KSO_WM_BEAUTIFY_FLAG" val="#wm#"/>
  <p:tag name="KSO_WM_TEMPLATE_CATEGORY" val="diagram"/>
  <p:tag name="KSO_WM_TEMPLATE_INDEX" val="20212829"/>
  <p:tag name="KSO_WM_SLIDE_ID" val="diagram20212829_1"/>
  <p:tag name="KSO_WM_TEMPLATE_SUBCATEGORY" val="21"/>
  <p:tag name="KSO_WM_TEMPLATE_MASTER_TYPE" val="0"/>
  <p:tag name="KSO_WM_TEMPLATE_COLOR_TYPE" val="1"/>
  <p:tag name="KSO_WM_SLIDE_ITEM_CNT" val="0"/>
  <p:tag name="KSO_WM_SLIDE_INDEX" val="1"/>
  <p:tag name="KSO_WM_TAG_VERSION" val="1.0"/>
  <p:tag name="KSO_WM_SLIDE_LAYOUT" val="a_d_h"/>
  <p:tag name="KSO_WM_SLIDE_LAYOUT_CNT" val="1_1_1"/>
  <p:tag name="KSO_WM_SLIDE_TYPE" val="text"/>
  <p:tag name="KSO_WM_SLIDE_SUBTYPE" val="picTxt"/>
  <p:tag name="KSO_WM_SLIDE_SIZE" val="359.95*216.702"/>
  <p:tag name="KSO_WM_SLIDE_POSITION" val="48.0004*263.302"/>
  <p:tag name="KSO_WM_SLIDE_BACKGROUND" val="[&quot;general&quot;,&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dc7a758c1ec0b7089f9"/>
  <p:tag name="KSO_WM_CHIP_FILLPROP" val="[[{&quot;text_align&quot;:&quot;lm&quot;,&quot;text_direction&quot;:&quot;horizontal&quot;,&quot;support_features&quot;:[&quot;collage&quot;,&quot;carousel&quot;,&quot;creativecrop&quot;],&quot;support_big_font&quot;:false,&quot;picture_toward&quot;:0,&quot;picture_dockside&quot;:[],&quot;fill_id&quot;:&quot;4e00d7b9d9bc4fb585f3491bf1850796&quot;,&quot;fill_align&quot;:&quot;cm&quot;,&quot;chip_types&quot;:[&quot;picture&quot;,&quot;chart&quot;,&quot;table&quot;,&quot;video&quot;]},{&quot;text_align&quot;:&quot;lb&quot;,&quot;text_direction&quot;:&quot;horizontal&quot;,&quot;support_big_font&quot;:false,&quot;picture_toward&quot;:0,&quot;picture_dockside&quot;:[],&quot;fill_id&quot;:&quot;d787edc8c72f48f2b51836fe195a3eda&quot;,&quot;fill_align&quot;:&quot;lb&quot;,&quot;chip_types&quot;:[&quot;text&quot;,&quot;header&quot;]},{&quot;text_align&quot;:&quot;lt&quot;,&quot;text_direction&quot;:&quot;horizontal&quot;,&quot;support_big_font&quot;:false,&quot;picture_toward&quot;:0,&quot;picture_dockside&quot;:[],&quot;fill_id&quot;:&quot;244c4b96b97e47be9eb5db9ae37a3557&quot;,&quot;fill_align&quot;:&quot;lt&quot;,&quot;chip_types&quot;:[&quot;text&quot;]}]]"/>
  <p:tag name="KSO_WM_CHIP_DECFILLPROP" val="[]"/>
  <p:tag name="FIXED_XID_TMP" val="5fab54f0341d2fac3cfce989"/>
  <p:tag name="KSO_WM_CHIP_GROUPID" val="5eecadc7a758c1ec0b7089f8"/>
  <p:tag name="KSO_WM_SLIDE_BK_DARK_LIGHT" val="2"/>
  <p:tag name="KSO_WM_SLIDE_BACKGROUND_TYPE" val="leftRight"/>
  <p:tag name="KSO_WM_SLIDE_SUPPORT_FEATURE_TYPE" val="7"/>
  <p:tag name="KSO_WM_TEMPLATE_ASSEMBLE_XID" val="60656f604054ed1e2fb808db"/>
  <p:tag name="KSO_WM_TEMPLATE_ASSEMBLE_GROUPID" val="60656f604054ed1e2fb808db"/>
  <p:tag name="KSO_WM_SLIDE_CAN_ADD_NAVIGATION" val="1"/>
  <p:tag name="KSO_WM_SLIDE_LAYOUT_INFO" val="{&quot;backgroundInfo&quot;:[{&quot;bottom&quot;:0,&quot;bottomAbs&quot;:false,&quot;left&quot;:0,&quot;leftAbs&quot;:false,&quot;right&quot;:0,&quot;rightAbs&quot;:false,&quot;top&quot;:0,&quot;topAbs&quot;:false,&quot;type&quot;:&quot;general&quot;}],&quot;direction&quot;:1,&quot;id&quot;:&quot;2021-04-01T15:42:55&quot;,&quot;maxSize&quot;:{&quot;size1&quot;:47.5},&quot;minSize&quot;:{&quot;size1&quot;:47.5},&quot;normalSize&quot;:{&quot;size1&quot;:47.5},&quot;subLayout&quot;:[{&quot;backgroundInfo&quot;:[{&quot;bottom&quot;:0,&quot;bottomAbs&quot;:false,&quot;left&quot;:0,&quot;leftAbs&quot;:false,&quot;right&quot;:0,&quot;rightAbs&quot;:false,&quot;top&quot;:0,&quot;topAbs&quot;:false,&quot;type&quot;:&quot;leftRight&quot;}],&quot;id&quot;:&quot;2021-04-01T15:42:55&quot;,&quot;maxSize&quot;:{&quot;size1&quot;:39.99961369300123},&quot;minSize&quot;:{&quot;size1&quot;:24.399613693001232},&quot;normalSize&quot;:{&quot;size1&quot;:28.444243322630864},&quot;subLayout&quot;:[{&quot;id&quot;:&quot;2021-04-01T15:42:55&quot;,&quot;margin&quot;:{&quot;bottom&quot;:0.84700000286102295,&quot;left&quot;:1.6929999589920044,&quot;right&quot;:1.6929999589920044,&quot;top&quot;:2.1170001029968262},&quot;type&quot;:0},{&quot;id&quot;:&quot;2021-04-01T15:42:55&quot;,&quot;margin&quot;:{&quot;bottom&quot;:2.1170001029968262,&quot;left&quot;:1.6929999589920044,&quot;right&quot;:1.6929999589920044,&quot;top&quot;:0},&quot;maxSize&quot;:{&quot;size1&quot;:29.196383356796726},&quot;minSize&quot;:{&quot;size1&quot;:13.296383356796721},&quot;normalSize&quot;:{&quot;size1&quot;:13.296474681215175},&quot;subLayout&quot;:[{&quot;id&quot;:&quot;2021-04-01T15:42:55&quot;,&quot;margin&quot;:{&quot;bottom&quot;:0.046929735690355301,&quot;left&quot;:1.6929999589920044,&quot;right&quot;:1.6929999589920044,&quot;top&quot;:0},&quot;type&quot;:0},{&quot;id&quot;:&quot;2021-04-01T15:42:55&quot;,&quot;margin&quot;:{&quot;bottom&quot;:2.1170001029968262,&quot;left&quot;:1.6929999589920044,&quot;right&quot;:1.6929999589920044,&quot;top&quot;:0.1488623172044754},&quot;type&quot;:0}],&quot;type&quot;:0}],&quot;type&quot;:0},{&quot;id&quot;:&quot;2021-04-01T15:42:55&quot;,&quot;margin&quot;:{&quot;bottom&quot;:2.1170001029968262,&quot;left&quot;:1.6929999589920044,&quot;right&quot;:1.6929999589920044,&quot;top&quot;:2.1170001029968262},&quot;type&quot;:0}],&quot;type&quot;:0}"/>
  <p:tag name="KSO_WM_FULL_TEXT_BEAUTIFY_COPY_ID" val="150995721"/>
</p:tagLst>
</file>

<file path=ppt/tags/tag628.xml><?xml version="1.0" encoding="utf-8"?>
<p:tagLst xmlns:p="http://schemas.openxmlformats.org/presentationml/2006/main">
  <p:tag name="KSO_WM_FULL_TEXT_BEAUTIFY_COPY_ID" val="2"/>
</p:tagLst>
</file>

<file path=ppt/tags/tag629.xml><?xml version="1.0" encoding="utf-8"?>
<p:tagLst xmlns:p="http://schemas.openxmlformats.org/presentationml/2006/main">
  <p:tag name="KSO_WM_FULL_TEXT_BEAUTIFY_COPY_ID" val="74755"/>
</p:tagLst>
</file>

<file path=ppt/tags/tag63.xml><?xml version="1.0" encoding="utf-8"?>
<p:tagLst xmlns:p="http://schemas.openxmlformats.org/presentationml/2006/main">
  <p:tag name="KSO_WM_SLIDE_BACKGROUND_TYPE" val="bottomTop"/>
</p:tagLst>
</file>

<file path=ppt/tags/tag630.xml><?xml version="1.0" encoding="utf-8"?>
<p:tagLst xmlns:p="http://schemas.openxmlformats.org/presentationml/2006/main">
  <p:tag name="KSO_WM_FULL_TEXT_BEAUTIFY_COPY_ID" val="74756"/>
</p:tagLst>
</file>

<file path=ppt/tags/tag631.xml><?xml version="1.0" encoding="utf-8"?>
<p:tagLst xmlns:p="http://schemas.openxmlformats.org/presentationml/2006/main">
  <p:tag name="KSO_WM_UNIT_ISCONTENTSTITLE" val="0"/>
  <p:tag name="KSO_WM_UNIT_PRESET_TEXT" val="单击此处输入正文标题内容"/>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mixed20201883_146*a*1"/>
  <p:tag name="KSO_WM_TEMPLATE_CATEGORY" val="mixed"/>
  <p:tag name="KSO_WM_TEMPLATE_INDEX" val="20201883"/>
  <p:tag name="KSO_WM_UNIT_LAYERLEVEL" val="1"/>
  <p:tag name="KSO_WM_TAG_VERSION" val="1.0"/>
  <p:tag name="KSO_WM_BEAUTIFY_FLAG" val="#wm#"/>
  <p:tag name="KSO_WM_UNIT_TEXTBOXSTYLE_SHAPETYPE" val="0"/>
  <p:tag name="KSO_WM_UNIT_TEXTBOXSTYLE_TEMPLATETYPE" val="1"/>
  <p:tag name="KSO_WM_UNIT_TEXTBOXSTYLE_GUID" val="{7bc81212-4031-482f-913b-81236c0999f4}"/>
  <p:tag name="KSO_WM_UNIT_TEXTBOXSTYLE_TYPE" val="3"/>
  <p:tag name="KSO_WM_UNIT_TEXT_FILL_FORE_SCHEMECOLOR_INDEX_BRIGHTNESS" val="0.25"/>
  <p:tag name="KSO_WM_UNIT_TEXT_FILL_FORE_SCHEMECOLOR_INDEX" val="13"/>
  <p:tag name="KSO_WM_UNIT_TEXT_FILL_TYPE" val="1"/>
  <p:tag name="KSO_WM_FULL_TEXT_BEAUTIFY_COPY_ID" val="8"/>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mixed20201883_146*i*3"/>
  <p:tag name="KSO_WM_TEMPLATE_CATEGORY" val="mixed"/>
  <p:tag name="KSO_WM_TEMPLATE_INDEX" val="20201883"/>
  <p:tag name="KSO_WM_UNIT_LAYERLEVEL" val="1"/>
  <p:tag name="KSO_WM_TAG_VERSION" val="1.0"/>
  <p:tag name="KSO_WM_BEAUTIFY_FLAG" val="#wm#"/>
  <p:tag name="KSO_WM_UNIT_TEXTBOXSTYLE_SHAPETYPE" val="1"/>
  <p:tag name="KSO_WM_UNIT_TEXTBOXSTYLE_ADJUSTLEFT" val="0_-70.3"/>
  <p:tag name="KSO_WM_UNIT_TEXTBOXSTYLE_ADJUSTTOP" val="0_2.399998"/>
  <p:tag name="KSO_WM_UNIT_TEXTBOXSTYLE_FOLLOWHEIGHT" val="100_-4.749763"/>
  <p:tag name="KSO_WM_UNIT_TEXTBOXSTYLE_GUID" val="{7bc81212-4031-482f-913b-81236c0999f4}"/>
</p:tagLst>
</file>

<file path=ppt/tags/tag633.xml><?xml version="1.0" encoding="utf-8"?>
<p:tagLst xmlns:p="http://schemas.openxmlformats.org/presentationml/2006/main">
  <p:tag name="KSO_WM_UNIT_TEXTBOXSTYLE_SHAPETYPE" val="1"/>
  <p:tag name="KSO_WM_UNIT_TEXTBOXSTYLE_ADJUSTLEFT" val="0_-70.3"/>
  <p:tag name="KSO_WM_UNIT_TEXTBOXSTYLE_ADJUSTTOP" val="0_2.399998"/>
  <p:tag name="KSO_WM_UNIT_TEXTBOXSTYLE_FOLLOWHEIGHT" val="100_-4.749763"/>
  <p:tag name="KSO_WM_UNIT_HIGHLIGHT" val="0"/>
  <p:tag name="KSO_WM_UNIT_COMPATIBLE" val="0"/>
  <p:tag name="KSO_WM_UNIT_DIAGRAM_ISNUMVISUAL" val="0"/>
  <p:tag name="KSO_WM_UNIT_DIAGRAM_ISREFERUNIT" val="0"/>
  <p:tag name="KSO_WM_UNIT_TYPE" val="i"/>
  <p:tag name="KSO_WM_UNIT_INDEX" val="1"/>
  <p:tag name="KSO_WM_UNIT_ID" val="mixed20201883_146*i*1"/>
  <p:tag name="KSO_WM_TEMPLATE_CATEGORY" val="mixed"/>
  <p:tag name="KSO_WM_TEMPLATE_INDEX" val="20201883"/>
  <p:tag name="KSO_WM_UNIT_LAYERLEVEL" val="1"/>
  <p:tag name="KSO_WM_TAG_VERSION" val="1.0"/>
  <p:tag name="KSO_WM_BEAUTIFY_FLAG" val="#wm#"/>
  <p:tag name="KSO_WM_FULL_TEXT_BEAUTIFY_COPY_ID" val="5"/>
</p:tagLst>
</file>

<file path=ppt/tags/tag634.xml><?xml version="1.0" encoding="utf-8"?>
<p:tagLst xmlns:p="http://schemas.openxmlformats.org/presentationml/2006/main">
  <p:tag name="KSO_WM_UNIT_TEXTBOXSTYLE_SHAPETYPE" val="1"/>
  <p:tag name="KSO_WM_UNIT_TEXTBOXSTYLE_ADJUSTLEFT" val="0_-47.4"/>
  <p:tag name="KSO_WM_UNIT_TEXTBOXSTYLE_ADJUSTTOP" val="0_2.399998"/>
  <p:tag name="KSO_WM_UNIT_TEXTBOXSTYLE_FOLLOWHEIGHT" val="100_-4.749763"/>
  <p:tag name="KSO_WM_UNIT_HIGHLIGHT" val="0"/>
  <p:tag name="KSO_WM_UNIT_COMPATIBLE" val="0"/>
  <p:tag name="KSO_WM_UNIT_DIAGRAM_ISNUMVISUAL" val="0"/>
  <p:tag name="KSO_WM_UNIT_DIAGRAM_ISREFERUNIT" val="0"/>
  <p:tag name="KSO_WM_UNIT_TYPE" val="i"/>
  <p:tag name="KSO_WM_UNIT_INDEX" val="2"/>
  <p:tag name="KSO_WM_UNIT_ID" val="mixed20201883_146*i*2"/>
  <p:tag name="KSO_WM_TEMPLATE_CATEGORY" val="mixed"/>
  <p:tag name="KSO_WM_TEMPLATE_INDEX" val="20201883"/>
  <p:tag name="KSO_WM_UNIT_LAYERLEVEL" val="1"/>
  <p:tag name="KSO_WM_TAG_VERSION" val="1.0"/>
  <p:tag name="KSO_WM_BEAUTIFY_FLAG" val="#wm#"/>
  <p:tag name="KSO_WM_FULL_TEXT_BEAUTIFY_COPY_ID" val="6"/>
</p:tagLst>
</file>

<file path=ppt/tags/tag635.xml><?xml version="1.0" encoding="utf-8"?>
<p:tagLst xmlns:p="http://schemas.openxmlformats.org/presentationml/2006/main">
  <p:tag name="KSO_WM_FULL_TEXT_BEAUTIFY_COPY_ID" val="74759"/>
</p:tagLst>
</file>

<file path=ppt/tags/tag636.xml><?xml version="1.0" encoding="utf-8"?>
<p:tagLst xmlns:p="http://schemas.openxmlformats.org/presentationml/2006/main">
  <p:tag name="KSO_WM_FULL_TEXT_BEAUTIFY_COPY_ID" val="74760"/>
</p:tagLst>
</file>

<file path=ppt/tags/tag637.xml><?xml version="1.0" encoding="utf-8"?>
<p:tagLst xmlns:p="http://schemas.openxmlformats.org/presentationml/2006/main">
  <p:tag name="KSO_WM_FULL_TEXT_BEAUTIFY_COPY_ID" val="74761"/>
</p:tagLst>
</file>

<file path=ppt/tags/tag638.xml><?xml version="1.0" encoding="utf-8"?>
<p:tagLst xmlns:p="http://schemas.openxmlformats.org/presentationml/2006/main">
  <p:tag name="KSO_WM_FULL_TEXT_BEAUTIFY_COPY_ID" val="74762"/>
</p:tagLst>
</file>

<file path=ppt/tags/tag639.xml><?xml version="1.0" encoding="utf-8"?>
<p:tagLst xmlns:p="http://schemas.openxmlformats.org/presentationml/2006/main">
  <p:tag name="KSO_WM_FULL_TEXT_BEAUTIFY_COPY_ID" val="74763"/>
</p:tagLst>
</file>

<file path=ppt/tags/tag64.xml><?xml version="1.0" encoding="utf-8"?>
<p:tagLst xmlns:p="http://schemas.openxmlformats.org/presentationml/2006/main">
  <p:tag name="KSO_WM_SLIDE_BACKGROUND_TYPE" val="bottomTop"/>
</p:tagLst>
</file>

<file path=ppt/tags/tag640.xml><?xml version="1.0" encoding="utf-8"?>
<p:tagLst xmlns:p="http://schemas.openxmlformats.org/presentationml/2006/main">
  <p:tag name="KSO_WM_FULL_TEXT_BEAUTIFY_COPY_ID" val="74764"/>
</p:tagLst>
</file>

<file path=ppt/tags/tag641.xml><?xml version="1.0" encoding="utf-8"?>
<p:tagLst xmlns:p="http://schemas.openxmlformats.org/presentationml/2006/main">
  <p:tag name="KSO_WM_FULL_TEXT_BEAUTIFY_COPY_ID" val="74765"/>
</p:tagLst>
</file>

<file path=ppt/tags/tag642.xml><?xml version="1.0" encoding="utf-8"?>
<p:tagLst xmlns:p="http://schemas.openxmlformats.org/presentationml/2006/main">
  <p:tag name="KSO_WM_FULL_TEXT_BEAUTIFY_COPY_ID" val="74766"/>
</p:tagLst>
</file>

<file path=ppt/tags/tag643.xml><?xml version="1.0" encoding="utf-8"?>
<p:tagLst xmlns:p="http://schemas.openxmlformats.org/presentationml/2006/main">
  <p:tag name="KSO_WM_FULL_TEXT_BEAUTIFY_COPY_ID" val="74767"/>
</p:tagLst>
</file>

<file path=ppt/tags/tag644.xml><?xml version="1.0" encoding="utf-8"?>
<p:tagLst xmlns:p="http://schemas.openxmlformats.org/presentationml/2006/main">
  <p:tag name="KSO_WM_FULL_TEXT_BEAUTIFY_COPY_ID" val="74768"/>
</p:tagLst>
</file>

<file path=ppt/tags/tag645.xml><?xml version="1.0" encoding="utf-8"?>
<p:tagLst xmlns:p="http://schemas.openxmlformats.org/presentationml/2006/main">
  <p:tag name="KSO_WM_FULL_TEXT_BEAUTIFY_COPY_ID" val="74769"/>
</p:tagLst>
</file>

<file path=ppt/tags/tag646.xml><?xml version="1.0" encoding="utf-8"?>
<p:tagLst xmlns:p="http://schemas.openxmlformats.org/presentationml/2006/main">
  <p:tag name="KSO_WM_FULL_TEXT_BEAUTIFY_COPY_ID" val="74770"/>
</p:tagLst>
</file>

<file path=ppt/tags/tag647.xml><?xml version="1.0" encoding="utf-8"?>
<p:tagLst xmlns:p="http://schemas.openxmlformats.org/presentationml/2006/main">
  <p:tag name="KSO_WM_FULL_TEXT_BEAUTIFY_COPY_ID" val="74771"/>
</p:tagLst>
</file>

<file path=ppt/tags/tag648.xml><?xml version="1.0" encoding="utf-8"?>
<p:tagLst xmlns:p="http://schemas.openxmlformats.org/presentationml/2006/main">
  <p:tag name="KSO_WM_FULL_TEXT_BEAUTIFY_COPY_ID" val="74772"/>
</p:tagLst>
</file>

<file path=ppt/tags/tag649.xml><?xml version="1.0" encoding="utf-8"?>
<p:tagLst xmlns:p="http://schemas.openxmlformats.org/presentationml/2006/main">
  <p:tag name="KSO_WM_FULL_TEXT_BEAUTIFY_COPY_ID" val="74773"/>
</p:tagLst>
</file>

<file path=ppt/tags/tag65.xml><?xml version="1.0" encoding="utf-8"?>
<p:tagLst xmlns:p="http://schemas.openxmlformats.org/presentationml/2006/main">
  <p:tag name="KSO_WM_SLIDE_BACKGROUND_TYPE" val="bottomTop"/>
</p:tagLst>
</file>

<file path=ppt/tags/tag650.xml><?xml version="1.0" encoding="utf-8"?>
<p:tagLst xmlns:p="http://schemas.openxmlformats.org/presentationml/2006/main">
  <p:tag name="KSO_WM_FULL_TEXT_BEAUTIFY_COPY_ID" val="74774"/>
</p:tagLst>
</file>

<file path=ppt/tags/tag651.xml><?xml version="1.0" encoding="utf-8"?>
<p:tagLst xmlns:p="http://schemas.openxmlformats.org/presentationml/2006/main">
  <p:tag name="KSO_WM_FULL_TEXT_BEAUTIFY_COPY_ID" val="74775"/>
</p:tagLst>
</file>

<file path=ppt/tags/tag652.xml><?xml version="1.0" encoding="utf-8"?>
<p:tagLst xmlns:p="http://schemas.openxmlformats.org/presentationml/2006/main">
  <p:tag name="KSO_WM_FULL_TEXT_BEAUTIFY_COPY_ID" val="74776"/>
</p:tagLst>
</file>

<file path=ppt/tags/tag653.xml><?xml version="1.0" encoding="utf-8"?>
<p:tagLst xmlns:p="http://schemas.openxmlformats.org/presentationml/2006/main">
  <p:tag name="KSO_WM_FULL_TEXT_BEAUTIFY_COPY_ID" val="74777"/>
</p:tagLst>
</file>

<file path=ppt/tags/tag654.xml><?xml version="1.0" encoding="utf-8"?>
<p:tagLst xmlns:p="http://schemas.openxmlformats.org/presentationml/2006/main">
  <p:tag name="KSO_WM_FULL_TEXT_BEAUTIFY_COPY_ID" val="74778"/>
</p:tagLst>
</file>

<file path=ppt/tags/tag655.xml><?xml version="1.0" encoding="utf-8"?>
<p:tagLst xmlns:p="http://schemas.openxmlformats.org/presentationml/2006/main">
  <p:tag name="KSO_WM_FULL_TEXT_BEAUTIFY_COPY_ID" val="74779"/>
</p:tagLst>
</file>

<file path=ppt/tags/tag656.xml><?xml version="1.0" encoding="utf-8"?>
<p:tagLst xmlns:p="http://schemas.openxmlformats.org/presentationml/2006/main">
  <p:tag name="KSO_WM_FULL_TEXT_BEAUTIFY_COPY_ID" val="74780"/>
</p:tagLst>
</file>

<file path=ppt/tags/tag657.xml><?xml version="1.0" encoding="utf-8"?>
<p:tagLst xmlns:p="http://schemas.openxmlformats.org/presentationml/2006/main">
  <p:tag name="KSO_WM_FULL_TEXT_BEAUTIFY_COPY_ID" val="74781"/>
</p:tagLst>
</file>

<file path=ppt/tags/tag658.xml><?xml version="1.0" encoding="utf-8"?>
<p:tagLst xmlns:p="http://schemas.openxmlformats.org/presentationml/2006/main">
  <p:tag name="KSO_WM_FULL_TEXT_BEAUTIFY_COPY_ID" val="74782"/>
</p:tagLst>
</file>

<file path=ppt/tags/tag659.xml><?xml version="1.0" encoding="utf-8"?>
<p:tagLst xmlns:p="http://schemas.openxmlformats.org/presentationml/2006/main">
  <p:tag name="KSO_WM_FULL_TEXT_BEAUTIFY_COPY_ID" val="74783"/>
</p:tagLst>
</file>

<file path=ppt/tags/tag66.xml><?xml version="1.0" encoding="utf-8"?>
<p:tagLst xmlns:p="http://schemas.openxmlformats.org/presentationml/2006/main">
  <p:tag name="KSO_WM_SLIDE_BACKGROUND_TYPE" val="bottomTop"/>
</p:tagLst>
</file>

<file path=ppt/tags/tag660.xml><?xml version="1.0" encoding="utf-8"?>
<p:tagLst xmlns:p="http://schemas.openxmlformats.org/presentationml/2006/main">
  <p:tag name="KSO_WM_FULL_TEXT_BEAUTIFY_COPY_ID" val="74784"/>
</p:tagLst>
</file>

<file path=ppt/tags/tag661.xml><?xml version="1.0" encoding="utf-8"?>
<p:tagLst xmlns:p="http://schemas.openxmlformats.org/presentationml/2006/main">
  <p:tag name="KSO_WM_FULL_TEXT_BEAUTIFY_COPY_ID" val="74785"/>
</p:tagLst>
</file>

<file path=ppt/tags/tag662.xml><?xml version="1.0" encoding="utf-8"?>
<p:tagLst xmlns:p="http://schemas.openxmlformats.org/presentationml/2006/main">
  <p:tag name="KSO_WM_FULL_TEXT_BEAUTIFY_COPY_ID" val="74786"/>
</p:tagLst>
</file>

<file path=ppt/tags/tag663.xml><?xml version="1.0" encoding="utf-8"?>
<p:tagLst xmlns:p="http://schemas.openxmlformats.org/presentationml/2006/main">
  <p:tag name="KSO_WM_FULL_TEXT_BEAUTIFY_COPY_ID" val="74787"/>
</p:tagLst>
</file>

<file path=ppt/tags/tag664.xml><?xml version="1.0" encoding="utf-8"?>
<p:tagLst xmlns:p="http://schemas.openxmlformats.org/presentationml/2006/main">
  <p:tag name="KSO_WM_FULL_TEXT_BEAUTIFY_COPY_ID" val="74788"/>
</p:tagLst>
</file>

<file path=ppt/tags/tag665.xml><?xml version="1.0" encoding="utf-8"?>
<p:tagLst xmlns:p="http://schemas.openxmlformats.org/presentationml/2006/main">
  <p:tag name="KSO_WM_FULL_TEXT_BEAUTIFY_COPY_ID" val="74789"/>
</p:tagLst>
</file>

<file path=ppt/tags/tag666.xml><?xml version="1.0" encoding="utf-8"?>
<p:tagLst xmlns:p="http://schemas.openxmlformats.org/presentationml/2006/main">
  <p:tag name="KSO_WM_FULL_TEXT_BEAUTIFY_COPY_ID" val="74790"/>
</p:tagLst>
</file>

<file path=ppt/tags/tag667.xml><?xml version="1.0" encoding="utf-8"?>
<p:tagLst xmlns:p="http://schemas.openxmlformats.org/presentationml/2006/main">
  <p:tag name="KSO_WM_FULL_TEXT_BEAUTIFY_COPY_ID" val="74791"/>
</p:tagLst>
</file>

<file path=ppt/tags/tag668.xml><?xml version="1.0" encoding="utf-8"?>
<p:tagLst xmlns:p="http://schemas.openxmlformats.org/presentationml/2006/main">
  <p:tag name="KSO_WM_FULL_TEXT_BEAUTIFY_COPY_ID" val="74792"/>
</p:tagLst>
</file>

<file path=ppt/tags/tag669.xml><?xml version="1.0" encoding="utf-8"?>
<p:tagLst xmlns:p="http://schemas.openxmlformats.org/presentationml/2006/main">
  <p:tag name="KSO_WM_FULL_TEXT_BEAUTIFY_COPY_ID" val="74793"/>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801b63dea9b443fa146c1c7bd415011"/>
  <p:tag name="KSO_WM_UNIT_DECORATE_INFO" val=""/>
  <p:tag name="KSO_WM_UNIT_SM_LIMIT_TYPE" val=""/>
  <p:tag name="KSO_WM_CHIP_FILLAREA_FILL_RULE" val="{&quot;fill_align&quot;:&quot;cm&quot;,&quot;fill_effect&quot;:[],&quot;fill_mode&quot;:&quot;full&quot;,&quot;sacle_strategy&quot;:&quot;stretch&quot;}"/>
  <p:tag name="KSO_WM_ASSEMBLE_CHIP_INDEX" val="ef1fcbf2412a40ce9c64b765ccfeb4c4"/>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70.xml><?xml version="1.0" encoding="utf-8"?>
<p:tagLst xmlns:p="http://schemas.openxmlformats.org/presentationml/2006/main">
  <p:tag name="KSO_WM_FULL_TEXT_BEAUTIFY_COPY_ID" val="74794"/>
</p:tagLst>
</file>

<file path=ppt/tags/tag671.xml><?xml version="1.0" encoding="utf-8"?>
<p:tagLst xmlns:p="http://schemas.openxmlformats.org/presentationml/2006/main">
  <p:tag name="KSO_WM_FULL_TEXT_BEAUTIFY_COPY_ID" val="74795"/>
</p:tagLst>
</file>

<file path=ppt/tags/tag672.xml><?xml version="1.0" encoding="utf-8"?>
<p:tagLst xmlns:p="http://schemas.openxmlformats.org/presentationml/2006/main">
  <p:tag name="KSO_WM_FULL_TEXT_BEAUTIFY_COPY_ID" val="74796"/>
</p:tagLst>
</file>

<file path=ppt/tags/tag673.xml><?xml version="1.0" encoding="utf-8"?>
<p:tagLst xmlns:p="http://schemas.openxmlformats.org/presentationml/2006/main">
  <p:tag name="KSO_WM_FULL_TEXT_BEAUTIFY_COPY_ID" val="74797"/>
</p:tagLst>
</file>

<file path=ppt/tags/tag674.xml><?xml version="1.0" encoding="utf-8"?>
<p:tagLst xmlns:p="http://schemas.openxmlformats.org/presentationml/2006/main">
  <p:tag name="KSO_WM_FULL_TEXT_BEAUTIFY_COPY_ID" val="74798"/>
</p:tagLst>
</file>

<file path=ppt/tags/tag675.xml><?xml version="1.0" encoding="utf-8"?>
<p:tagLst xmlns:p="http://schemas.openxmlformats.org/presentationml/2006/main">
  <p:tag name="KSO_WM_FULL_TEXT_BEAUTIFY_COPY_ID" val="74799"/>
</p:tagLst>
</file>

<file path=ppt/tags/tag676.xml><?xml version="1.0" encoding="utf-8"?>
<p:tagLst xmlns:p="http://schemas.openxmlformats.org/presentationml/2006/main">
  <p:tag name="KSO_WM_FULL_TEXT_BEAUTIFY_COPY_ID" val="74800"/>
</p:tagLst>
</file>

<file path=ppt/tags/tag677.xml><?xml version="1.0" encoding="utf-8"?>
<p:tagLst xmlns:p="http://schemas.openxmlformats.org/presentationml/2006/main">
  <p:tag name="KSO_WM_FULL_TEXT_BEAUTIFY_COPY_ID" val="74801"/>
</p:tagLst>
</file>

<file path=ppt/tags/tag678.xml><?xml version="1.0" encoding="utf-8"?>
<p:tagLst xmlns:p="http://schemas.openxmlformats.org/presentationml/2006/main">
  <p:tag name="KSO_WM_FULL_TEXT_BEAUTIFY_COPY_ID" val="74802"/>
</p:tagLst>
</file>

<file path=ppt/tags/tag679.xml><?xml version="1.0" encoding="utf-8"?>
<p:tagLst xmlns:p="http://schemas.openxmlformats.org/presentationml/2006/main">
  <p:tag name="KSO_WM_FULL_TEXT_BEAUTIFY_COPY_ID" val="74803"/>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46f65f06d9b4df0af3016aa032dd3cb"/>
  <p:tag name="KSO_WM_UNIT_DECORATE_INFO" val=""/>
  <p:tag name="KSO_WM_UNIT_SM_LIMIT_TYPE" val=""/>
  <p:tag name="KSO_WM_CHIP_FILLAREA_FILL_RULE" val="{&quot;fill_align&quot;:&quot;cm&quot;,&quot;fill_effect&quot;:[],&quot;fill_mode&quot;:&quot;full&quot;,&quot;sacle_strategy&quot;:&quot;stretch&quot;}"/>
  <p:tag name="KSO_WM_ASSEMBLE_CHIP_INDEX" val="0207f3789a5041d08408869fc1ea43a1"/>
  <p:tag name="KSO_WM_SLIDE_BACKGROUND_TYPE" val="navigation"/>
</p:tagLst>
</file>

<file path=ppt/tags/tag680.xml><?xml version="1.0" encoding="utf-8"?>
<p:tagLst xmlns:p="http://schemas.openxmlformats.org/presentationml/2006/main">
  <p:tag name="KSO_WM_FULL_TEXT_BEAUTIFY_COPY_ID" val="74804"/>
</p:tagLst>
</file>

<file path=ppt/tags/tag681.xml><?xml version="1.0" encoding="utf-8"?>
<p:tagLst xmlns:p="http://schemas.openxmlformats.org/presentationml/2006/main">
  <p:tag name="KSO_WM_FULL_TEXT_BEAUTIFY_COPY_ID" val="74805"/>
</p:tagLst>
</file>

<file path=ppt/tags/tag682.xml><?xml version="1.0" encoding="utf-8"?>
<p:tagLst xmlns:p="http://schemas.openxmlformats.org/presentationml/2006/main">
  <p:tag name="KSO_WM_FULL_TEXT_BEAUTIFY_COPY_ID" val="74806"/>
</p:tagLst>
</file>

<file path=ppt/tags/tag683.xml><?xml version="1.0" encoding="utf-8"?>
<p:tagLst xmlns:p="http://schemas.openxmlformats.org/presentationml/2006/main">
  <p:tag name="KSO_WM_FULL_TEXT_BEAUTIFY_COPY_ID" val="74807"/>
</p:tagLst>
</file>

<file path=ppt/tags/tag684.xml><?xml version="1.0" encoding="utf-8"?>
<p:tagLst xmlns:p="http://schemas.openxmlformats.org/presentationml/2006/main">
  <p:tag name="KSO_WM_FULL_TEXT_BEAUTIFY_COPY_ID" val="74808"/>
</p:tagLst>
</file>

<file path=ppt/tags/tag685.xml><?xml version="1.0" encoding="utf-8"?>
<p:tagLst xmlns:p="http://schemas.openxmlformats.org/presentationml/2006/main">
  <p:tag name="KSO_WM_FULL_TEXT_BEAUTIFY_COPY_ID" val="74809"/>
</p:tagLst>
</file>

<file path=ppt/tags/tag686.xml><?xml version="1.0" encoding="utf-8"?>
<p:tagLst xmlns:p="http://schemas.openxmlformats.org/presentationml/2006/main">
  <p:tag name="KSO_WM_FULL_TEXT_BEAUTIFY_COPY_ID" val="74810"/>
</p:tagLst>
</file>

<file path=ppt/tags/tag687.xml><?xml version="1.0" encoding="utf-8"?>
<p:tagLst xmlns:p="http://schemas.openxmlformats.org/presentationml/2006/main">
  <p:tag name="KSO_WM_FULL_TEXT_BEAUTIFY_COPY_ID" val="74811"/>
</p:tagLst>
</file>

<file path=ppt/tags/tag688.xml><?xml version="1.0" encoding="utf-8"?>
<p:tagLst xmlns:p="http://schemas.openxmlformats.org/presentationml/2006/main">
  <p:tag name="KSO_WM_FULL_TEXT_BEAUTIFY_COPY_ID" val="74812"/>
</p:tagLst>
</file>

<file path=ppt/tags/tag689.xml><?xml version="1.0" encoding="utf-8"?>
<p:tagLst xmlns:p="http://schemas.openxmlformats.org/presentationml/2006/main">
  <p:tag name="KSO_WM_FULL_TEXT_BEAUTIFY_COPY_ID" val="15099572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7dd08e62252d43d384a8262caa8a7317"/>
  <p:tag name="KSO_WM_UNIT_DECORATE_INFO" val=""/>
  <p:tag name="KSO_WM_UNIT_SM_LIMIT_TYPE" val=""/>
  <p:tag name="KSO_WM_CHIP_FILLAREA_FILL_RULE" val="{&quot;fill_align&quot;:&quot;cm&quot;,&quot;fill_effect&quot;:[],&quot;fill_mode&quot;:&quot;full&quot;,&quot;sacle_strategy&quot;:&quot;stretch&quot;}"/>
  <p:tag name="KSO_WM_ASSEMBLE_CHIP_INDEX" val="b3f1daf46090427c8fd0eb34e6681525"/>
  <p:tag name="KSO_WM_SLIDE_BACKGROUND_TYPE" val="navigation"/>
</p:tagLst>
</file>

<file path=ppt/tags/tag6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 name="KSO_WM_FULL_TEXT_BEAUTIFY_COPY_ID" val="8"/>
</p:tagLst>
</file>

<file path=ppt/tags/tag6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 name="KSO_WM_FULL_TEXT_BEAUTIFY_COPY_ID" val="7"/>
</p:tagLst>
</file>

<file path=ppt/tags/tag692.xml><?xml version="1.0" encoding="utf-8"?>
<p:tagLst xmlns:p="http://schemas.openxmlformats.org/presentationml/2006/main">
  <p:tag name="KSO_WM_UNIT_BLOCK" val="0"/>
  <p:tag name="KSO_WM_UNIT_DEC_AREA_ID" val="7a9b7dd859bd4243bed393bfcfe4a4d9"/>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2473_1*i*1"/>
  <p:tag name="KSO_WM_TEMPLATE_CATEGORY" val="diagram"/>
  <p:tag name="KSO_WM_TEMPLATE_INDEX" val="20212473"/>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125c3c4814ce96fb136a2"/>
  <p:tag name="KSO_WM_CHIP_XID" val="5f2125c3c4814ce96fb136a3"/>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477"/>
  <p:tag name="KSO_WM_TEMPLATE_ASSEMBLE_XID" val="60656f4e4054ed1e2fb80791"/>
  <p:tag name="KSO_WM_TEMPLATE_ASSEMBLE_GROUPID" val="60656f4e4054ed1e2fb80791"/>
  <p:tag name="KSO_WM_FULL_TEXT_BEAUTIFY_COPY_ID" val="4"/>
</p:tagLst>
</file>

<file path=ppt/tags/tag693.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2473_1*a*1"/>
  <p:tag name="KSO_WM_TEMPLATE_CATEGORY" val="diagram"/>
  <p:tag name="KSO_WM_TEMPLATE_INDEX" val="2021247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5466d96dc5ac4953b7bae3a0a6c34e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31ddcaaab794b7386988ae3d7303479"/>
  <p:tag name="KSO_WM_UNIT_SUPPORT_BIG_FONT" val="1"/>
  <p:tag name="KSO_WM_UNIT_TEXT_FILL_FORE_SCHEMECOLOR_INDEX_BRIGHTNESS" val="0"/>
  <p:tag name="KSO_WM_UNIT_TEXT_FILL_FORE_SCHEMECOLOR_INDEX" val="13"/>
  <p:tag name="KSO_WM_UNIT_TEXT_FILL_TYPE" val="1"/>
  <p:tag name="KSO_WM_TEMPLATE_ASSEMBLE_XID" val="60656f4e4054ed1e2fb80791"/>
  <p:tag name="KSO_WM_TEMPLATE_ASSEMBLE_GROUPID" val="60656f4e4054ed1e2fb80791"/>
  <p:tag name="KSO_WM_FULL_TEXT_BEAUTIFY_COPY_ID" val="5"/>
</p:tagLst>
</file>

<file path=ppt/tags/tag69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73_1*f*1"/>
  <p:tag name="KSO_WM_TEMPLATE_CATEGORY" val="diagram"/>
  <p:tag name="KSO_WM_TEMPLATE_INDEX" val="20212473"/>
  <p:tag name="KSO_WM_UNIT_LAYERLEVEL" val="1"/>
  <p:tag name="KSO_WM_TAG_VERSION" val="1.0"/>
  <p:tag name="KSO_WM_BEAUTIFY_FLAG" val="#wm#"/>
  <p:tag name="KSO_WM_UNIT_DEFAULT_FONT" val="14;20;2"/>
  <p:tag name="KSO_WM_UNIT_BLOCK" val="0"/>
  <p:tag name="KSO_WM_UNIT_VALUE" val="76"/>
  <p:tag name="KSO_WM_UNIT_SHOW_EDIT_AREA_INDICATION" val="1"/>
  <p:tag name="KSO_WM_CHIP_GROUPID" val="5e6b05596848fb12bee65ac8"/>
  <p:tag name="KSO_WM_CHIP_XID" val="5e6b05596848fb12bee65aca"/>
  <p:tag name="KSO_WM_UNIT_DEC_AREA_ID" val="2924de44d6d24715bafec557b84390e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cc47127dcd9405abf063812ae6b10c1"/>
  <p:tag name="KSO_WM_UNIT_SUPPORT_BIG_FONT" val="1"/>
  <p:tag name="KSO_WM_UNIT_TEXT_FILL_FORE_SCHEMECOLOR_INDEX_BRIGHTNESS" val="0.25"/>
  <p:tag name="KSO_WM_UNIT_TEXT_FILL_FORE_SCHEMECOLOR_INDEX" val="13"/>
  <p:tag name="KSO_WM_UNIT_TEXT_FILL_TYPE" val="1"/>
  <p:tag name="KSO_WM_TEMPLATE_ASSEMBLE_XID" val="60656f4e4054ed1e2fb80791"/>
  <p:tag name="KSO_WM_TEMPLATE_ASSEMBLE_GROUPID" val="60656f4e4054ed1e2fb80791"/>
  <p:tag name="KSO_WM_FULL_TEXT_BEAUTIFY_COPY_ID" val="11"/>
</p:tagLst>
</file>

<file path=ppt/tags/tag695.xml><?xml version="1.0" encoding="utf-8"?>
<p:tagLst xmlns:p="http://schemas.openxmlformats.org/presentationml/2006/main">
  <p:tag name="KSO_WM_UNIT_VALUE" val="1523*1227"/>
  <p:tag name="KSO_WM_UNIT_HIGHLIGHT" val="0"/>
  <p:tag name="KSO_WM_UNIT_COMPATIBLE" val="1"/>
  <p:tag name="KSO_WM_UNIT_DIAGRAM_ISNUMVISUAL" val="0"/>
  <p:tag name="KSO_WM_UNIT_DIAGRAM_ISREFERUNIT" val="0"/>
  <p:tag name="KSO_WM_UNIT_TYPE" val="d"/>
  <p:tag name="KSO_WM_UNIT_INDEX" val="1"/>
  <p:tag name="KSO_WM_UNIT_ID" val="diagram20212473_1*d*1"/>
  <p:tag name="KSO_WM_TEMPLATE_CATEGORY" val="diagram"/>
  <p:tag name="KSO_WM_TEMPLATE_INDEX" val="20212473"/>
  <p:tag name="KSO_WM_UNIT_LAYERLEVEL" val="1"/>
  <p:tag name="KSO_WM_TAG_VERSION" val="1.0"/>
  <p:tag name="KSO_WM_BEAUTIFY_FLAG" val="#wm#"/>
  <p:tag name="KSO_WM_CHIP_GROUPID" val="5e7310da9a230a26b9e88a19"/>
  <p:tag name="KSO_WM_CHIP_XID" val="5e7310da9a230a26b9e88a1a"/>
  <p:tag name="KSO_WM_UNIT_DEC_AREA_ID" val="09b9060a0d224aa4bf65c934ff000d3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cc1cac02454739b45e210e8f1d02f4"/>
  <p:tag name="KSO_WM_UNIT_PLACING_PICTURE" val="87cc1cac02454739b45e210e8f1d02f4"/>
  <p:tag name="KSO_WM_TEMPLATE_ASSEMBLE_XID" val="60656f4e4054ed1e2fb80791"/>
  <p:tag name="KSO_WM_TEMPLATE_ASSEMBLE_GROUPID" val="60656f4e4054ed1e2fb80791"/>
  <p:tag name="KSO_WM_UNIT_PLACING_PICTURE_INFO" val="{&quot;code&quot;:&quot;&quot;,&quot;full_picture&quot;:false,&quot;scheme&quot;:&quot;&quot;,&quot;spacing&quot;:5}"/>
  <p:tag name="KSO_WM_UNIT_PLACING_PICTURE_COLLAGE_VIEWPORT" val="{&quot;height&quot;:3480.1867948182175,&quot;width&quot;:3653.4709366089046}"/>
  <p:tag name="KSO_WM_FULL_TEXT_BEAUTIFY_COPY_ID" val="2"/>
  <p:tag name="KSO_WM_UNIT_PLACING_PICTURE_USER_VIEWPORT" val="{&quot;height&quot;:3480.1874015748031,&quot;width&quot;:3653.4708661417321}"/>
</p:tagLst>
</file>

<file path=ppt/tags/tag696.xml><?xml version="1.0" encoding="utf-8"?>
<p:tagLst xmlns:p="http://schemas.openxmlformats.org/presentationml/2006/main">
  <p:tag name="KSO_WM_FULL_TEXT_BEAUTIFY_COPY_ID" val="75781"/>
</p:tagLst>
</file>

<file path=ppt/tags/tag697.xml><?xml version="1.0" encoding="utf-8"?>
<p:tagLst xmlns:p="http://schemas.openxmlformats.org/presentationml/2006/main">
  <p:tag name="KSO_WM_FULL_TEXT_BEAUTIFY_COPY_ID" val="75782"/>
</p:tagLst>
</file>

<file path=ppt/tags/tag698.xml><?xml version="1.0" encoding="utf-8"?>
<p:tagLst xmlns:p="http://schemas.openxmlformats.org/presentationml/2006/main">
  <p:tag name="KSO_WM_FULL_TEXT_BEAUTIFY_COPY_ID" val="75783"/>
</p:tagLst>
</file>

<file path=ppt/tags/tag699.xml><?xml version="1.0" encoding="utf-8"?>
<p:tagLst xmlns:p="http://schemas.openxmlformats.org/presentationml/2006/main">
  <p:tag name="KSO_WM_SLIDE_LAYOUT_INFO" val="{&quot;direction&quot;:1,&quot;id&quot;:&quot;2021-04-01T15:39:22&quot;,&quot;maxSize&quot;:{&quot;size1&quot;:54.899643257712398},&quot;minSize&quot;:{&quot;size1&quot;:54.899643257712398},&quot;normalSize&quot;:{&quot;size1&quot;:54.899643257712398},&quot;subLayout&quot;:[{&quot;id&quot;:&quot;2021-04-01T15:39:22&quot;,&quot;maxSize&quot;:{&quot;size1&quot;:42.200000000000003},&quot;minSize&quot;:{&quot;size1&quot;:42.200000000000003},&quot;normalSize&quot;:{&quot;size1&quot;:42.200000000000003},&quot;subLayout&quot;:[{&quot;id&quot;:&quot;2021-04-01T15:39:22&quot;,&quot;margin&quot;:{&quot;bottom&quot;:1.2699999809265137,&quot;left&quot;:2.9630000591278076,&quot;right&quot;:2.0899999141693115,&quot;top&quot;:2.1170001029968262},&quot;type&quot;:0},{&quot;id&quot;:&quot;2021-04-01T15:39:22&quot;,&quot;margin&quot;:{&quot;bottom&quot;:5.0799999237060547,&quot;left&quot;:2.9630000591278076,&quot;right&quot;:2.0899999141693115,&quot;top&quot;:1.2699999809265137},&quot;type&quot;:0}],&quot;type&quot;:0},{&quot;id&quot;:&quot;2021-04-01T15:39:22&quot;,&quot;margin&quot;:{&quot;bottom&quot;:1.6929999589920044,&quot;left&quot;:0.026000002399086952,&quot;right&quot;:2.9630000591278076,&quot;top&quot;:2.1170001029968262},&quot;type&quot;:0}],&quot;type&quot;:0}"/>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true,&quot;picture_toward&quot;:0,&quot;picture_dockside&quot;:[],&quot;fill_id&quot;:&quot;6733425f73cb47c89bec9e063555a15e&quot;,&quot;fill_align&quot;:&quot;lb&quot;,&quot;chip_types&quot;:[&quot;text&quot;,&quot;header&quot;]},{&quot;text_align&quot;:&quot;lm&quot;,&quot;text_direction&quot;:&quot;horizontal&quot;,&quot;support_big_font&quot;:true,&quot;picture_toward&quot;:0,&quot;picture_dockside&quot;:[],&quot;fill_id&quot;:&quot;105922bca85f458585bf48d634778bef&quot;,&quot;fill_align&quot;:&quot;lm&quot;,&quot;chip_types&quot;:[&quot;text&quot;]},{&quot;text_align&quot;:&quot;cm&quot;,&quot;text_direction&quot;:&quot;horizontal&quot;,&quot;support_big_font&quot;:false,&quot;picture_toward&quot;:0,&quot;picture_dockside&quot;:[],&quot;fill_id&quot;:&quot;1da56288f82a4e9a88f019c3c70b8b9b&quot;,&quot;fill_align&quot;:&quot;cm&quot;,&quot;chip_types&quot;:[&quot;picture&quot;]}]]"/>
  <p:tag name="KSO_WM_SLIDE_ID" val="diagram2021247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60"/>
  <p:tag name="KSO_WM_TAG_VERSION" val="1.0"/>
  <p:tag name="KSO_WM_BEAUTIFY_FLAG" val="#wm#"/>
  <p:tag name="KSO_WM_TEMPLATE_CATEGORY" val="diagram"/>
  <p:tag name="KSO_WM_TEMPLATE_INDEX" val="20212473"/>
  <p:tag name="KSO_WM_SLIDE_LAYOUT" val="a_d_f"/>
  <p:tag name="KSO_WM_SLIDE_LAYOUT_CNT" val="1_1_1"/>
  <p:tag name="KSO_WM_CHIP_XID" val="5f2125c3c4814ce96fb136a3"/>
  <p:tag name="KSO_WM_CHIP_DECFILLPROP" val="[]"/>
  <p:tag name="KSO_WM_SLIDE_CAN_ADD_NAVIGATION" val="1"/>
  <p:tag name="KSO_WM_CHIP_GROUPID" val="5f2125c3c4814ce96fb136a2"/>
  <p:tag name="KSO_WM_SLIDE_BK_DARK_LIGHT" val="2"/>
  <p:tag name="KSO_WM_SLIDE_BACKGROUND_TYPE" val="general"/>
  <p:tag name="KSO_WM_SLIDE_SUPPORT_FEATURE_TYPE" val="0"/>
  <p:tag name="KSO_WM_TEMPLATE_ASSEMBLE_XID" val="60656f4e4054ed1e2fb80791"/>
  <p:tag name="KSO_WM_TEMPLATE_ASSEMBLE_GROUPID" val="60656f4e4054ed1e2fb80791"/>
  <p:tag name="KSO_WM_FULL_TEXT_BEAUTIFY_COPY_ID" val="15099572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550b5c1d7524627af3c29edc38e03c2"/>
  <p:tag name="KSO_WM_UNIT_DECORATE_INFO" val=""/>
  <p:tag name="KSO_WM_UNIT_SM_LIMIT_TYPE" val=""/>
  <p:tag name="KSO_WM_CHIP_FILLAREA_FILL_RULE" val="{&quot;fill_align&quot;:&quot;cm&quot;,&quot;fill_effect&quot;:[],&quot;fill_mode&quot;:&quot;full&quot;,&quot;sacle_strategy&quot;:&quot;stretch&quot;}"/>
  <p:tag name="KSO_WM_ASSEMBLE_CHIP_INDEX" val="bef85b844c20466ebc14578e07b818b4"/>
</p:tagLst>
</file>

<file path=ppt/tags/tag70.xml><?xml version="1.0" encoding="utf-8"?>
<p:tagLst xmlns:p="http://schemas.openxmlformats.org/presentationml/2006/main">
  <p:tag name="KSO_WM_SLIDE_BACKGROUND_TYPE" val="navigation"/>
</p:tagLst>
</file>

<file path=ppt/tags/tag7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bd7076fd6b4b4eaa97f7f752ec0308c0"/>
  <p:tag name="KSO_WM_UNIT_DECORATE_INFO" val=""/>
  <p:tag name="KSO_WM_UNIT_SM_LIMIT_TYPE" val=""/>
  <p:tag name="KSO_WM_CHIP_FILLAREA_FILL_RULE" val="{&quot;fill_align&quot;:&quot;cm&quot;,&quot;fill_effect&quot;:[],&quot;fill_mode&quot;:&quot;full&quot;,&quot;sacle_strategy&quot;:&quot;stretch&quot;}"/>
  <p:tag name="KSO_WM_ASSEMBLE_CHIP_INDEX" val="27370666ca6b4c4f9819af6a5403628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FULL_TEXT_BEAUTIFY_COPY_ID" val="10"/>
</p:tagLst>
</file>

<file path=ppt/tags/tag7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4e5d7a064714e4c9236f466f538dea2"/>
  <p:tag name="KSO_WM_UNIT_DECORATE_INFO" val=""/>
  <p:tag name="KSO_WM_UNIT_SM_LIMIT_TYPE" val=""/>
  <p:tag name="KSO_WM_CHIP_FILLAREA_FILL_RULE" val="{&quot;fill_align&quot;:&quot;cm&quot;,&quot;fill_effect&quot;:[],&quot;fill_mode&quot;:&quot;full&quot;,&quot;sacle_strategy&quot;:&quot;stretch&quot;}"/>
  <p:tag name="KSO_WM_ASSEMBLE_CHIP_INDEX" val="0e11a3fb215c465bb44b62d8910a7f93"/>
  <p:tag name="KSO_WM_SLIDE_BACKGROUND_TYPE" val="leftRight"/>
  <p:tag name="KSO_WM_FULL_TEXT_BEAUTIFY_COPY_ID" val="9"/>
</p:tagLst>
</file>

<file path=ppt/tags/tag7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d7b28f505367472c9c29affc3d31499b"/>
  <p:tag name="KSO_WM_UNIT_DECORATE_INFO" val=""/>
  <p:tag name="KSO_WM_UNIT_SM_LIMIT_TYPE" val=""/>
  <p:tag name="KSO_WM_CHIP_FILLAREA_FILL_RULE" val="{&quot;fill_align&quot;:&quot;cm&quot;,&quot;fill_effect&quot;:[],&quot;fill_mode&quot;:&quot;full&quot;,&quot;sacle_strategy&quot;:&quot;stretch&quot;}"/>
  <p:tag name="KSO_WM_ASSEMBLE_CHIP_INDEX" val="498e5725b6ba4fd399e2245ef8800577"/>
  <p:tag name="KSO_WM_SLIDE_BACKGROUND_TYPE" val="leftRight"/>
  <p:tag name="KSO_WM_FULL_TEXT_BEAUTIFY_COPY_ID" val="6"/>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6155_1*i*2"/>
  <p:tag name="KSO_WM_TEMPLATE_CATEGORY" val="diagram"/>
  <p:tag name="KSO_WM_TEMPLATE_INDEX" val="20216155"/>
  <p:tag name="KSO_WM_UNIT_LAYERLEVEL" val="1"/>
  <p:tag name="KSO_WM_TAG_VERSION" val="1.0"/>
  <p:tag name="KSO_WM_BEAUTIFY_FLAG" val="#wm#"/>
  <p:tag name="KSO_WM_UNIT_BLOCK" val="0"/>
  <p:tag name="KSO_WM_UNIT_SM_LIMIT_TYPE" val="2"/>
  <p:tag name="KSO_WM_UNIT_DEC_AREA_ID" val="cbe10b26c669448380ef2555bb6140b5"/>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fab54f0341d2fac3cfce989"/>
  <p:tag name="KSO_WM_CHIP_XID" val="5facaf2e998712faa657a53d"/>
  <p:tag name="KSO_WM_UNIT_LINE_FORE_SCHEMECOLOR_INDEX_BRIGHTNESS" val="0"/>
  <p:tag name="KSO_WM_UNIT_LINE_FORE_SCHEMECOLOR_INDEX" val="5"/>
  <p:tag name="KSO_WM_UNIT_LINE_FILL_TYPE" val="2"/>
  <p:tag name="KSO_WM_TEMPLATE_ASSEMBLE_XID" val="5fd2e01a6ba173179970b3be"/>
  <p:tag name="KSO_WM_TEMPLATE_ASSEMBLE_GROUPID" val="5fd2e01a6ba173179970b3be"/>
  <p:tag name="KSO_WM_FULL_TEXT_BEAUTIFY_COPY_ID" val="7"/>
</p:tagLst>
</file>

<file path=ppt/tags/tag7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155_1*a*1"/>
  <p:tag name="KSO_WM_TEMPLATE_CATEGORY" val="diagram"/>
  <p:tag name="KSO_WM_TEMPLATE_INDEX" val="20216155"/>
  <p:tag name="KSO_WM_UNIT_LAYERLEVEL" val="1"/>
  <p:tag name="KSO_WM_TAG_VERSION" val="1.0"/>
  <p:tag name="KSO_WM_BEAUTIFY_FLAG" val="#wm#"/>
  <p:tag name="KSO_WM_UNIT_ISCONTENTSTITLE" val="0"/>
  <p:tag name="KSO_WM_UNIT_ISNUMDGMTITLE" val="0"/>
  <p:tag name="KSO_WM_UNIT_NOCLEAR" val="0"/>
  <p:tag name="KSO_WM_UNIT_VALUE" val="12"/>
  <p:tag name="KSO_WM_UNIT_TYPE" val="a"/>
  <p:tag name="KSO_WM_UNIT_INDEX" val="1"/>
  <p:tag name="KSO_WM_UNIT_PRESET_TEXT" val="单击添加大标题"/>
  <p:tag name="KSO_WM_CHIP_GROUPID" val="5fb3a290bfe68cd3a08997ef"/>
  <p:tag name="KSO_WM_CHIP_XID" val="5fb3a290bfe68cd3a08997f0"/>
  <p:tag name="KSO_WM_UNIT_DEC_AREA_ID" val="d1dcf723f3c8477fabf3b0c21765815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adaptive&quot;,&quot;sacle_strategy&quot;:&quot;smart&quot;}"/>
  <p:tag name="KSO_WM_ASSEMBLE_CHIP_INDEX" val="a44f269f35614a01b1559f26162c4cf1"/>
  <p:tag name="KSO_WM_UNIT_TEXT_FILL_FORE_SCHEMECOLOR_INDEX_BRIGHTNESS" val="0.15"/>
  <p:tag name="KSO_WM_UNIT_TEXT_FILL_FORE_SCHEMECOLOR_INDEX" val="13"/>
  <p:tag name="KSO_WM_UNIT_TEXT_FILL_TYPE" val="1"/>
  <p:tag name="KSO_WM_TEMPLATE_ASSEMBLE_XID" val="5fd2e01a6ba173179970b3be"/>
  <p:tag name="KSO_WM_TEMPLATE_ASSEMBLE_GROUPID" val="5fd2e01a6ba173179970b3be"/>
  <p:tag name="KSO_WM_FULL_TEXT_BEAUTIFY_COPY_ID" val="4"/>
</p:tagLst>
</file>

<file path=ppt/tags/tag7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206372_4*q_i*1_1"/>
  <p:tag name="KSO_WM_TEMPLATE_CATEGORY" val="diagram"/>
  <p:tag name="KSO_WM_TEMPLATE_INDEX" val="20206372"/>
  <p:tag name="KSO_WM_UNIT_LAYERLEVEL" val="1_1"/>
  <p:tag name="KSO_WM_TAG_VERSION" val="1.0"/>
  <p:tag name="KSO_WM_BEAUTIFY_FLAG" val="#wm#"/>
  <p:tag name="KSO_WM_UNIT_LINE_FORE_SCHEMECOLOR_INDEX_BRIGHTNESS" val="-0.0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 name="KSO_WM_FULL_TEXT_BEAUTIFY_COPY_ID" val="3"/>
</p:tagLst>
</file>

<file path=ppt/tags/tag7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206372_4*q_h_i*1_1_1"/>
  <p:tag name="KSO_WM_TEMPLATE_CATEGORY" val="diagram"/>
  <p:tag name="KSO_WM_TEMPLATE_INDEX" val="20206372"/>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FULL_TEXT_BEAUTIFY_COPY_ID" val="5"/>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206372_4*q_h_i*1_2_1"/>
  <p:tag name="KSO_WM_TEMPLATE_CATEGORY" val="diagram"/>
  <p:tag name="KSO_WM_TEMPLATE_INDEX" val="20206372"/>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FULL_TEXT_BEAUTIFY_COPY_ID" val="75"/>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9"/>
  <p:tag name="KSO_WM_UNIT_ID" val="diagram20206372_4*q_i*1_19"/>
  <p:tag name="KSO_WM_TEMPLATE_CATEGORY" val="diagram"/>
  <p:tag name="KSO_WM_TEMPLATE_INDEX" val="20206372"/>
  <p:tag name="KSO_WM_UNIT_LAYERLEVEL" val="1_1"/>
  <p:tag name="KSO_WM_TAG_VERSION" val="1.0"/>
  <p:tag name="KSO_WM_BEAUTIFY_FLAG" val="#wm#"/>
  <p:tag name="KSO_WM_UNIT_USESOURCEFORMAT_APPLY" val="1"/>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206372_4*q_i*1_2"/>
  <p:tag name="KSO_WM_TEMPLATE_CATEGORY" val="diagram"/>
  <p:tag name="KSO_WM_TEMPLATE_INDEX" val="20206372"/>
  <p:tag name="KSO_WM_UNIT_LAYERLEVEL" val="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19"/>
</p:tagLst>
</file>

<file path=ppt/tags/tag71.xml><?xml version="1.0" encoding="utf-8"?>
<p:tagLst xmlns:p="http://schemas.openxmlformats.org/presentationml/2006/main">
  <p:tag name="KSO_WM_SLIDE_BACKGROUND_TYPE" val="navigation"/>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3"/>
  <p:tag name="KSO_WM_UNIT_ID" val="diagram20206372_4*q_i*1_3"/>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2"/>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5"/>
  <p:tag name="KSO_WM_UNIT_ID" val="diagram20206372_4*q_i*1_5"/>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3"/>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6"/>
  <p:tag name="KSO_WM_UNIT_ID" val="diagram20206372_4*q_i*1_6"/>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4"/>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7"/>
  <p:tag name="KSO_WM_UNIT_ID" val="diagram20206372_4*q_i*1_7"/>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5"/>
</p:tagLst>
</file>

<file path=ppt/tags/tag7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8"/>
  <p:tag name="KSO_WM_UNIT_ID" val="diagram20206372_4*q_i*1_8"/>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6"/>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9"/>
  <p:tag name="KSO_WM_UNIT_ID" val="diagram20206372_4*q_i*1_9"/>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7"/>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4"/>
  <p:tag name="KSO_WM_UNIT_ID" val="diagram20206372_4*q_i*1_4"/>
  <p:tag name="KSO_WM_TEMPLATE_CATEGORY" val="diagram"/>
  <p:tag name="KSO_WM_TEMPLATE_INDEX" val="20206372"/>
  <p:tag name="KSO_WM_UNIT_LAYERLEVEL" val="1_1"/>
  <p:tag name="KSO_WM_TAG_VERSION" val="1.0"/>
  <p:tag name="KSO_WM_BEAUTIFY_FLAG" val="#wm#"/>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8"/>
</p:tagLst>
</file>

<file path=ppt/tags/tag7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0"/>
  <p:tag name="KSO_WM_UNIT_ID" val="diagram20206372_4*q_i*1_10"/>
  <p:tag name="KSO_WM_TEMPLATE_CATEGORY" val="diagram"/>
  <p:tag name="KSO_WM_TEMPLATE_INDEX" val="20206372"/>
  <p:tag name="KSO_WM_UNIT_LAYERLEVEL" val="1_1"/>
  <p:tag name="KSO_WM_TAG_VERSION" val="1.0"/>
  <p:tag name="KSO_WM_BEAUTIFY_FLAG" val="#wm#"/>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9"/>
</p:tagLst>
</file>

<file path=ppt/tags/tag7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1"/>
  <p:tag name="KSO_WM_UNIT_ID" val="diagram20206372_4*q_i*1_11"/>
  <p:tag name="KSO_WM_TEMPLATE_CATEGORY" val="diagram"/>
  <p:tag name="KSO_WM_TEMPLATE_INDEX" val="20206372"/>
  <p:tag name="KSO_WM_UNIT_LAYERLEVEL" val="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0"/>
</p:tagLst>
</file>

<file path=ppt/tags/tag7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3"/>
  <p:tag name="KSO_WM_UNIT_ID" val="diagram20206372_4*q_i*1_13"/>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1"/>
</p:tagLst>
</file>

<file path=ppt/tags/tag72.xml><?xml version="1.0" encoding="utf-8"?>
<p:tagLst xmlns:p="http://schemas.openxmlformats.org/presentationml/2006/main">
  <p:tag name="KSO_WM_SLIDE_BACKGROUND_TYPE" val="navigation"/>
</p:tagLst>
</file>

<file path=ppt/tags/tag7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4"/>
  <p:tag name="KSO_WM_UNIT_ID" val="diagram20206372_4*q_i*1_14"/>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2"/>
</p:tagLst>
</file>

<file path=ppt/tags/tag7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5"/>
  <p:tag name="KSO_WM_UNIT_ID" val="diagram20206372_4*q_i*1_15"/>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4"/>
</p:tagLst>
</file>

<file path=ppt/tags/tag7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6"/>
  <p:tag name="KSO_WM_UNIT_ID" val="diagram20206372_4*q_i*1_16"/>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6"/>
</p:tagLst>
</file>

<file path=ppt/tags/tag7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7"/>
  <p:tag name="KSO_WM_UNIT_ID" val="diagram20206372_4*q_i*1_17"/>
  <p:tag name="KSO_WM_TEMPLATE_CATEGORY" val="diagram"/>
  <p:tag name="KSO_WM_TEMPLATE_INDEX" val="20206372"/>
  <p:tag name="KSO_WM_UNIT_LAYERLEVEL" val="1_1"/>
  <p:tag name="KSO_WM_TAG_VERSION" val="1.0"/>
  <p:tag name="KSO_WM_BEAUTIFY_FLAG" val="#wm#"/>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7"/>
</p:tagLst>
</file>

<file path=ppt/tags/tag7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2"/>
  <p:tag name="KSO_WM_UNIT_ID" val="diagram20206372_4*q_i*1_12"/>
  <p:tag name="KSO_WM_TEMPLATE_CATEGORY" val="diagram"/>
  <p:tag name="KSO_WM_TEMPLATE_INDEX" val="20206372"/>
  <p:tag name="KSO_WM_UNIT_LAYERLEVEL" val="1_1"/>
  <p:tag name="KSO_WM_TAG_VERSION" val="1.0"/>
  <p:tag name="KSO_WM_BEAUTIFY_FLAG" val="#wm#"/>
  <p:tag name="KSO_WM_UNIT_FILL_FORE_SCHEMECOLOR_INDEX_BRIGHTNESS" val="0.5"/>
  <p:tag name="KSO_WM_UNIT_FILL_FORE_SCHEMECOLOR_INDEX" val="13"/>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8"/>
</p:tagLst>
</file>

<file path=ppt/tags/tag7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8"/>
  <p:tag name="KSO_WM_UNIT_ID" val="diagram20206372_4*q_i*1_18"/>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9"/>
</p:tagLst>
</file>

<file path=ppt/tags/tag7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0"/>
  <p:tag name="KSO_WM_UNIT_ID" val="diagram20206372_4*q_i*1_20"/>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40"/>
</p:tagLst>
</file>

<file path=ppt/tags/tag7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1"/>
  <p:tag name="KSO_WM_UNIT_ID" val="diagram20206372_4*q_i*1_21"/>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41"/>
</p:tagLst>
</file>

<file path=ppt/tags/tag7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2"/>
  <p:tag name="KSO_WM_UNIT_ID" val="diagram20206372_4*q_i*1_22"/>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20"/>
</p:tagLst>
</file>

<file path=ppt/tags/tag7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3"/>
  <p:tag name="KSO_WM_UNIT_ID" val="diagram20206372_4*q_i*1_23"/>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3"/>
</p:tagLst>
</file>

<file path=ppt/tags/tag73.xml><?xml version="1.0" encoding="utf-8"?>
<p:tagLst xmlns:p="http://schemas.openxmlformats.org/presentationml/2006/main">
  <p:tag name="KSO_WM_SLIDE_BACKGROUND_TYPE" val="navigation"/>
</p:tagLst>
</file>

<file path=ppt/tags/tag7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4"/>
  <p:tag name="KSO_WM_UNIT_ID" val="diagram20206372_4*q_i*1_24"/>
  <p:tag name="KSO_WM_TEMPLATE_CATEGORY" val="diagram"/>
  <p:tag name="KSO_WM_TEMPLATE_INDEX" val="20206372"/>
  <p:tag name="KSO_WM_UNIT_LAYERLEVEL" val="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 name="KSO_WM_UNIT_USESOURCEFORMAT_APPLY" val="1"/>
  <p:tag name="KSO_WM_FULL_TEXT_BEAUTIFY_COPY_ID" val="35"/>
</p:tagLst>
</file>

<file path=ppt/tags/tag7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206372_4*q_h_i*1_3_1"/>
  <p:tag name="KSO_WM_TEMPLATE_CATEGORY" val="diagram"/>
  <p:tag name="KSO_WM_TEMPLATE_INDEX" val="20206372"/>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FULL_TEXT_BEAUTIFY_COPY_ID" val="86"/>
</p:tagLst>
</file>

<file path=ppt/tags/tag7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06372_4*q_h_f*1_1_1"/>
  <p:tag name="KSO_WM_TEMPLATE_CATEGORY" val="diagram"/>
  <p:tag name="KSO_WM_TEMPLATE_INDEX" val="20206372"/>
  <p:tag name="KSO_WM_UNIT_LAYERLEVEL" val="1_1_1"/>
  <p:tag name="KSO_WM_TAG_VERSION" val="1.0"/>
  <p:tag name="KSO_WM_BEAUTIFY_FLAG" val="#wm#"/>
  <p:tag name="KSO_WM_UNIT_PRESET_TEXT" val="单击此处输入你所需要的正文，文字就是您思想的提炼。"/>
  <p:tag name="KSO_WM_UNIT_TEXT_FILL_FORE_SCHEMECOLOR_INDEX_BRIGHTNESS" val="0.25"/>
  <p:tag name="KSO_WM_UNIT_TEXT_FILL_FORE_SCHEMECOLOR_INDEX" val="13"/>
  <p:tag name="KSO_WM_UNIT_TEXT_FILL_TYPE" val="1"/>
  <p:tag name="KSO_WM_UNIT_USESOURCEFORMAT_APPLY" val="1"/>
  <p:tag name="KSO_WM_FULL_TEXT_BEAUTIFY_COPY_ID" val="174"/>
</p:tagLst>
</file>

<file path=ppt/tags/tag7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206372_4*q_h_f*1_3_1"/>
  <p:tag name="KSO_WM_TEMPLATE_CATEGORY" val="diagram"/>
  <p:tag name="KSO_WM_TEMPLATE_INDEX" val="20206372"/>
  <p:tag name="KSO_WM_UNIT_LAYERLEVEL" val="1_1_1"/>
  <p:tag name="KSO_WM_TAG_VERSION" val="1.0"/>
  <p:tag name="KSO_WM_BEAUTIFY_FLAG" val="#wm#"/>
  <p:tag name="KSO_WM_UNIT_PRESET_TEXT" val="单击此处输入你所需要的正文，文字就是您思想的提炼。"/>
  <p:tag name="KSO_WM_UNIT_TEXT_FILL_FORE_SCHEMECOLOR_INDEX_BRIGHTNESS" val="0.25"/>
  <p:tag name="KSO_WM_UNIT_TEXT_FILL_FORE_SCHEMECOLOR_INDEX" val="13"/>
  <p:tag name="KSO_WM_UNIT_TEXT_FILL_TYPE" val="1"/>
  <p:tag name="KSO_WM_UNIT_USESOURCEFORMAT_APPLY" val="1"/>
  <p:tag name="KSO_WM_FULL_TEXT_BEAUTIFY_COPY_ID" val="84"/>
</p:tagLst>
</file>

<file path=ppt/tags/tag7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206372_4*q_h_f*1_4_1"/>
  <p:tag name="KSO_WM_TEMPLATE_CATEGORY" val="diagram"/>
  <p:tag name="KSO_WM_TEMPLATE_INDEX" val="20206372"/>
  <p:tag name="KSO_WM_UNIT_LAYERLEVEL" val="1_1_1"/>
  <p:tag name="KSO_WM_TAG_VERSION" val="1.0"/>
  <p:tag name="KSO_WM_BEAUTIFY_FLAG" val="#wm#"/>
  <p:tag name="KSO_WM_UNIT_PRESET_TEXT" val="单击此处输入你所需要的正文，文字就是您思想的提炼。"/>
  <p:tag name="KSO_WM_UNIT_TEXT_FILL_FORE_SCHEMECOLOR_INDEX_BRIGHTNESS" val="0.25"/>
  <p:tag name="KSO_WM_UNIT_TEXT_FILL_FORE_SCHEMECOLOR_INDEX" val="13"/>
  <p:tag name="KSO_WM_UNIT_TEXT_FILL_TYPE" val="1"/>
  <p:tag name="KSO_WM_UNIT_USESOURCEFORMAT_APPLY" val="1"/>
  <p:tag name="KSO_WM_FULL_TEXT_BEAUTIFY_COPY_ID" val="95"/>
</p:tagLst>
</file>

<file path=ppt/tags/tag7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206372_4*q_h_i*1_4_1"/>
  <p:tag name="KSO_WM_TEMPLATE_CATEGORY" val="diagram"/>
  <p:tag name="KSO_WM_TEMPLATE_INDEX" val="20206372"/>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 name="KSO_WM_FULL_TEXT_BEAUTIFY_COPY_ID" val="97"/>
</p:tagLst>
</file>

<file path=ppt/tags/tag7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5_1"/>
  <p:tag name="KSO_WM_UNIT_ID" val="diagram20206372_4*q_h_f*1_5_1"/>
  <p:tag name="KSO_WM_TEMPLATE_CATEGORY" val="diagram"/>
  <p:tag name="KSO_WM_TEMPLATE_INDEX" val="20206372"/>
  <p:tag name="KSO_WM_UNIT_LAYERLEVEL" val="1_1_1"/>
  <p:tag name="KSO_WM_TAG_VERSION" val="1.0"/>
  <p:tag name="KSO_WM_BEAUTIFY_FLAG" val="#wm#"/>
  <p:tag name="KSO_WM_UNIT_PRESET_TEXT" val="单击此处输入你所需要的正文，文字就是您思想的提炼。"/>
  <p:tag name="KSO_WM_UNIT_TEXT_FILL_FORE_SCHEMECOLOR_INDEX_BRIGHTNESS" val="0.25"/>
  <p:tag name="KSO_WM_UNIT_TEXT_FILL_FORE_SCHEMECOLOR_INDEX" val="13"/>
  <p:tag name="KSO_WM_UNIT_TEXT_FILL_TYPE" val="1"/>
  <p:tag name="KSO_WM_UNIT_USESOURCEFORMAT_APPLY" val="1"/>
  <p:tag name="KSO_WM_FULL_TEXT_BEAUTIFY_COPY_ID" val="106"/>
</p:tagLst>
</file>

<file path=ppt/tags/tag7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ID" val="diagram20206372_4*q_h_i*1_5_1"/>
  <p:tag name="KSO_WM_TEMPLATE_CATEGORY" val="diagram"/>
  <p:tag name="KSO_WM_TEMPLATE_INDEX" val="20206372"/>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 name="KSO_WM_FULL_TEXT_BEAUTIFY_COPY_ID" val="108"/>
</p:tagLst>
</file>

<file path=ppt/tags/tag7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206372_4*q_h_f*1_2_1"/>
  <p:tag name="KSO_WM_TEMPLATE_CATEGORY" val="diagram"/>
  <p:tag name="KSO_WM_TEMPLATE_INDEX" val="20206372"/>
  <p:tag name="KSO_WM_UNIT_LAYERLEVEL" val="1_1_1"/>
  <p:tag name="KSO_WM_TAG_VERSION" val="1.0"/>
  <p:tag name="KSO_WM_BEAUTIFY_FLAG" val="#wm#"/>
  <p:tag name="KSO_WM_UNIT_PRESET_TEXT" val="单击此处输入你所需要的正文，文字就是您思想的提炼。"/>
  <p:tag name="KSO_WM_UNIT_TEXT_FILL_FORE_SCHEMECOLOR_INDEX_BRIGHTNESS" val="0.25"/>
  <p:tag name="KSO_WM_UNIT_TEXT_FILL_FORE_SCHEMECOLOR_INDEX" val="13"/>
  <p:tag name="KSO_WM_UNIT_TEXT_FILL_TYPE" val="1"/>
  <p:tag name="KSO_WM_UNIT_USESOURCEFORMAT_APPLY" val="1"/>
  <p:tag name="KSO_WM_FULL_TEXT_BEAUTIFY_COPY_ID" val="115"/>
</p:tagLst>
</file>

<file path=ppt/tags/tag7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2"/>
  <p:tag name="KSO_WM_UNIT_ID" val="diagram20206372_4*q_h_i*1_1_2"/>
  <p:tag name="KSO_WM_TEMPLATE_CATEGORY" val="diagram"/>
  <p:tag name="KSO_WM_TEMPLATE_INDEX" val="2020637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FULL_TEXT_BEAUTIFY_COPY_ID" val="120"/>
</p:tagLst>
</file>

<file path=ppt/tags/tag74.xml><?xml version="1.0" encoding="utf-8"?>
<p:tagLst xmlns:p="http://schemas.openxmlformats.org/presentationml/2006/main">
  <p:tag name="KSO_WM_SLIDE_BACKGROUND_TYPE" val="navigation"/>
</p:tagLst>
</file>

<file path=ppt/tags/tag7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2"/>
  <p:tag name="KSO_WM_UNIT_ID" val="diagram20206372_4*q_h_i*1_2_2"/>
  <p:tag name="KSO_WM_TEMPLATE_CATEGORY" val="diagram"/>
  <p:tag name="KSO_WM_TEMPLATE_INDEX" val="2020637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FULL_TEXT_BEAUTIFY_COPY_ID" val="121"/>
</p:tagLst>
</file>

<file path=ppt/tags/tag7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2"/>
  <p:tag name="KSO_WM_UNIT_ID" val="diagram20206372_4*q_h_i*1_3_2"/>
  <p:tag name="KSO_WM_TEMPLATE_CATEGORY" val="diagram"/>
  <p:tag name="KSO_WM_TEMPLATE_INDEX" val="2020637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FULL_TEXT_BEAUTIFY_COPY_ID" val="122"/>
</p:tagLst>
</file>

<file path=ppt/tags/tag7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4_2"/>
  <p:tag name="KSO_WM_UNIT_ID" val="diagram20206372_4*q_h_i*1_4_2"/>
  <p:tag name="KSO_WM_TEMPLATE_CATEGORY" val="diagram"/>
  <p:tag name="KSO_WM_TEMPLATE_INDEX" val="2020637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FULL_TEXT_BEAUTIFY_COPY_ID" val="123"/>
</p:tagLst>
</file>

<file path=ppt/tags/tag7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5_2"/>
  <p:tag name="KSO_WM_UNIT_ID" val="diagram20206372_4*q_h_i*1_5_2"/>
  <p:tag name="KSO_WM_TEMPLATE_CATEGORY" val="diagram"/>
  <p:tag name="KSO_WM_TEMPLATE_INDEX" val="20206372"/>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FULL_TEXT_BEAUTIFY_COPY_ID" val="124"/>
</p:tagLst>
</file>

<file path=ppt/tags/tag744.xml><?xml version="1.0" encoding="utf-8"?>
<p:tagLst xmlns:p="http://schemas.openxmlformats.org/presentationml/2006/main">
  <p:tag name="KSO_WM_BEAUTIFY_FLAG" val="#wm#"/>
  <p:tag name="KSO_WM_TEMPLATE_CATEGORY" val="diagram"/>
  <p:tag name="KSO_WM_TEMPLATE_INDEX" val="20216155"/>
  <p:tag name="KSO_WM_SLIDE_ID" val="diagram2021615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7*540"/>
  <p:tag name="KSO_WM_SLIDE_POSITION" val="0*0"/>
  <p:tag name="KSO_WM_TAG_VERSION" val="1.0"/>
  <p:tag name="KSO_WM_SLIDE_LAYOUT" val="a_d"/>
  <p:tag name="KSO_WM_SLIDE_LAYOUT_CNT" val="1_1"/>
  <p:tag name="KSO_WM_SLIDE_LAYOUT_INFO" val="{&quot;direction&quot;:1,&quot;id&quot;:&quot;2021-06-09T10:17:08&quot;,&quot;maxSize&quot;:{&quot;size1&quot;:33.799999999999997},&quot;minSize&quot;:{&quot;size1&quot;:33.799999999999997},&quot;normalSize&quot;:{&quot;size1&quot;:33.799999999999997},&quot;subLayout&quot;:[{&quot;backgroundInfo&quot;:[{&quot;bottom&quot;:0,&quot;bottomAbs&quot;:false,&quot;left&quot;:0,&quot;leftAbs&quot;:false,&quot;right&quot;:0,&quot;rightAbs&quot;:false,&quot;top&quot;:0,&quot;topAbs&quot;:false,&quot;type&quot;:&quot;leftRight&quot;}],&quot;id&quot;:&quot;2021-06-09T10:17:08&quot;,&quot;margin&quot;:{&quot;bottom&quot;:1.7109999656677246,&quot;left&quot;:1.6929999589920044,&quot;right&quot;:1.7200000286102295,&quot;top&quot;:1.6929999589920044},&quot;type&quot;:0},{&quot;id&quot;:&quot;2021-06-09T10:17:08&quot;,&quot;margin&quot;:{&quot;bottom&quot;:1.6940000057220459,&quot;left&quot;:1.7089999914169312,&quot;right&quot;:1.7209999561309814,&quot;top&quot;:1.6940000057220459},&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af2e998712faa657a53d"/>
  <p:tag name="KSO_WM_CHIP_FILLPROP" val="[[{&quot;text_align&quot;:&quot;lt&quot;,&quot;text_direction&quot;:&quot;horizontal&quot;,&quot;support_big_font&quot;:false,&quot;picture_toward&quot;:0,&quot;picture_dockside&quot;:[],&quot;fill_id&quot;:&quot;a437010b62d44816bad6476e00523df5&quot;,&quot;fill_align&quot;:&quot;lt&quot;,&quot;chip_types&quot;:[&quot;text&quot;,&quot;header&quot;]},{&quot;text_align&quot;:&quot;lm&quot;,&quot;text_direction&quot;:&quot;horizontal&quot;,&quot;support_features&quot;:[&quot;collage&quot;],&quot;support_big_font&quot;:false,&quot;picture_toward&quot;:0,&quot;picture_dockside&quot;:[],&quot;fill_id&quot;:&quot;85f99bb7ef944d40aee755d1d8fef78b&quot;,&quot;fill_align&quot;:&quot;cm&quot;,&quot;chip_types&quot;:[&quot;diagram&quot;,&quot;pictext&quot;,&quot;text&quot;,&quot;picture&quot;,&quot;chart&quot;,&quot;table&quot;,&quot;video&quot;]}]]"/>
  <p:tag name="KSO_WM_CHIP_DECFILLPROP" val="[]"/>
  <p:tag name="FIXED_XID_TMP" val="5fab54f0341d2fac3cfce989"/>
  <p:tag name="KSO_WM_CHIP_GROUPID" val="5fab54f0341d2fac3cfce989"/>
  <p:tag name="KSO_WM_SLIDE_BK_DARK_LIGHT" val="2"/>
  <p:tag name="KSO_WM_SLIDE_BACKGROUND_TYPE" val="leftRight"/>
  <p:tag name="KSO_WM_SLIDE_SUPPORT_FEATURE_TYPE" val="1"/>
  <p:tag name="KSO_WM_TEMPLATE_ASSEMBLE_XID" val="5fd2e01a6ba173179970b3be"/>
  <p:tag name="KSO_WM_TEMPLATE_ASSEMBLE_GROUPID" val="5fd2e01a6ba173179970b3be"/>
  <p:tag name="KSO_WM_FULL_TEXT_BEAUTIFY_COPY_ID" val="150995724"/>
</p:tagLst>
</file>

<file path=ppt/tags/tag745.xml><?xml version="1.0" encoding="utf-8"?>
<p:tagLst xmlns:p="http://schemas.openxmlformats.org/presentationml/2006/main">
  <p:tag name="KSO_WM_FULL_TEXT_BEAUTIFY_COPY_ID" val="2"/>
</p:tagLst>
</file>

<file path=ppt/tags/tag746.xml><?xml version="1.0" encoding="utf-8"?>
<p:tagLst xmlns:p="http://schemas.openxmlformats.org/presentationml/2006/main">
  <p:tag name="KSO_WM_UNIT_TEXTBOXSTYLE_GUID" val="{171233bc-e4fc-4256-a137-8082a51b366d}"/>
</p:tagLst>
</file>

<file path=ppt/tags/tag747.xml><?xml version="1.0" encoding="utf-8"?>
<p:tagLst xmlns:p="http://schemas.openxmlformats.org/presentationml/2006/main">
  <p:tag name="KSO_WM_UNIT_TEXTBOXSTYLE_SHAPETYPE" val="1"/>
  <p:tag name="KSO_WM_UNIT_TEXTBOXSTYLE_ADJUSTLEFT" val="0_-0.003387451"/>
  <p:tag name="KSO_WM_UNIT_TEXTBOXSTYLE_ADJUSTTOP" val="100_8.900005"/>
  <p:tag name="KSO_WM_UNIT_TEXTBOXSTYLE_ADJUSTWIDTH" val="102.7783_0"/>
  <p:tag name="KSO_WM_UNIT_HIGHLIGHT" val="0"/>
  <p:tag name="KSO_WM_UNIT_COMPATIBLE" val="0"/>
  <p:tag name="KSO_WM_UNIT_DIAGRAM_ISNUMVISUAL" val="0"/>
  <p:tag name="KSO_WM_UNIT_DIAGRAM_ISREFERUNIT" val="0"/>
  <p:tag name="KSO_WM_UNIT_TYPE" val="i"/>
  <p:tag name="KSO_WM_UNIT_INDEX" val="1"/>
  <p:tag name="KSO_WM_UNIT_ID" val="mixed20201883_50*i*1"/>
  <p:tag name="KSO_WM_TEMPLATE_CATEGORY" val="mixed"/>
  <p:tag name="KSO_WM_TEMPLATE_INDEX" val="20201883"/>
  <p:tag name="KSO_WM_UNIT_LAYERLEVEL" val="1"/>
  <p:tag name="KSO_WM_TAG_VERSION" val="1.0"/>
  <p:tag name="KSO_WM_BEAUTIFY_FLAG" val="#wm#"/>
  <p:tag name="KSO_WM_UNIT_TEXTBOXSTYLE_GUID" val="{171233bc-e4fc-4256-a137-8082a51b366d}"/>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5"/>
</p:tagLst>
</file>

<file path=ppt/tags/tag748.xml><?xml version="1.0" encoding="utf-8"?>
<p:tagLst xmlns:p="http://schemas.openxmlformats.org/presentationml/2006/main">
  <p:tag name="KSO_WM_UNIT_TEXTBOXSTYLE_SHAPETYPE" val="1"/>
  <p:tag name="KSO_WM_UNIT_TEXTBOXSTYLE_ADJUSTLEFT" val="0_0"/>
  <p:tag name="KSO_WM_UNIT_TEXTBOXSTYLE_ADJUSTTOP" val="100_8.900082"/>
  <p:tag name="KSO_WM_UNIT_TEXTBOXSTYLE_ADJUSTWIDTH" val="25.29059_0"/>
  <p:tag name="KSO_WM_UNIT_HIGHLIGHT" val="0"/>
  <p:tag name="KSO_WM_UNIT_COMPATIBLE" val="0"/>
  <p:tag name="KSO_WM_UNIT_DIAGRAM_ISNUMVISUAL" val="0"/>
  <p:tag name="KSO_WM_UNIT_DIAGRAM_ISREFERUNIT" val="0"/>
  <p:tag name="KSO_WM_UNIT_TYPE" val="i"/>
  <p:tag name="KSO_WM_UNIT_INDEX" val="2"/>
  <p:tag name="KSO_WM_UNIT_ID" val="mixed20201883_50*i*2"/>
  <p:tag name="KSO_WM_TEMPLATE_CATEGORY" val="mixed"/>
  <p:tag name="KSO_WM_TEMPLATE_INDEX" val="20201883"/>
  <p:tag name="KSO_WM_UNIT_LAYERLEVEL" val="1"/>
  <p:tag name="KSO_WM_TAG_VERSION" val="1.0"/>
  <p:tag name="KSO_WM_BEAUTIFY_FLAG" val="#wm#"/>
  <p:tag name="KSO_WM_UNIT_TEXTBOXSTYLE_GUID" val="{171233bc-e4fc-4256-a137-8082a51b366d}"/>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13"/>
</p:tagLst>
</file>

<file path=ppt/tags/tag749.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1"/>
  <p:tag name="KSO_WM_UNIT_VALUE" val="33"/>
  <p:tag name="KSO_WM_UNIT_HIGHLIGHT" val="0"/>
  <p:tag name="KSO_WM_UNIT_COMPATIBLE" val="0"/>
  <p:tag name="KSO_WM_UNIT_DIAGRAM_ISNUMVISUAL" val="0"/>
  <p:tag name="KSO_WM_UNIT_DIAGRAM_ISREFERUNIT" val="0"/>
  <p:tag name="KSO_WM_UNIT_TYPE" val="a"/>
  <p:tag name="KSO_WM_UNIT_INDEX" val="1"/>
  <p:tag name="KSO_WM_UNIT_ID" val="mixed20201883_50*a*1"/>
  <p:tag name="KSO_WM_TEMPLATE_CATEGORY" val="mixed"/>
  <p:tag name="KSO_WM_TEMPLATE_INDEX" val="20201883"/>
  <p:tag name="KSO_WM_UNIT_LAYERLEVEL" val="1"/>
  <p:tag name="KSO_WM_TAG_VERSION" val="1.0"/>
  <p:tag name="KSO_WM_BEAUTIFY_FLAG" val="#wm#"/>
  <p:tag name="KSO_WM_UNIT_TEXTBOXSTYLE_GUID" val="{171233bc-e4fc-4256-a137-8082a51b366d}"/>
  <p:tag name="KSO_WM_UNIT_TEXTBOXSTYLE_TYPE" val="3"/>
  <p:tag name="KSO_WM_UNIT_TEXT_FILL_FORE_SCHEMECOLOR_INDEX_BRIGHTNESS" val="0.25"/>
  <p:tag name="KSO_WM_UNIT_TEXT_FILL_FORE_SCHEMECOLOR_INDEX" val="13"/>
  <p:tag name="KSO_WM_UNIT_TEXT_FILL_TYPE" val="1"/>
  <p:tag name="KSO_WM_FULL_TEXT_BEAUTIFY_COPY_ID" val="8"/>
</p:tagLst>
</file>

<file path=ppt/tags/tag75.xml><?xml version="1.0" encoding="utf-8"?>
<p:tagLst xmlns:p="http://schemas.openxmlformats.org/presentationml/2006/main">
  <p:tag name="KSO_WM_SLIDE_BACKGROUND_TYPE" val="navigation"/>
</p:tagLst>
</file>

<file path=ppt/tags/tag750.xml><?xml version="1.0" encoding="utf-8"?>
<p:tagLst xmlns:p="http://schemas.openxmlformats.org/presentationml/2006/main">
  <p:tag name="KSO_WM_UNIT_TEXTBOXSTYLE_GUID" val="{d4c5c178-4f2e-4f65-a5c5-217e727c5f93}"/>
</p:tagLst>
</file>

<file path=ppt/tags/tag751.xml><?xml version="1.0" encoding="utf-8"?>
<p:tagLst xmlns:p="http://schemas.openxmlformats.org/presentationml/2006/main">
  <p:tag name="KSO_WM_UNIT_TEXTBOXSTYLE_SHAPETYPE" val="1"/>
  <p:tag name="KSO_WM_UNIT_TEXTBOXSTYLE_ADJUSTLEFT" val="0_-32.60001"/>
  <p:tag name="KSO_WM_UNIT_TEXTBOXSTYLE_ADJUSTTOP" val="0_-37.25"/>
  <p:tag name="KSO_WM_UNIT_TEXTBOXSTYLE_ADJUSTWIDTH" val="100_44.5"/>
  <p:tag name="KSO_WM_UNIT_TEXTBOXSTYLE_ADJUSTHEIGTH" val="100_53.70001"/>
  <p:tag name="KSO_WM_UNIT_HIGHLIGHT" val="0"/>
  <p:tag name="KSO_WM_UNIT_COMPATIBLE" val="0"/>
  <p:tag name="KSO_WM_UNIT_DIAGRAM_ISNUMVISUAL" val="0"/>
  <p:tag name="KSO_WM_UNIT_DIAGRAM_ISREFERUNIT" val="0"/>
  <p:tag name="KSO_WM_UNIT_TYPE" val="i"/>
  <p:tag name="KSO_WM_UNIT_INDEX" val="1"/>
  <p:tag name="KSO_WM_UNIT_ID" val="mixed20201941_327*i*1"/>
  <p:tag name="KSO_WM_TEMPLATE_CATEGORY" val="mixed"/>
  <p:tag name="KSO_WM_TEMPLATE_INDEX" val="20201941"/>
  <p:tag name="KSO_WM_UNIT_LAYERLEVEL" val="1"/>
  <p:tag name="KSO_WM_TAG_VERSION" val="1.0"/>
  <p:tag name="KSO_WM_BEAUTIFY_FLAG" val="#wm#"/>
  <p:tag name="KSO_WM_UNIT_TEXTBOXSTYLE_GUID" val="{d4c5c178-4f2e-4f65-a5c5-217e727c5f93}"/>
  <p:tag name="KSO_WM_UNIT_FILL_FORE_SCHEMECOLOR_INDEX_BRIGHTNESS" val="0.8"/>
  <p:tag name="KSO_WM_UNIT_FILL_FORE_SCHEMECOLOR_INDEX" val="5"/>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7"/>
</p:tagLst>
</file>

<file path=ppt/tags/tag752.xml><?xml version="1.0" encoding="utf-8"?>
<p:tagLst xmlns:p="http://schemas.openxmlformats.org/presentationml/2006/main">
  <p:tag name="KSO_WM_UNIT_TEXTBOXSTYLE_SHAPETYPE" val="1"/>
  <p:tag name="KSO_WM_UNIT_TEXTBOXSTYLE_ADJUSTLEFT" val="0_-22.25"/>
  <p:tag name="KSO_WM_UNIT_TEXTBOXSTYLE_ADJUSTTOP" val="0_-26.89999"/>
  <p:tag name="KSO_WM_UNIT_TEXTBOXSTYLE_ADJUSTWIDTH" val="100_44.5"/>
  <p:tag name="KSO_WM_UNIT_TEXTBOXSTYLE_ADJUSTHEIGTH" val="100_53.70001"/>
  <p:tag name="KSO_WM_UNIT_HIGHLIGHT" val="0"/>
  <p:tag name="KSO_WM_UNIT_COMPATIBLE" val="0"/>
  <p:tag name="KSO_WM_UNIT_DIAGRAM_ISNUMVISUAL" val="0"/>
  <p:tag name="KSO_WM_UNIT_DIAGRAM_ISREFERUNIT" val="0"/>
  <p:tag name="KSO_WM_UNIT_TYPE" val="i"/>
  <p:tag name="KSO_WM_UNIT_INDEX" val="2"/>
  <p:tag name="KSO_WM_UNIT_ID" val="mixed20201941_327*i*2"/>
  <p:tag name="KSO_WM_TEMPLATE_CATEGORY" val="mixed"/>
  <p:tag name="KSO_WM_TEMPLATE_INDEX" val="20201941"/>
  <p:tag name="KSO_WM_UNIT_LAYERLEVEL" val="1"/>
  <p:tag name="KSO_WM_TAG_VERSION" val="1.0"/>
  <p:tag name="KSO_WM_BEAUTIFY_FLAG" val="#wm#"/>
  <p:tag name="KSO_WM_UNIT_TEXTBOXSTYLE_GUID" val="{d4c5c178-4f2e-4f65-a5c5-217e727c5f93}"/>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9"/>
</p:tagLst>
</file>

<file path=ppt/tags/tag753.xml><?xml version="1.0" encoding="utf-8"?>
<p:tagLst xmlns:p="http://schemas.openxmlformats.org/presentationml/2006/main">
  <p:tag name="KSO_WM_UNIT_TEXTBOXSTYLE_SHAPETYPE" val="1"/>
  <p:tag name="KSO_WM_UNIT_TEXTBOXSTYLE_ADJUSTLEFT" val="100_3.699982"/>
  <p:tag name="KSO_WM_UNIT_TEXTBOXSTYLE_ADJUSTTOP" val="100_8.199997"/>
  <p:tag name="KSO_WM_UNIT_HIGHLIGHT" val="0"/>
  <p:tag name="KSO_WM_UNIT_COMPATIBLE" val="0"/>
  <p:tag name="KSO_WM_UNIT_DIAGRAM_ISNUMVISUAL" val="0"/>
  <p:tag name="KSO_WM_UNIT_DIAGRAM_ISREFERUNIT" val="0"/>
  <p:tag name="KSO_WM_UNIT_TYPE" val="i"/>
  <p:tag name="KSO_WM_UNIT_INDEX" val="3"/>
  <p:tag name="KSO_WM_UNIT_ID" val="mixed20201941_327*i*3"/>
  <p:tag name="KSO_WM_TEMPLATE_CATEGORY" val="mixed"/>
  <p:tag name="KSO_WM_TEMPLATE_INDEX" val="20201941"/>
  <p:tag name="KSO_WM_UNIT_LAYERLEVEL" val="1"/>
  <p:tag name="KSO_WM_TAG_VERSION" val="1.0"/>
  <p:tag name="KSO_WM_BEAUTIFY_FLAG" val="#wm#"/>
  <p:tag name="KSO_WM_UNIT_TEXTBOXSTYLE_GUID" val="{d4c5c178-4f2e-4f65-a5c5-217e727c5f93}"/>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33"/>
</p:tagLst>
</file>

<file path=ppt/tags/tag754.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80"/>
  <p:tag name="KSO_WM_UNIT_HIGHLIGHT" val="0"/>
  <p:tag name="KSO_WM_UNIT_COMPATIBLE" val="0"/>
  <p:tag name="KSO_WM_UNIT_DIAGRAM_ISNUMVISUAL" val="0"/>
  <p:tag name="KSO_WM_UNIT_DIAGRAM_ISREFERUNIT" val="0"/>
  <p:tag name="KSO_WM_UNIT_TYPE" val="f"/>
  <p:tag name="KSO_WM_UNIT_INDEX" val="1"/>
  <p:tag name="KSO_WM_UNIT_ID" val="mixed20201941_327*f*1"/>
  <p:tag name="KSO_WM_TEMPLATE_CATEGORY" val="mixed"/>
  <p:tag name="KSO_WM_TEMPLATE_INDEX" val="20201941"/>
  <p:tag name="KSO_WM_UNIT_LAYERLEVEL" val="1"/>
  <p:tag name="KSO_WM_TAG_VERSION" val="1.0"/>
  <p:tag name="KSO_WM_BEAUTIFY_FLAG" val="#wm#"/>
  <p:tag name="KSO_WM_UNIT_TEXTBOXSTYLE_GUID" val="{d4c5c178-4f2e-4f65-a5c5-217e727c5f93}"/>
  <p:tag name="KSO_WM_UNIT_TEXTBOXSTYLE_TYPE" val="8"/>
  <p:tag name="KSO_WM_UNIT_TEXT_FILL_FORE_SCHEMECOLOR_INDEX_BRIGHTNESS" val="0.25"/>
  <p:tag name="KSO_WM_UNIT_TEXT_FILL_FORE_SCHEMECOLOR_INDEX" val="13"/>
  <p:tag name="KSO_WM_UNIT_TEXT_FILL_TYPE" val="1"/>
  <p:tag name="KSO_WM_FULL_TEXT_BEAUTIFY_COPY_ID" val="10"/>
</p:tagLst>
</file>

<file path=ppt/tags/tag755.xml><?xml version="1.0" encoding="utf-8"?>
<p:tagLst xmlns:p="http://schemas.openxmlformats.org/presentationml/2006/main">
  <p:tag name="KSO_WM_FULL_TEXT_BEAUTIFY_COPY_ID" val="78852"/>
</p:tagLst>
</file>

<file path=ppt/tags/tag756.xml><?xml version="1.0" encoding="utf-8"?>
<p:tagLst xmlns:p="http://schemas.openxmlformats.org/presentationml/2006/main">
  <p:tag name="KSO_WM_FULL_TEXT_BEAUTIFY_COPY_ID" val="78853"/>
</p:tagLst>
</file>

<file path=ppt/tags/tag757.xml><?xml version="1.0" encoding="utf-8"?>
<p:tagLst xmlns:p="http://schemas.openxmlformats.org/presentationml/2006/main">
  <p:tag name="KSO_WM_FULL_TEXT_BEAUTIFY_COPY_ID" val="78855"/>
</p:tagLst>
</file>

<file path=ppt/tags/tag758.xml><?xml version="1.0" encoding="utf-8"?>
<p:tagLst xmlns:p="http://schemas.openxmlformats.org/presentationml/2006/main">
  <p:tag name="KSO_WM_FULL_TEXT_BEAUTIFY_COPY_ID" val="78856"/>
</p:tagLst>
</file>

<file path=ppt/tags/tag759.xml><?xml version="1.0" encoding="utf-8"?>
<p:tagLst xmlns:p="http://schemas.openxmlformats.org/presentationml/2006/main">
  <p:tag name="KSO_WM_FULL_TEXT_BEAUTIFY_COPY_ID" val="78858"/>
</p:tagLst>
</file>

<file path=ppt/tags/tag76.xml><?xml version="1.0" encoding="utf-8"?>
<p:tagLst xmlns:p="http://schemas.openxmlformats.org/presentationml/2006/main">
  <p:tag name="KSO_WM_SLIDE_BACKGROUND_TYPE" val="navigation"/>
</p:tagLst>
</file>

<file path=ppt/tags/tag760.xml><?xml version="1.0" encoding="utf-8"?>
<p:tagLst xmlns:p="http://schemas.openxmlformats.org/presentationml/2006/main">
  <p:tag name="KSO_WM_FULL_TEXT_BEAUTIFY_COPY_ID" val="78859"/>
</p:tagLst>
</file>

<file path=ppt/tags/tag761.xml><?xml version="1.0" encoding="utf-8"?>
<p:tagLst xmlns:p="http://schemas.openxmlformats.org/presentationml/2006/main">
  <p:tag name="KSO_WM_FULL_TEXT_BEAUTIFY_COPY_ID" val="78860"/>
</p:tagLst>
</file>

<file path=ppt/tags/tag762.xml><?xml version="1.0" encoding="utf-8"?>
<p:tagLst xmlns:p="http://schemas.openxmlformats.org/presentationml/2006/main">
  <p:tag name="KSO_WM_FULL_TEXT_BEAUTIFY_COPY_ID" val="78861"/>
</p:tagLst>
</file>

<file path=ppt/tags/tag763.xml><?xml version="1.0" encoding="utf-8"?>
<p:tagLst xmlns:p="http://schemas.openxmlformats.org/presentationml/2006/main">
  <p:tag name="KSO_WM_FULL_TEXT_BEAUTIFY_COPY_ID" val="78862"/>
</p:tagLst>
</file>

<file path=ppt/tags/tag764.xml><?xml version="1.0" encoding="utf-8"?>
<p:tagLst xmlns:p="http://schemas.openxmlformats.org/presentationml/2006/main">
  <p:tag name="KSO_WM_FULL_TEXT_BEAUTIFY_COPY_ID" val="78863"/>
</p:tagLst>
</file>

<file path=ppt/tags/tag765.xml><?xml version="1.0" encoding="utf-8"?>
<p:tagLst xmlns:p="http://schemas.openxmlformats.org/presentationml/2006/main">
  <p:tag name="KSO_WM_FULL_TEXT_BEAUTIFY_COPY_ID" val="78865"/>
</p:tagLst>
</file>

<file path=ppt/tags/tag766.xml><?xml version="1.0" encoding="utf-8"?>
<p:tagLst xmlns:p="http://schemas.openxmlformats.org/presentationml/2006/main">
  <p:tag name="KSO_WM_FULL_TEXT_BEAUTIFY_COPY_ID" val="78866"/>
</p:tagLst>
</file>

<file path=ppt/tags/tag767.xml><?xml version="1.0" encoding="utf-8"?>
<p:tagLst xmlns:p="http://schemas.openxmlformats.org/presentationml/2006/main">
  <p:tag name="KSO_WM_FULL_TEXT_BEAUTIFY_COPY_ID" val="78867"/>
</p:tagLst>
</file>

<file path=ppt/tags/tag768.xml><?xml version="1.0" encoding="utf-8"?>
<p:tagLst xmlns:p="http://schemas.openxmlformats.org/presentationml/2006/main">
  <p:tag name="KSO_WM_FULL_TEXT_BEAUTIFY_COPY_ID" val="78868"/>
</p:tagLst>
</file>

<file path=ppt/tags/tag769.xml><?xml version="1.0" encoding="utf-8"?>
<p:tagLst xmlns:p="http://schemas.openxmlformats.org/presentationml/2006/main">
  <p:tag name="KSO_WM_FULL_TEXT_BEAUTIFY_COPY_ID" val="78869"/>
</p:tagLst>
</file>

<file path=ppt/tags/tag77.xml><?xml version="1.0" encoding="utf-8"?>
<p:tagLst xmlns:p="http://schemas.openxmlformats.org/presentationml/2006/main">
  <p:tag name="KSO_WM_SLIDE_BACKGROUND_TYPE" val="navigation"/>
</p:tagLst>
</file>

<file path=ppt/tags/tag770.xml><?xml version="1.0" encoding="utf-8"?>
<p:tagLst xmlns:p="http://schemas.openxmlformats.org/presentationml/2006/main">
  <p:tag name="KSO_WM_FULL_TEXT_BEAUTIFY_COPY_ID" val="78870"/>
</p:tagLst>
</file>

<file path=ppt/tags/tag771.xml><?xml version="1.0" encoding="utf-8"?>
<p:tagLst xmlns:p="http://schemas.openxmlformats.org/presentationml/2006/main">
  <p:tag name="KSO_WM_FULL_TEXT_BEAUTIFY_COPY_ID" val="78854"/>
</p:tagLst>
</file>

<file path=ppt/tags/tag772.xml><?xml version="1.0" encoding="utf-8"?>
<p:tagLst xmlns:p="http://schemas.openxmlformats.org/presentationml/2006/main">
  <p:tag name="KSO_WM_FULL_TEXT_BEAUTIFY_COPY_ID" val="150995725"/>
</p:tagLst>
</file>

<file path=ppt/tags/tag773.xml><?xml version="1.0" encoding="utf-8"?>
<p:tagLst xmlns:p="http://schemas.openxmlformats.org/presentationml/2006/main">
  <p:tag name="KSO_WM_FULL_TEXT_BEAUTIFY_COPY_ID" val="2"/>
</p:tagLst>
</file>

<file path=ppt/tags/tag774.xml><?xml version="1.0" encoding="utf-8"?>
<p:tagLst xmlns:p="http://schemas.openxmlformats.org/presentationml/2006/main">
  <p:tag name="KSO_WM_FULL_TEXT_BEAUTIFY_COPY_ID" val="88066"/>
</p:tagLst>
</file>

<file path=ppt/tags/tag775.xml><?xml version="1.0" encoding="utf-8"?>
<p:tagLst xmlns:p="http://schemas.openxmlformats.org/presentationml/2006/main">
  <p:tag name="KSO_WM_FULL_TEXT_BEAUTIFY_COPY_ID" val="88067"/>
</p:tagLst>
</file>

<file path=ppt/tags/tag776.xml><?xml version="1.0" encoding="utf-8"?>
<p:tagLst xmlns:p="http://schemas.openxmlformats.org/presentationml/2006/main">
  <p:tag name="KSO_WM_FULL_TEXT_BEAUTIFY_COPY_ID" val="88068"/>
</p:tagLst>
</file>

<file path=ppt/tags/tag777.xml><?xml version="1.0" encoding="utf-8"?>
<p:tagLst xmlns:p="http://schemas.openxmlformats.org/presentationml/2006/main">
  <p:tag name="KSO_WM_FULL_TEXT_BEAUTIFY_COPY_ID" val="88069"/>
</p:tagLst>
</file>

<file path=ppt/tags/tag778.xml><?xml version="1.0" encoding="utf-8"?>
<p:tagLst xmlns:p="http://schemas.openxmlformats.org/presentationml/2006/main">
  <p:tag name="KSO_WM_FULL_TEXT_BEAUTIFY_COPY_ID" val="88070"/>
</p:tagLst>
</file>

<file path=ppt/tags/tag779.xml><?xml version="1.0" encoding="utf-8"?>
<p:tagLst xmlns:p="http://schemas.openxmlformats.org/presentationml/2006/main">
  <p:tag name="KSO_WM_FULL_TEXT_BEAUTIFY_COPY_ID" val="8807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4316_5*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7"/>
  <p:tag name="KSO_WM_UNIT_DEC_AREA_ID" val="a94a8c0897bc443f9f6d18f33ffceef3"/>
  <p:tag name="KSO_WM_UNIT_DECORATE_INFO" val=""/>
  <p:tag name="KSO_WM_UNIT_SM_LIMIT_TYPE" val=""/>
  <p:tag name="KSO_WM_CHIP_FILLAREA_FILL_RULE" val="{&quot;fill_align&quot;:&quot;cm&quot;,&quot;fill_effect&quot;:[],&quot;fill_mode&quot;:&quot;full&quot;,&quot;sacle_strategy&quot;:&quot;stretch&quot;}"/>
  <p:tag name="KSO_WM_ASSEMBLE_CHIP_INDEX" val="196f3505fc6148c48554fb92559b2880"/>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780.xml><?xml version="1.0" encoding="utf-8"?>
<p:tagLst xmlns:p="http://schemas.openxmlformats.org/presentationml/2006/main">
  <p:tag name="KSO_WM_FULL_TEXT_BEAUTIFY_COPY_ID" val="88072"/>
</p:tagLst>
</file>

<file path=ppt/tags/tag781.xml><?xml version="1.0" encoding="utf-8"?>
<p:tagLst xmlns:p="http://schemas.openxmlformats.org/presentationml/2006/main">
  <p:tag name="KSO_WM_FULL_TEXT_BEAUTIFY_COPY_ID" val="88073"/>
</p:tagLst>
</file>

<file path=ppt/tags/tag782.xml><?xml version="1.0" encoding="utf-8"?>
<p:tagLst xmlns:p="http://schemas.openxmlformats.org/presentationml/2006/main">
  <p:tag name="KSO_WM_FULL_TEXT_BEAUTIFY_COPY_ID" val="88074"/>
</p:tagLst>
</file>

<file path=ppt/tags/tag783.xml><?xml version="1.0" encoding="utf-8"?>
<p:tagLst xmlns:p="http://schemas.openxmlformats.org/presentationml/2006/main">
  <p:tag name="KSO_WM_FULL_TEXT_BEAUTIFY_COPY_ID" val="88075"/>
</p:tagLst>
</file>

<file path=ppt/tags/tag784.xml><?xml version="1.0" encoding="utf-8"?>
<p:tagLst xmlns:p="http://schemas.openxmlformats.org/presentationml/2006/main">
  <p:tag name="KSO_WM_FULL_TEXT_BEAUTIFY_COPY_ID" val="88076"/>
</p:tagLst>
</file>

<file path=ppt/tags/tag785.xml><?xml version="1.0" encoding="utf-8"?>
<p:tagLst xmlns:p="http://schemas.openxmlformats.org/presentationml/2006/main">
  <p:tag name="KSO_WM_FULL_TEXT_BEAUTIFY_COPY_ID" val="88077"/>
</p:tagLst>
</file>

<file path=ppt/tags/tag786.xml><?xml version="1.0" encoding="utf-8"?>
<p:tagLst xmlns:p="http://schemas.openxmlformats.org/presentationml/2006/main">
  <p:tag name="KSO_WM_FULL_TEXT_BEAUTIFY_COPY_ID" val="88080"/>
</p:tagLst>
</file>

<file path=ppt/tags/tag787.xml><?xml version="1.0" encoding="utf-8"?>
<p:tagLst xmlns:p="http://schemas.openxmlformats.org/presentationml/2006/main">
  <p:tag name="KSO_WM_FULL_TEXT_BEAUTIFY_COPY_ID" val="88081"/>
</p:tagLst>
</file>

<file path=ppt/tags/tag788.xml><?xml version="1.0" encoding="utf-8"?>
<p:tagLst xmlns:p="http://schemas.openxmlformats.org/presentationml/2006/main">
  <p:tag name="KSO_WM_FULL_TEXT_BEAUTIFY_COPY_ID" val="88082"/>
</p:tagLst>
</file>

<file path=ppt/tags/tag789.xml><?xml version="1.0" encoding="utf-8"?>
<p:tagLst xmlns:p="http://schemas.openxmlformats.org/presentationml/2006/main">
  <p:tag name="KSO_WM_FULL_TEXT_BEAUTIFY_COPY_ID" val="88083"/>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b9dee769596e47a2a094a4188e7e6c9e"/>
  <p:tag name="KSO_WM_UNIT_DECORATE_INFO" val=""/>
  <p:tag name="KSO_WM_UNIT_SM_LIMIT_TYPE" val=""/>
  <p:tag name="KSO_WM_CHIP_FILLAREA_FILL_RULE" val="{&quot;fill_align&quot;:&quot;cm&quot;,&quot;fill_effect&quot;:[],&quot;fill_mode&quot;:&quot;full&quot;,&quot;sacle_strategy&quot;:&quot;stretch&quot;}"/>
  <p:tag name="KSO_WM_ASSEMBLE_CHIP_INDEX" val="2902214a0d2942598151f1d12205129f"/>
  <p:tag name="KSO_WM_SLIDE_BACKGROUND_TYPE" val="belt"/>
</p:tagLst>
</file>

<file path=ppt/tags/tag790.xml><?xml version="1.0" encoding="utf-8"?>
<p:tagLst xmlns:p="http://schemas.openxmlformats.org/presentationml/2006/main">
  <p:tag name="KSO_WM_FULL_TEXT_BEAUTIFY_COPY_ID" val="88084"/>
</p:tagLst>
</file>

<file path=ppt/tags/tag791.xml><?xml version="1.0" encoding="utf-8"?>
<p:tagLst xmlns:p="http://schemas.openxmlformats.org/presentationml/2006/main">
  <p:tag name="KSO_WM_FULL_TEXT_BEAUTIFY_COPY_ID" val="3"/>
</p:tagLst>
</file>

<file path=ppt/tags/tag792.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2829_1*a*1"/>
  <p:tag name="KSO_WM_TEMPLATE_CATEGORY" val="diagram"/>
  <p:tag name="KSO_WM_TEMPLATE_INDEX" val="2021282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5eab13cab3046819526cdb0eae5b9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84f71154a3e496ca7e7972e6201cd4b"/>
  <p:tag name="KSO_WM_UNIT_TEXT_FILL_FORE_SCHEMECOLOR_INDEX_BRIGHTNESS" val="0"/>
  <p:tag name="KSO_WM_UNIT_TEXT_FILL_FORE_SCHEMECOLOR_INDEX" val="13"/>
  <p:tag name="KSO_WM_UNIT_TEXT_FILL_TYPE" val="1"/>
  <p:tag name="KSO_WM_TEMPLATE_ASSEMBLE_XID" val="60656f604054ed1e2fb808db"/>
  <p:tag name="KSO_WM_TEMPLATE_ASSEMBLE_GROUPID" val="60656f604054ed1e2fb808db"/>
  <p:tag name="KSO_WM_FULL_TEXT_BEAUTIFY_COPY_ID" val="10"/>
</p:tagLst>
</file>

<file path=ppt/tags/tag793.xml><?xml version="1.0" encoding="utf-8"?>
<p:tagLst xmlns:p="http://schemas.openxmlformats.org/presentationml/2006/main">
  <p:tag name="KSO_WM_FULL_TEXT_BEAUTIFY_COPY_ID" val="150995747"/>
</p:tagLst>
</file>

<file path=ppt/tags/tag794.xml><?xml version="1.0" encoding="utf-8"?>
<p:tagLst xmlns:p="http://schemas.openxmlformats.org/presentationml/2006/main">
  <p:tag name="KSO_WM_FULL_TEXT_BEAUTIFY_COPY_ID" val="5"/>
</p:tagLst>
</file>

<file path=ppt/tags/tag795.xml><?xml version="1.0" encoding="utf-8"?>
<p:tagLst xmlns:p="http://schemas.openxmlformats.org/presentationml/2006/main">
  <p:tag name="KSO_WM_FULL_TEXT_BEAUTIFY_COPY_ID" val="82946"/>
</p:tagLst>
</file>

<file path=ppt/tags/tag796.xml><?xml version="1.0" encoding="utf-8"?>
<p:tagLst xmlns:p="http://schemas.openxmlformats.org/presentationml/2006/main">
  <p:tag name="KSO_WM_FULL_TEXT_BEAUTIFY_COPY_ID" val="150995748"/>
</p:tagLst>
</file>

<file path=ppt/tags/tag797.xml><?xml version="1.0" encoding="utf-8"?>
<p:tagLst xmlns:p="http://schemas.openxmlformats.org/presentationml/2006/main">
  <p:tag name="KSO_WM_FULL_TEXT_BEAUTIFY_COPY_ID" val="2"/>
</p:tagLst>
</file>

<file path=ppt/tags/tag798.xml><?xml version="1.0" encoding="utf-8"?>
<p:tagLst xmlns:p="http://schemas.openxmlformats.org/presentationml/2006/main">
  <p:tag name="KSO_WM_FULL_TEXT_BEAUTIFY_COPY_ID" val="114691"/>
</p:tagLst>
</file>

<file path=ppt/tags/tag799.xml><?xml version="1.0" encoding="utf-8"?>
<p:tagLst xmlns:p="http://schemas.openxmlformats.org/presentationml/2006/main">
  <p:tag name="KSO_WM_FULL_TEXT_BEAUTIFY_COPY_ID" val="11469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fa9c9bfd9f954722a2fc2e4983ac275a"/>
  <p:tag name="KSO_WM_UNIT_DECORATE_INFO" val=""/>
  <p:tag name="KSO_WM_UNIT_SM_LIMIT_TYPE" val=""/>
  <p:tag name="KSO_WM_CHIP_FILLAREA_FILL_RULE" val="{&quot;fill_align&quot;:&quot;cm&quot;,&quot;fill_effect&quot;:[],&quot;fill_mode&quot;:&quot;full&quot;,&quot;sacle_strategy&quot;:&quot;stretch&quot;}"/>
  <p:tag name="KSO_WM_ASSEMBLE_CHIP_INDEX" val="1b51b7e62b354cbab64dabfa0f821688"/>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39a4a4ad5403429f834d33d2bd61e13f"/>
  <p:tag name="KSO_WM_UNIT_DECORATE_INFO" val=""/>
  <p:tag name="KSO_WM_UNIT_SM_LIMIT_TYPE" val=""/>
  <p:tag name="KSO_WM_CHIP_FILLAREA_FILL_RULE" val="{&quot;fill_align&quot;:&quot;cm&quot;,&quot;fill_effect&quot;:[],&quot;fill_mode&quot;:&quot;full&quot;,&quot;sacle_strategy&quot;:&quot;stretch&quot;}"/>
  <p:tag name="KSO_WM_ASSEMBLE_CHIP_INDEX" val="29427029cb014e0abb8342d33a80a882"/>
  <p:tag name="KSO_WM_SLIDE_BACKGROUND_TYPE" val="belt"/>
</p:tagLst>
</file>

<file path=ppt/tags/tag800.xml><?xml version="1.0" encoding="utf-8"?>
<p:tagLst xmlns:p="http://schemas.openxmlformats.org/presentationml/2006/main">
  <p:tag name="KSO_WM_FULL_TEXT_BEAUTIFY_COPY_ID" val="114693"/>
</p:tagLst>
</file>

<file path=ppt/tags/tag801.xml><?xml version="1.0" encoding="utf-8"?>
<p:tagLst xmlns:p="http://schemas.openxmlformats.org/presentationml/2006/main">
  <p:tag name="KSO_WM_FULL_TEXT_BEAUTIFY_COPY_ID" val="114694"/>
</p:tagLst>
</file>

<file path=ppt/tags/tag802.xml><?xml version="1.0" encoding="utf-8"?>
<p:tagLst xmlns:p="http://schemas.openxmlformats.org/presentationml/2006/main">
  <p:tag name="KSO_WM_FULL_TEXT_BEAUTIFY_COPY_ID" val="114695"/>
</p:tagLst>
</file>

<file path=ppt/tags/tag803.xml><?xml version="1.0" encoding="utf-8"?>
<p:tagLst xmlns:p="http://schemas.openxmlformats.org/presentationml/2006/main">
  <p:tag name="KSO_WM_FULL_TEXT_BEAUTIFY_COPY_ID" val="114696"/>
</p:tagLst>
</file>

<file path=ppt/tags/tag804.xml><?xml version="1.0" encoding="utf-8"?>
<p:tagLst xmlns:p="http://schemas.openxmlformats.org/presentationml/2006/main">
  <p:tag name="KSO_WM_FULL_TEXT_BEAUTIFY_COPY_ID" val="114697"/>
</p:tagLst>
</file>

<file path=ppt/tags/tag805.xml><?xml version="1.0" encoding="utf-8"?>
<p:tagLst xmlns:p="http://schemas.openxmlformats.org/presentationml/2006/main">
  <p:tag name="KSO_WM_FULL_TEXT_BEAUTIFY_COPY_ID" val="114698"/>
</p:tagLst>
</file>

<file path=ppt/tags/tag806.xml><?xml version="1.0" encoding="utf-8"?>
<p:tagLst xmlns:p="http://schemas.openxmlformats.org/presentationml/2006/main">
  <p:tag name="KSO_WM_FULL_TEXT_BEAUTIFY_COPY_ID" val="114700"/>
</p:tagLst>
</file>

<file path=ppt/tags/tag807.xml><?xml version="1.0" encoding="utf-8"?>
<p:tagLst xmlns:p="http://schemas.openxmlformats.org/presentationml/2006/main">
  <p:tag name="KSO_WM_FULL_TEXT_BEAUTIFY_COPY_ID" val="114701"/>
</p:tagLst>
</file>

<file path=ppt/tags/tag808.xml><?xml version="1.0" encoding="utf-8"?>
<p:tagLst xmlns:p="http://schemas.openxmlformats.org/presentationml/2006/main">
  <p:tag name="KSO_WM_FULL_TEXT_BEAUTIFY_COPY_ID" val="114702"/>
</p:tagLst>
</file>

<file path=ppt/tags/tag809.xml><?xml version="1.0" encoding="utf-8"?>
<p:tagLst xmlns:p="http://schemas.openxmlformats.org/presentationml/2006/main">
  <p:tag name="KSO_WM_FULL_TEXT_BEAUTIFY_COPY_ID" val="114703"/>
</p:tagLst>
</file>

<file path=ppt/tags/tag81.xml><?xml version="1.0" encoding="utf-8"?>
<p:tagLst xmlns:p="http://schemas.openxmlformats.org/presentationml/2006/main">
  <p:tag name="KSO_WM_SLIDE_BACKGROUND_TYPE" val="belt"/>
</p:tagLst>
</file>

<file path=ppt/tags/tag810.xml><?xml version="1.0" encoding="utf-8"?>
<p:tagLst xmlns:p="http://schemas.openxmlformats.org/presentationml/2006/main">
  <p:tag name="KSO_WM_FULL_TEXT_BEAUTIFY_COPY_ID" val="114704"/>
</p:tagLst>
</file>

<file path=ppt/tags/tag811.xml><?xml version="1.0" encoding="utf-8"?>
<p:tagLst xmlns:p="http://schemas.openxmlformats.org/presentationml/2006/main">
  <p:tag name="KSO_WM_FULL_TEXT_BEAUTIFY_COPY_ID" val="114705"/>
</p:tagLst>
</file>

<file path=ppt/tags/tag812.xml><?xml version="1.0" encoding="utf-8"?>
<p:tagLst xmlns:p="http://schemas.openxmlformats.org/presentationml/2006/main">
  <p:tag name="KSO_WM_FULL_TEXT_BEAUTIFY_COPY_ID" val="114706"/>
</p:tagLst>
</file>

<file path=ppt/tags/tag813.xml><?xml version="1.0" encoding="utf-8"?>
<p:tagLst xmlns:p="http://schemas.openxmlformats.org/presentationml/2006/main">
  <p:tag name="KSO_WM_FULL_TEXT_BEAUTIFY_COPY_ID" val="114708"/>
</p:tagLst>
</file>

<file path=ppt/tags/tag814.xml><?xml version="1.0" encoding="utf-8"?>
<p:tagLst xmlns:p="http://schemas.openxmlformats.org/presentationml/2006/main">
  <p:tag name="KSO_WM_FULL_TEXT_BEAUTIFY_COPY_ID" val="114710"/>
</p:tagLst>
</file>

<file path=ppt/tags/tag815.xml><?xml version="1.0" encoding="utf-8"?>
<p:tagLst xmlns:p="http://schemas.openxmlformats.org/presentationml/2006/main">
  <p:tag name="KSO_WM_FULL_TEXT_BEAUTIFY_COPY_ID" val="114711"/>
</p:tagLst>
</file>

<file path=ppt/tags/tag816.xml><?xml version="1.0" encoding="utf-8"?>
<p:tagLst xmlns:p="http://schemas.openxmlformats.org/presentationml/2006/main">
  <p:tag name="KSO_WM_FULL_TEXT_BEAUTIFY_COPY_ID" val="114712"/>
</p:tagLst>
</file>

<file path=ppt/tags/tag817.xml><?xml version="1.0" encoding="utf-8"?>
<p:tagLst xmlns:p="http://schemas.openxmlformats.org/presentationml/2006/main">
  <p:tag name="KSO_WM_FULL_TEXT_BEAUTIFY_COPY_ID" val="114713"/>
</p:tagLst>
</file>

<file path=ppt/tags/tag818.xml><?xml version="1.0" encoding="utf-8"?>
<p:tagLst xmlns:p="http://schemas.openxmlformats.org/presentationml/2006/main">
  <p:tag name="KSO_WM_FULL_TEXT_BEAUTIFY_COPY_ID" val="114715"/>
</p:tagLst>
</file>

<file path=ppt/tags/tag819.xml><?xml version="1.0" encoding="utf-8"?>
<p:tagLst xmlns:p="http://schemas.openxmlformats.org/presentationml/2006/main">
  <p:tag name="KSO_WM_FULL_TEXT_BEAUTIFY_COPY_ID" val="114716"/>
</p:tagLst>
</file>

<file path=ppt/tags/tag82.xml><?xml version="1.0" encoding="utf-8"?>
<p:tagLst xmlns:p="http://schemas.openxmlformats.org/presentationml/2006/main">
  <p:tag name="KSO_WM_SLIDE_BACKGROUND_TYPE" val="belt"/>
</p:tagLst>
</file>

<file path=ppt/tags/tag820.xml><?xml version="1.0" encoding="utf-8"?>
<p:tagLst xmlns:p="http://schemas.openxmlformats.org/presentationml/2006/main">
  <p:tag name="KSO_WM_FULL_TEXT_BEAUTIFY_COPY_ID" val="114717"/>
</p:tagLst>
</file>

<file path=ppt/tags/tag821.xml><?xml version="1.0" encoding="utf-8"?>
<p:tagLst xmlns:p="http://schemas.openxmlformats.org/presentationml/2006/main">
  <p:tag name="KSO_WM_FULL_TEXT_BEAUTIFY_COPY_ID" val="114718"/>
</p:tagLst>
</file>

<file path=ppt/tags/tag822.xml><?xml version="1.0" encoding="utf-8"?>
<p:tagLst xmlns:p="http://schemas.openxmlformats.org/presentationml/2006/main">
  <p:tag name="KSO_WM_FULL_TEXT_BEAUTIFY_COPY_ID" val="114719"/>
</p:tagLst>
</file>

<file path=ppt/tags/tag823.xml><?xml version="1.0" encoding="utf-8"?>
<p:tagLst xmlns:p="http://schemas.openxmlformats.org/presentationml/2006/main">
  <p:tag name="KSO_WM_FULL_TEXT_BEAUTIFY_COPY_ID" val="114720"/>
</p:tagLst>
</file>

<file path=ppt/tags/tag824.xml><?xml version="1.0" encoding="utf-8"?>
<p:tagLst xmlns:p="http://schemas.openxmlformats.org/presentationml/2006/main">
  <p:tag name="KSO_WM_FULL_TEXT_BEAUTIFY_COPY_ID" val="114722"/>
</p:tagLst>
</file>

<file path=ppt/tags/tag825.xml><?xml version="1.0" encoding="utf-8"?>
<p:tagLst xmlns:p="http://schemas.openxmlformats.org/presentationml/2006/main">
  <p:tag name="KSO_WM_FULL_TEXT_BEAUTIFY_COPY_ID" val="114724"/>
</p:tagLst>
</file>

<file path=ppt/tags/tag826.xml><?xml version="1.0" encoding="utf-8"?>
<p:tagLst xmlns:p="http://schemas.openxmlformats.org/presentationml/2006/main">
  <p:tag name="KSO_WM_FULL_TEXT_BEAUTIFY_COPY_ID" val="114725"/>
</p:tagLst>
</file>

<file path=ppt/tags/tag827.xml><?xml version="1.0" encoding="utf-8"?>
<p:tagLst xmlns:p="http://schemas.openxmlformats.org/presentationml/2006/main">
  <p:tag name="KSO_WM_FULL_TEXT_BEAUTIFY_COPY_ID" val="114726"/>
</p:tagLst>
</file>

<file path=ppt/tags/tag828.xml><?xml version="1.0" encoding="utf-8"?>
<p:tagLst xmlns:p="http://schemas.openxmlformats.org/presentationml/2006/main">
  <p:tag name="KSO_WM_FULL_TEXT_BEAUTIFY_COPY_ID" val="114727"/>
</p:tagLst>
</file>

<file path=ppt/tags/tag829.xml><?xml version="1.0" encoding="utf-8"?>
<p:tagLst xmlns:p="http://schemas.openxmlformats.org/presentationml/2006/main">
  <p:tag name="KSO_WM_FULL_TEXT_BEAUTIFY_COPY_ID" val="114728"/>
</p:tagLst>
</file>

<file path=ppt/tags/tag83.xml><?xml version="1.0" encoding="utf-8"?>
<p:tagLst xmlns:p="http://schemas.openxmlformats.org/presentationml/2006/main">
  <p:tag name="KSO_WM_SLIDE_BACKGROUND_TYPE" val="belt"/>
</p:tagLst>
</file>

<file path=ppt/tags/tag830.xml><?xml version="1.0" encoding="utf-8"?>
<p:tagLst xmlns:p="http://schemas.openxmlformats.org/presentationml/2006/main">
  <p:tag name="KSO_WM_FULL_TEXT_BEAUTIFY_COPY_ID" val="114729"/>
</p:tagLst>
</file>

<file path=ppt/tags/tag831.xml><?xml version="1.0" encoding="utf-8"?>
<p:tagLst xmlns:p="http://schemas.openxmlformats.org/presentationml/2006/main">
  <p:tag name="KSO_WM_FULL_TEXT_BEAUTIFY_COPY_ID" val="114730"/>
</p:tagLst>
</file>

<file path=ppt/tags/tag832.xml><?xml version="1.0" encoding="utf-8"?>
<p:tagLst xmlns:p="http://schemas.openxmlformats.org/presentationml/2006/main">
  <p:tag name="KSO_WM_FULL_TEXT_BEAUTIFY_COPY_ID" val="114731"/>
</p:tagLst>
</file>

<file path=ppt/tags/tag833.xml><?xml version="1.0" encoding="utf-8"?>
<p:tagLst xmlns:p="http://schemas.openxmlformats.org/presentationml/2006/main">
  <p:tag name="KSO_WM_FULL_TEXT_BEAUTIFY_COPY_ID" val="114732"/>
</p:tagLst>
</file>

<file path=ppt/tags/tag834.xml><?xml version="1.0" encoding="utf-8"?>
<p:tagLst xmlns:p="http://schemas.openxmlformats.org/presentationml/2006/main">
  <p:tag name="KSO_WM_FULL_TEXT_BEAUTIFY_COPY_ID" val="114733"/>
</p:tagLst>
</file>

<file path=ppt/tags/tag835.xml><?xml version="1.0" encoding="utf-8"?>
<p:tagLst xmlns:p="http://schemas.openxmlformats.org/presentationml/2006/main">
  <p:tag name="KSO_WM_FULL_TEXT_BEAUTIFY_COPY_ID" val="114734"/>
</p:tagLst>
</file>

<file path=ppt/tags/tag836.xml><?xml version="1.0" encoding="utf-8"?>
<p:tagLst xmlns:p="http://schemas.openxmlformats.org/presentationml/2006/main">
  <p:tag name="KSO_WM_FULL_TEXT_BEAUTIFY_COPY_ID" val="114735"/>
</p:tagLst>
</file>

<file path=ppt/tags/tag837.xml><?xml version="1.0" encoding="utf-8"?>
<p:tagLst xmlns:p="http://schemas.openxmlformats.org/presentationml/2006/main">
  <p:tag name="KSO_WM_FULL_TEXT_BEAUTIFY_COPY_ID" val="114736"/>
</p:tagLst>
</file>

<file path=ppt/tags/tag838.xml><?xml version="1.0" encoding="utf-8"?>
<p:tagLst xmlns:p="http://schemas.openxmlformats.org/presentationml/2006/main">
  <p:tag name="KSO_WM_FULL_TEXT_BEAUTIFY_COPY_ID" val="82946"/>
</p:tagLst>
</file>

<file path=ppt/tags/tag839.xml><?xml version="1.0" encoding="utf-8"?>
<p:tagLst xmlns:p="http://schemas.openxmlformats.org/presentationml/2006/main">
  <p:tag name="KSO_WM_FULL_TEXT_BEAUTIFY_COPY_ID" val="150995741"/>
</p:tagLst>
</file>

<file path=ppt/tags/tag84.xml><?xml version="1.0" encoding="utf-8"?>
<p:tagLst xmlns:p="http://schemas.openxmlformats.org/presentationml/2006/main">
  <p:tag name="KSO_WM_SLIDE_BACKGROUND_TYPE" val="belt"/>
</p:tagLst>
</file>

<file path=ppt/tags/tag8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8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842.xml><?xml version="1.0" encoding="utf-8"?>
<p:tagLst xmlns:p="http://schemas.openxmlformats.org/presentationml/2006/main">
  <p:tag name="KSO_WM_UNIT_PICTURE_TOWARD" val="1"/>
  <p:tag name="KSO_WM_UNIT_VALUE" val="1565*1734"/>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83_1*ζ_h_d*1_1_1"/>
  <p:tag name="KSO_WM_TEMPLATE_CATEGORY" val="diagram"/>
  <p:tag name="KSO_WM_TEMPLATE_INDEX" val="20215483"/>
  <p:tag name="KSO_WM_UNIT_LAYERLEVEL" val="1_1_1"/>
  <p:tag name="KSO_WM_TAG_VERSION" val="1.0"/>
  <p:tag name="KSO_WM_BEAUTIFY_FLAG" val="#wm#"/>
  <p:tag name="KSO_WM_UNIT_DIAGRAM_MODELTYPE" val="creativePicture"/>
  <p:tag name="KSO_WM_UNIT_USESOURCEFORMAT_APPLY" val="1"/>
</p:tagLst>
</file>

<file path=ppt/tags/tag84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7_1*a*1"/>
  <p:tag name="KSO_WM_TEMPLATE_CATEGORY" val="diagram"/>
  <p:tag name="KSO_WM_TEMPLATE_INDEX" val="2021705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b77358e78a412590a2ef6cdc379c5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feaab78ef3944e5a8385e86db420fe8e"/>
  <p:tag name="KSO_WM_UNIT_TEXT_FILL_FORE_SCHEMECOLOR_INDEX_BRIGHTNESS" val="0"/>
  <p:tag name="KSO_WM_UNIT_TEXT_FILL_FORE_SCHEMECOLOR_INDEX" val="13"/>
  <p:tag name="KSO_WM_UNIT_TEXT_FILL_TYPE" val="1"/>
  <p:tag name="KSO_WM_TEMPLATE_ASSEMBLE_XID" val="606570484054ed1e2fb814b4"/>
  <p:tag name="KSO_WM_TEMPLATE_ASSEMBLE_GROUPID" val="606570484054ed1e2fb814b4"/>
</p:tagLst>
</file>

<file path=ppt/tags/tag84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57_1*f*1"/>
  <p:tag name="KSO_WM_TEMPLATE_CATEGORY" val="diagram"/>
  <p:tag name="KSO_WM_TEMPLATE_INDEX" val="20217057"/>
  <p:tag name="KSO_WM_UNIT_LAYERLEVEL" val="1"/>
  <p:tag name="KSO_WM_TAG_VERSION" val="1.0"/>
  <p:tag name="KSO_WM_BEAUTIFY_FLAG" val="#wm#"/>
  <p:tag name="KSO_WM_UNIT_DEFAULT_FONT" val="14;20;2"/>
  <p:tag name="KSO_WM_UNIT_BLOCK" val="0"/>
  <p:tag name="KSO_WM_UNIT_VALUE" val="126"/>
  <p:tag name="KSO_WM_UNIT_SHOW_EDIT_AREA_INDICATION" val="1"/>
  <p:tag name="KSO_WM_CHIP_GROUPID" val="5e6b05596848fb12bee65ac8"/>
  <p:tag name="KSO_WM_CHIP_XID" val="5e6b05596848fb12bee65aca"/>
  <p:tag name="KSO_WM_UNIT_DEC_AREA_ID" val="72f2a9365b3849888a9fad9747817c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2bf8c8888c94d9d85c495c07aa8776a"/>
  <p:tag name="KSO_WM_UNIT_TEXT_FILL_FORE_SCHEMECOLOR_INDEX_BRIGHTNESS" val="0.25"/>
  <p:tag name="KSO_WM_UNIT_TEXT_FILL_FORE_SCHEMECOLOR_INDEX" val="13"/>
  <p:tag name="KSO_WM_UNIT_TEXT_FILL_TYPE" val="1"/>
  <p:tag name="KSO_WM_TEMPLATE_ASSEMBLE_XID" val="606570484054ed1e2fb814b4"/>
  <p:tag name="KSO_WM_TEMPLATE_ASSEMBLE_GROUPID" val="606570484054ed1e2fb814b4"/>
</p:tagLst>
</file>

<file path=ppt/tags/tag845.xml><?xml version="1.0" encoding="utf-8"?>
<p:tagLst xmlns:p="http://schemas.openxmlformats.org/presentationml/2006/main">
  <p:tag name="KSO_WM_BEAUTIFY_FLAG" val="#wm#"/>
  <p:tag name="KSO_WM_TEMPLATE_CATEGORY" val="diagram"/>
  <p:tag name="KSO_WM_TEMPLATE_INDEX" val="20217057"/>
  <p:tag name="KSO_WM_FULL_TEXT_BEAUTIFY_COPY_ID" val="150995490"/>
  <p:tag name="KSO_WM_SLIDE_LAYOUT_INFO" val="{&quot;direction&quot;:1,&quot;id&quot;:&quot;2021-04-01T16:15:56&quot;,&quot;maxSize&quot;:{&quot;size1&quot;:57.022888016700747},&quot;minSize&quot;:{&quot;size1&quot;:34.622888016700742},&quot;normalSize&quot;:{&quot;size1&quot;:53.216638016700735},&quot;subLayout&quot;:[{&quot;id&quot;:&quot;2021-04-01T16:15:56&quot;,&quot;margin&quot;:{&quot;bottom&quot;:1.6929999589920044,&quot;left&quot;:1.6929999589920044,&quot;right&quot;:0.026000002399086952,&quot;top&quot;:1.6929999589920044},&quot;type&quot;:0},{&quot;id&quot;:&quot;2021-04-01T16:15:56&quot;,&quot;maxSize&quot;:{&quot;size1&quot;:55.600000000000001},&quot;minSize&quot;:{&quot;size1&quot;:20},&quot;normalSize&quot;:{&quot;size1&quot;:37.899999999999999},&quot;subLayout&quot;:[{&quot;id&quot;:&quot;2021-04-01T16:15:56&quot;,&quot;margin&quot;:{&quot;bottom&quot;:0.026000002399086952,&quot;left&quot;:1.6909999847412109,&quot;right&quot;:2.5150001049041748,&quot;top&quot;:1.6929999589920044},&quot;type&quot;:0},{&quot;id&quot;:&quot;2021-04-01T16:15:56&quot;,&quot;margin&quot;:{&quot;bottom&quot;:1.6929999589920044,&quot;left&quot;:1.6909999847412109,&quot;right&quot;:2.5150001049041748,&quot;top&quot;:0.81999999284744263},&quot;type&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a50998712faa657a756"/>
  <p:tag name="KSO_WM_CHIP_FILLPROP" val="[[{&quot;text_align&quot;:&quot;cm&quot;,&quot;text_direction&quot;:&quot;horizontal&quot;,&quot;support_features&quot;:[&quot;creativepic&quot;],&quot;support_big_font&quot;:false,&quot;picture_toward&quot;:1,&quot;picture_dockside&quot;:[],&quot;fill_id&quot;:&quot;a412ec61b47f4bfe9e5c81c35b54a6b4&quot;,&quot;fill_align&quot;:&quot;cm&quot;,&quot;chip_types&quot;:[&quot;picture&quot;]},{&quot;text_align&quot;:&quot;lb&quot;,&quot;text_direction&quot;:&quot;horizontal&quot;,&quot;support_big_font&quot;:false,&quot;picture_toward&quot;:0,&quot;picture_dockside&quot;:[],&quot;fill_id&quot;:&quot;5cb92c8a3b8149649945ce43e7d43924&quot;,&quot;fill_align&quot;:&quot;lb&quot;,&quot;chip_types&quot;:[&quot;text&quot;,&quot;header&quot;]},{&quot;text_align&quot;:&quot;lt&quot;,&quot;text_direction&quot;:&quot;horizontal&quot;,&quot;support_big_font&quot;:false,&quot;picture_toward&quot;:0,&quot;picture_dockside&quot;:[],&quot;fill_id&quot;:&quot;619ad5830d4a44d39cb831fc54ce2e31&quot;,&quot;fill_align&quot;:&quot;lt&quot;,&quot;chip_types&quot;:[&quot;text&quot;]}]]"/>
  <p:tag name="KSO_WM_CHIP_DECFILLPROP" val="[]"/>
  <p:tag name="KSO_WM_SLIDE_ID" val="diagram20217057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TYPE" val="text"/>
  <p:tag name="KSO_WM_SLIDE_SIZE" val="816*348"/>
  <p:tag name="KSO_WM_SLIDE_POSITION" val="72*95"/>
  <p:tag name="KSO_WM_CHIP_GROUPID" val="5facfa50998712faa657a755"/>
  <p:tag name="KSO_WM_SLIDE_BK_DARK_LIGHT" val="2"/>
  <p:tag name="KSO_WM_SLIDE_BACKGROUND_TYPE" val="general"/>
  <p:tag name="KSO_WM_SLIDE_SUPPORT_FEATURE_TYPE" val="8"/>
  <p:tag name="KSO_WM_SLIDE_SUBTYPE" val="picTxt"/>
  <p:tag name="KSO_WM_TEMPLATE_ASSEMBLE_XID" val="606570484054ed1e2fb814b4"/>
  <p:tag name="KSO_WM_TEMPLATE_ASSEMBLE_GROUPID" val="606570484054ed1e2fb814b4"/>
</p:tagLst>
</file>

<file path=ppt/tags/tag8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 name="KSO_WM_SLIDE_BACKGROUND_TYPE" val="general"/>
</p:tagLst>
</file>

<file path=ppt/tags/tag8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 name="KSO_WM_SLIDE_BACKGROUND_TYPE" val="general"/>
</p:tagLst>
</file>

<file path=ppt/tags/tag848.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14_1*ζ_h_i*1_1_1"/>
  <p:tag name="KSO_WM_TEMPLATE_CATEGORY" val="diagram"/>
  <p:tag name="KSO_WM_TEMPLATE_INDEX" val="202154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3"/>
  <p:tag name="KSO_WM_UNIT_TEXT_FILL_TYPE" val="1"/>
</p:tagLst>
</file>

<file path=ppt/tags/tag849.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414_1*ζ_h_i*1_1_2"/>
  <p:tag name="KSO_WM_TEMPLATE_CATEGORY" val="diagram"/>
  <p:tag name="KSO_WM_TEMPLATE_INDEX" val="2021541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KSO_WM_SLIDE_BACKGROUND_TYPE" val="belt"/>
</p:tagLst>
</file>

<file path=ppt/tags/tag850.xml><?xml version="1.0" encoding="utf-8"?>
<p:tagLst xmlns:p="http://schemas.openxmlformats.org/presentationml/2006/main">
  <p:tag name="KSO_WM_UNIT_PICTURE_TOWARD" val="1"/>
  <p:tag name="KSO_WM_UNIT_VALUE" val="853*85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14_1*ζ_h_d*1_1_1"/>
  <p:tag name="KSO_WM_TEMPLATE_CATEGORY" val="diagram"/>
  <p:tag name="KSO_WM_TEMPLATE_INDEX" val="20215414"/>
  <p:tag name="KSO_WM_UNIT_LAYERLEVEL" val="1_1_1"/>
  <p:tag name="KSO_WM_TAG_VERSION" val="1.0"/>
  <p:tag name="KSO_WM_BEAUTIFY_FLAG" val="#wm#"/>
  <p:tag name="KSO_WM_UNIT_DIAGRAM_MODELTYPE" val="creativePicture"/>
  <p:tag name="KSO_WM_UNIT_USESOURCEFORMAT_APPLY" val="1"/>
</p:tagLst>
</file>

<file path=ppt/tags/tag851.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414_1*ζ_h_i*1_1_3"/>
  <p:tag name="KSO_WM_TEMPLATE_CATEGORY" val="diagram"/>
  <p:tag name="KSO_WM_TEMPLATE_INDEX" val="202154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852.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4"/>
  <p:tag name="KSO_WM_UNIT_ID" val="diagram20215414_1*ζ_h_i*1_1_4"/>
  <p:tag name="KSO_WM_TEMPLATE_CATEGORY" val="diagram"/>
  <p:tag name="KSO_WM_TEMPLATE_INDEX" val="20215414"/>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85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32_1*f*1"/>
  <p:tag name="KSO_WM_TEMPLATE_CATEGORY" val="diagram"/>
  <p:tag name="KSO_WM_TEMPLATE_INDEX" val="2021703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07d42e7a557c480bb239dd4d36dd2d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2f11842ffb24742be6c3c047d565edd"/>
  <p:tag name="KSO_WM_UNIT_SUPPORT_BIG_FONT" val="1"/>
  <p:tag name="KSO_WM_UNIT_TEXT_FILL_FORE_SCHEMECOLOR_INDEX_BRIGHTNESS" val="0.25"/>
  <p:tag name="KSO_WM_UNIT_TEXT_FILL_FORE_SCHEMECOLOR_INDEX" val="13"/>
  <p:tag name="KSO_WM_UNIT_TEXT_FILL_TYPE" val="1"/>
  <p:tag name="KSO_WM_TEMPLATE_ASSEMBLE_XID" val="6065703f4054ed1e2fb81493"/>
  <p:tag name="KSO_WM_TEMPLATE_ASSEMBLE_GROUPID" val="6065703f4054ed1e2fb81493"/>
</p:tagLst>
</file>

<file path=ppt/tags/tag8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032_1*i*1"/>
  <p:tag name="KSO_WM_TEMPLATE_CATEGORY" val="diagram"/>
  <p:tag name="KSO_WM_TEMPLATE_INDEX" val="20217032"/>
  <p:tag name="KSO_WM_UNIT_LAYERLEVEL" val="1"/>
  <p:tag name="KSO_WM_TAG_VERSION" val="1.0"/>
  <p:tag name="KSO_WM_BEAUTIFY_FLAG" val="#wm#"/>
  <p:tag name="KSO_WM_UNIT_BLOCK" val="0"/>
  <p:tag name="KSO_WM_UNIT_SM_LIMIT_TYPE" val="1"/>
  <p:tag name="KSO_WM_UNIT_DEC_AREA_ID" val="99bd2141fac44da9ad18283ac7d2828f"/>
  <p:tag name="KSO_WM_UNIT_TYPE" val="i"/>
  <p:tag name="KSO_WM_UNIT_INDEX"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195998712faa657ab86"/>
  <p:tag name="KSO_WM_CHIP_XID" val="5fadf195998712faa657ab8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3f4054ed1e2fb81493"/>
  <p:tag name="KSO_WM_TEMPLATE_ASSEMBLE_GROUPID" val="6065703f4054ed1e2fb81493"/>
</p:tagLst>
</file>

<file path=ppt/tags/tag855.xml><?xml version="1.0" encoding="utf-8"?>
<p:tagLst xmlns:p="http://schemas.openxmlformats.org/presentationml/2006/main">
  <p:tag name="KSO_WM_SLIDE_BACKGROUND" val="[&quot;general&quot;]"/>
  <p:tag name="KSO_WM_SLIDE_RATIO" val="1.777778"/>
  <p:tag name="KSO_WM_SLIDE_ID" val="diagram2021703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348"/>
  <p:tag name="KSO_WM_SLIDE_POSITION" val="0*95"/>
  <p:tag name="KSO_WM_TAG_VERSION" val="1.0"/>
  <p:tag name="KSO_WM_BEAUTIFY_FLAG" val="#wm#"/>
  <p:tag name="KSO_WM_TEMPLATE_CATEGORY" val="diagram"/>
  <p:tag name="KSO_WM_TEMPLATE_INDEX" val="20217032"/>
  <p:tag name="KSO_WM_SLIDE_LAYOUT" val="d_f"/>
  <p:tag name="KSO_WM_SLIDE_LAYOUT_CNT" val="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features&quot;:[&quot;creativepic&quot;],&quot;support_big_font&quot;:false,&quot;picture_toward&quot;:1,&quot;picture_dockside&quot;:[],&quot;fill_id&quot;:&quot;046a24402aa84fab9950226b440a17c8&quot;,&quot;fill_align&quot;:&quot;cm&quot;,&quot;chip_types&quot;:[&quot;picture&quot;]},{&quot;text_align&quot;:&quot;lb&quot;,&quot;text_direction&quot;:&quot;horizontal&quot;,&quot;support_big_font&quot;:true,&quot;picture_toward&quot;:0,&quot;picture_dockside&quot;:[],&quot;fill_id&quot;:&quot;20916184201d4f298034d43814fcc4fa&quot;,&quot;fill_align&quot;:&quot;lb&quot;,&quot;chip_types&quot;:[&quot;text&quot;]}]]"/>
  <p:tag name="KSO_WM_CHIP_XID" val="5fadf195998712faa657ab87"/>
  <p:tag name="KSO_WM_CHIP_DECFILLPROP" val="[]"/>
  <p:tag name="KSO_WM_SLIDE_CAN_ADD_NAVIGATION" val="1"/>
  <p:tag name="KSO_WM_CHIP_GROUPID" val="5fadf195998712faa657ab86"/>
  <p:tag name="KSO_WM_SLIDE_BK_DARK_LIGHT" val="2"/>
  <p:tag name="KSO_WM_SLIDE_BACKGROUND_TYPE" val="general"/>
  <p:tag name="KSO_WM_SLIDE_SUPPORT_FEATURE_TYPE" val="8"/>
  <p:tag name="KSO_WM_TEMPLATE_ASSEMBLE_XID" val="6065703f4054ed1e2fb81493"/>
  <p:tag name="KSO_WM_TEMPLATE_ASSEMBLE_GROUPID" val="6065703f4054ed1e2fb81493"/>
  <p:tag name="KSO_WM_FULL_TEXT_BEAUTIFY_COPY_ID" val="150995597"/>
  <p:tag name="KSO_WM_SLIDE_LAYOUT_INFO" val="{&quot;direction&quot;:1,&quot;id&quot;:&quot;2021-04-01T16:15:33&quot;,&quot;maxSize&quot;:{&quot;size1&quot;:58.799999999999997},&quot;minSize&quot;:{&quot;size1&quot;:38.799999999999997},&quot;normalSize&quot;:{&quot;size1&quot;:51.299999999999997},&quot;subLayout&quot;:[{&quot;id&quot;:&quot;2021-04-01T16:15:33&quot;,&quot;margin&quot;:{&quot;bottom&quot;:1.6929999589920044,&quot;left&quot;:2.1170001029968262,&quot;right&quot;:0,&quot;top&quot;:1.6929999589920044},&quot;type&quot;:0},{&quot;id&quot;:&quot;2021-04-01T16:15:33&quot;,&quot;margin&quot;:{&quot;bottom&quot;:1.6929999589920044,&quot;left&quot;:1.6929999589920044,&quot;right&quot;:1.6929999589920044,&quot;top&quot;:1.6929999589920044},&quot;type&quot;:0}],&quot;type&quot;:0}"/>
</p:tagLst>
</file>

<file path=ppt/tags/tag856.xml><?xml version="1.0" encoding="utf-8"?>
<p:tagLst xmlns:p="http://schemas.openxmlformats.org/presentationml/2006/main">
  <p:tag name="KSO_WPP_MARK_KEY" val="e1cf0c87-59a0-4bca-9a00-a10357c6fc27"/>
  <p:tag name="COMMONDATA" val="eyJjb3VudCI6MTUsImhkaWQiOiI3NDAxNTJmODg2Njg4NDgyNWY1YWQ1OGNiZjgzZjc0YyIsInVzZXJDb3VudCI6MTV9"/>
</p:tagLst>
</file>

<file path=ppt/tags/tag86.xml><?xml version="1.0" encoding="utf-8"?>
<p:tagLst xmlns:p="http://schemas.openxmlformats.org/presentationml/2006/main">
  <p:tag name="KSO_WM_TEMPLATE_CATEGORY" val="custom"/>
  <p:tag name="KSO_WM_TEMPLATE_INDEX" val="20204316"/>
</p:tagLst>
</file>

<file path=ppt/tags/tag87.xml><?xml version="1.0" encoding="utf-8"?>
<p:tagLst xmlns:p="http://schemas.openxmlformats.org/presentationml/2006/main">
  <p:tag name="KSO_WM_TEMPLATE_CATEGORY" val="custom"/>
  <p:tag name="KSO_WM_TEMPLATE_INDEX" val="20204316"/>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0431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4316_1*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3"/>
  <p:tag name="KSO_WM_UNIT_DEC_AREA_ID" val="15d798db52f34da99c4691e5f60fb264"/>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c575d5d66b0c49138f6bfcdd49730ca8"/>
</p:tagLst>
</file>

<file path=ppt/tags/tag9.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204316_1*a*1"/>
  <p:tag name="KSO_WM_TEMPLATE_CATEGORY" val="custom"/>
  <p:tag name="KSO_WM_TEMPLATE_INDEX" val="20204316"/>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8e84899136cd4465bb0f9a584388bb5f"/>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0d62d43be83f408eb619e55a926ee2c5"/>
  <p:tag name="KSO_WM_UNIT_TEXT_FILL_FORE_SCHEMECOLOR_INDEX_BRIGHTNESS" val="0.15"/>
  <p:tag name="KSO_WM_UNIT_TEXT_FILL_FORE_SCHEMECOLOR_INDEX" val="13"/>
  <p:tag name="KSO_WM_UNIT_TEXT_FILL_TYPE" val="1"/>
  <p:tag name="KSO_WM_TEMPLATE_ASSEMBLE_XID" val="5f978bb5e01a7e847d6e4d18"/>
  <p:tag name="KSO_WM_TEMPLATE_ASSEMBLE_GROUPID" val="5f8960cea61ec3b5528498b2"/>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4316_1*a*1"/>
  <p:tag name="KSO_WM_TEMPLATE_CATEGORY" val="custom"/>
  <p:tag name="KSO_WM_TEMPLATE_INDEX" val="20204316"/>
  <p:tag name="KSO_WM_UNIT_LAYERLEVEL" val="1"/>
  <p:tag name="KSO_WM_TAG_VERSION" val="1.0"/>
  <p:tag name="KSO_WM_BEAUTIFY_FLAG" val="#wm#"/>
  <p:tag name="KSO_WM_UNIT_ISCONTENTSTITLE" val="0"/>
  <p:tag name="KSO_WM_UNIT_NOCLEAR" val="0"/>
  <p:tag name="KSO_WM_UNIT_VALUE" val="18"/>
  <p:tag name="KSO_WM_UNIT_TYPE" val="a"/>
  <p:tag name="KSO_WM_UNIT_INDEX" val="1"/>
  <p:tag name="KSO_WM_UNIT_ISNUMDGMTITLE" val="0"/>
  <p:tag name="KSO_WM_UNIT_PRESET_TEXT" val="新媒体运营月度计划"/>
  <p:tag name="KSO_WM_UNIT_BLOCK" val="0"/>
  <p:tag name="KSO_WM_UNIT_DEC_AREA_ID" val="760ddbf046b54b93b5616579b3cc82df"/>
  <p:tag name="KSO_WM_UNIT_DEFAULT_FONT" val="24;60;4"/>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8ad1a5d22a474bb2afea37dfcb7c7d00"/>
  <p:tag name="KSO_WM_UNIT_TEXT_FILL_FORE_SCHEMECOLOR_INDEX_BRIGHTNESS" val="0.15"/>
  <p:tag name="KSO_WM_UNIT_TEXT_FILL_FORE_SCHEMECOLOR_INDEX" val="13"/>
  <p:tag name="KSO_WM_UNIT_TEXT_FILL_TYPE" val="1"/>
  <p:tag name="KSO_WM_TEMPLATE_ASSEMBLE_XID" val="5f978bb5e01a7e847d6e4d25"/>
  <p:tag name="KSO_WM_TEMPLATE_ASSEMBLE_GROUPID" val="5f8960cea61ec3b5528498b2"/>
</p:tagLst>
</file>

<file path=ppt/tags/tag91.xml><?xml version="1.0" encoding="utf-8"?>
<p:tagLst xmlns:p="http://schemas.openxmlformats.org/presentationml/2006/main">
  <p:tag name="KSO_WM_UNIT_ISCONTENTSTITLE" val="0"/>
  <p:tag name="KSO_WM_UNIT_NOCLEAR" val="0"/>
  <p:tag name="KSO_WM_UNIT_VALUE" val="78"/>
  <p:tag name="KSO_WM_UNIT_HIGHLIGHT" val="0"/>
  <p:tag name="KSO_WM_UNIT_COMPATIBLE" val="0"/>
  <p:tag name="KSO_WM_UNIT_DIAGRAM_ISNUMVISUAL" val="0"/>
  <p:tag name="KSO_WM_UNIT_DIAGRAM_ISREFERUNIT" val="0"/>
  <p:tag name="KSO_WM_UNIT_TYPE" val="b"/>
  <p:tag name="KSO_WM_UNIT_INDEX" val="1"/>
  <p:tag name="KSO_WM_UNIT_ID" val="custom20204316_1*b*1"/>
  <p:tag name="KSO_WM_TEMPLATE_CATEGORY" val="custom"/>
  <p:tag name="KSO_WM_TEMPLATE_INDEX" val="20204316"/>
  <p:tag name="KSO_WM_UNIT_LAYERLEVEL" val="1"/>
  <p:tag name="KSO_WM_TAG_VERSION" val="1.0"/>
  <p:tag name="KSO_WM_BEAUTIFY_FLAG" val="#wm#"/>
  <p:tag name="KSO_WM_UNIT_ISNUMDGMTITLE" val="0"/>
  <p:tag name="KSO_WM_UNIT_PRESET_TEXT" val="单击此处输入你的副标题，请尽量言简意赅的阐述观点。"/>
  <p:tag name="KSO_WM_UNIT_BLOCK" val="0"/>
  <p:tag name="KSO_WM_UNIT_DEC_AREA_ID" val="54128a4f8f3c48f4bc6b96a3b4765778"/>
  <p:tag name="KSO_WM_UNIT_DEFAULT_FONT" val="18;24;2"/>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8ad1a5d22a474bb2afea37dfcb7c7d00"/>
  <p:tag name="KSO_WM_UNIT_TEXT_FILL_FORE_SCHEMECOLOR_INDEX_BRIGHTNESS" val="0.35"/>
  <p:tag name="KSO_WM_UNIT_TEXT_FILL_FORE_SCHEMECOLOR_INDEX" val="13"/>
  <p:tag name="KSO_WM_UNIT_TEXT_FILL_TYPE" val="1"/>
  <p:tag name="KSO_WM_TEMPLATE_ASSEMBLE_XID" val="5f978bb5e01a7e847d6e4d25"/>
  <p:tag name="KSO_WM_TEMPLATE_ASSEMBLE_GROUPID" val="5f8960cea61ec3b5528498b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91573d568cec47c18519dca72b060382"/>
  <p:tag name="KSO_WM_UNIT_DECORATE_INFO" val=""/>
  <p:tag name="KSO_WM_UNIT_SM_LIMIT_TYPE" val=""/>
  <p:tag name="KSO_WM_CHIP_FILLAREA_FILL_RULE" val="{&quot;fill_align&quot;:&quot;cm&quot;,&quot;fill_effect&quot;:[],&quot;fill_mode&quot;:&quot;full&quot;,&quot;sacle_strategy&quot;:&quot;stretch&quot;}"/>
  <p:tag name="KSO_WM_ASSEMBLE_CHIP_INDEX" val="0e968fff74314258aa7a5912c456ab9e"/>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4316_2*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4"/>
  <p:tag name="KSO_WM_UNIT_DEC_AREA_ID" val="d8544e9a94414ac7bc7a9f21d75c2ecf"/>
  <p:tag name="KSO_WM_UNIT_DECORATE_INFO" val=""/>
  <p:tag name="KSO_WM_UNIT_SM_LIMIT_TYPE" val=""/>
  <p:tag name="KSO_WM_CHIP_FILLAREA_FILL_RULE" val="{&quot;fill_align&quot;:&quot;lm&quot;,&quot;fill_effect&quot;:[],&quot;fill_mode&quot;:&quot;adaptive&quot;,&quot;sacle_strategy&quot;:&quot;stretch&quot;}"/>
  <p:tag name="KSO_WM_ASSEMBLE_CHIP_INDEX" val="73f2b596441140a88d52f73003e38ad9"/>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9550b5c1d7524627af3c29edc38e03c2"/>
  <p:tag name="KSO_WM_UNIT_DECORATE_INFO" val=""/>
  <p:tag name="KSO_WM_UNIT_SM_LIMIT_TYPE" val=""/>
  <p:tag name="KSO_WM_CHIP_FILLAREA_FILL_RULE" val="{&quot;fill_align&quot;:&quot;cm&quot;,&quot;fill_effect&quot;:[],&quot;fill_mode&quot;:&quot;full&quot;,&quot;sacle_strategy&quot;:&quot;stretch&quot;}"/>
  <p:tag name="KSO_WM_ASSEMBLE_CHIP_INDEX" val="bef85b844c20466ebc14578e07b818b4"/>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4*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6"/>
  <p:tag name="KSO_WM_UNIT_DEC_AREA_ID" val="fa9c9bfd9f954722a2fc2e4983ac275a"/>
  <p:tag name="KSO_WM_UNIT_DECORATE_INFO" val=""/>
  <p:tag name="KSO_WM_UNIT_SM_LIMIT_TYPE" val=""/>
  <p:tag name="KSO_WM_CHIP_FILLAREA_FILL_RULE" val="{&quot;fill_align&quot;:&quot;cm&quot;,&quot;fill_effect&quot;:[],&quot;fill_mode&quot;:&quot;full&quot;,&quot;sacle_strategy&quot;:&quot;stretch&quot;}"/>
  <p:tag name="KSO_WM_ASSEMBLE_CHIP_INDEX" val="1b51b7e62b354cbab64dabfa0f821688"/>
</p:tagLst>
</file>

<file path=ppt/tags/tag97.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204316_1*a*1"/>
  <p:tag name="KSO_WM_TEMPLATE_CATEGORY" val="custom"/>
  <p:tag name="KSO_WM_TEMPLATE_INDEX" val="20204316"/>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8e84899136cd4465bb0f9a584388bb5f"/>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0d62d43be83f408eb619e55a926ee2c5"/>
  <p:tag name="KSO_WM_UNIT_TEXT_FILL_FORE_SCHEMECOLOR_INDEX_BRIGHTNESS" val="0.15"/>
  <p:tag name="KSO_WM_UNIT_TEXT_FILL_FORE_SCHEMECOLOR_INDEX" val="13"/>
  <p:tag name="KSO_WM_UNIT_TEXT_FILL_TYPE" val="1"/>
  <p:tag name="KSO_WM_TEMPLATE_ASSEMBLE_XID" val="5f978bb5e01a7e847d6e4d18"/>
  <p:tag name="KSO_WM_TEMPLATE_ASSEMBLE_GROUPID" val="5f8960cea61ec3b5528498b2"/>
</p:tagLst>
</file>

<file path=ppt/tags/tag98.xml><?xml version="1.0" encoding="utf-8"?>
<p:tagLst xmlns:p="http://schemas.openxmlformats.org/presentationml/2006/main">
  <p:tag name="KSO_WM_UNIT_ISCONTENTSTITLE" val="0"/>
  <p:tag name="KSO_WM_UNIT_ISNUMDGMTITLE" val="0"/>
  <p:tag name="KSO_WM_UNIT_NOCLEAR" val="0"/>
  <p:tag name="KSO_WM_UNIT_VALUE" val="165"/>
  <p:tag name="KSO_WM_UNIT_HIGHLIGHT" val="0"/>
  <p:tag name="KSO_WM_UNIT_COMPATIBLE" val="0"/>
  <p:tag name="KSO_WM_UNIT_DIAGRAM_ISNUMVISUAL" val="0"/>
  <p:tag name="KSO_WM_UNIT_DIAGRAM_ISREFERUNIT" val="0"/>
  <p:tag name="KSO_WM_UNIT_TYPE" val="b"/>
  <p:tag name="KSO_WM_UNIT_INDEX" val="1"/>
  <p:tag name="KSO_WM_UNIT_ID" val="custom20204316_1*b*1"/>
  <p:tag name="KSO_WM_TEMPLATE_CATEGORY" val="custom"/>
  <p:tag name="KSO_WM_TEMPLATE_INDEX" val="20204316"/>
  <p:tag name="KSO_WM_UNIT_LAYERLEVEL" val="1"/>
  <p:tag name="KSO_WM_TAG_VERSION" val="1.0"/>
  <p:tag name="KSO_WM_BEAUTIFY_FLAG" val="#wm#"/>
  <p:tag name="KSO_WM_UNIT_PRESET_TEXT" val="单击此处输入你的正文，文字是您思想的提炼，为了最终演示发布的良好效果。"/>
  <p:tag name="KSO_WM_UNIT_DEFAULT_FONT" val="14;16;2"/>
  <p:tag name="KSO_WM_UNIT_BLOCK" val="0"/>
  <p:tag name="KSO_WM_UNIT_DEC_AREA_ID" val="431f781c92034a4088ba17d442024a32"/>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0d62d43be83f408eb619e55a926ee2c5"/>
  <p:tag name="KSO_WM_UNIT_TEXT_FILL_FORE_SCHEMECOLOR_INDEX_BRIGHTNESS" val="0.35"/>
  <p:tag name="KSO_WM_UNIT_TEXT_FILL_FORE_SCHEMECOLOR_INDEX" val="13"/>
  <p:tag name="KSO_WM_UNIT_TEXT_FILL_TYPE" val="1"/>
  <p:tag name="KSO_WM_TEMPLATE_ASSEMBLE_XID" val="5f978bb5e01a7e847d6e4d18"/>
  <p:tag name="KSO_WM_TEMPLATE_ASSEMBLE_GROUPID" val="5f8960cea61ec3b5528498b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4316_3*i*1"/>
  <p:tag name="KSO_WM_TEMPLATE_CATEGORY" val="chip"/>
  <p:tag name="KSO_WM_TEMPLATE_INDEX" val="20204316"/>
  <p:tag name="KSO_WM_UNIT_LAYERLEVEL" val="1"/>
  <p:tag name="KSO_WM_TAG_VERSION" val="1.0"/>
  <p:tag name="KSO_WM_BEAUTIFY_FLAG" val="#wm#"/>
  <p:tag name="KSO_WM_CHIP_GROUPID" val="5f8960cea61ec3b5528498b2"/>
  <p:tag name="KSO_WM_CHIP_XID" val="5f8960cea61ec3b5528498b5"/>
  <p:tag name="KSO_WM_UNIT_DEC_AREA_ID" val="12efbe8187c44d74bf919229976ad59c"/>
  <p:tag name="KSO_WM_UNIT_DECORATE_INFO" val=""/>
  <p:tag name="KSO_WM_UNIT_SM_LIMIT_TYPE" val=""/>
  <p:tag name="KSO_WM_CHIP_FILLAREA_FILL_RULE" val="{&quot;fill_align&quot;:&quot;cm&quot;,&quot;fill_effect&quot;:[],&quot;fill_mode&quot;:&quot;full&quot;,&quot;sacle_strategy&quot;:&quot;stretch&quot;}"/>
  <p:tag name="KSO_WM_ASSEMBLE_CHIP_INDEX" val="7297d235d55447ffbd0622f52bdf5245"/>
</p:tagLst>
</file>

<file path=ppt/theme/theme1.xml><?xml version="1.0" encoding="utf-8"?>
<a:theme xmlns:a="http://schemas.openxmlformats.org/drawingml/2006/main" name="Office 主题">
  <a:themeElements>
    <a:clrScheme name="自定义 2">
      <a:dk1>
        <a:srgbClr val="222222"/>
      </a:dk1>
      <a:lt1>
        <a:srgbClr val="FFFFFF"/>
      </a:lt1>
      <a:dk2>
        <a:srgbClr val="30681B"/>
      </a:dk2>
      <a:lt2>
        <a:srgbClr val="C6BD00"/>
      </a:lt2>
      <a:accent1>
        <a:srgbClr val="30681B"/>
      </a:accent1>
      <a:accent2>
        <a:srgbClr val="C6BD00"/>
      </a:accent2>
      <a:accent3>
        <a:srgbClr val="30681B"/>
      </a:accent3>
      <a:accent4>
        <a:srgbClr val="C6BD00"/>
      </a:accent4>
      <a:accent5>
        <a:srgbClr val="30681B"/>
      </a:accent5>
      <a:accent6>
        <a:srgbClr val="C6BD00"/>
      </a:accent6>
      <a:hlink>
        <a:srgbClr val="30681B"/>
      </a:hlink>
      <a:folHlink>
        <a:srgbClr val="C6BD00"/>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D4EDDF"/>
      </a:dk2>
      <a:lt2>
        <a:srgbClr val="EAF5EF"/>
      </a:lt2>
      <a:accent1>
        <a:srgbClr val="35A667"/>
      </a:accent1>
      <a:accent2>
        <a:srgbClr val="089D96"/>
      </a:accent2>
      <a:accent3>
        <a:srgbClr val="008CD3"/>
      </a:accent3>
      <a:accent4>
        <a:srgbClr val="0A72FA"/>
      </a:accent4>
      <a:accent5>
        <a:srgbClr val="4953EA"/>
      </a:accent5>
      <a:accent6>
        <a:srgbClr val="9C35A4"/>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
      <a:dk1>
        <a:srgbClr val="000000"/>
      </a:dk1>
      <a:lt1>
        <a:srgbClr val="FFFFFF"/>
      </a:lt1>
      <a:dk2>
        <a:srgbClr val="D4EDDF"/>
      </a:dk2>
      <a:lt2>
        <a:srgbClr val="EAF5EF"/>
      </a:lt2>
      <a:accent1>
        <a:srgbClr val="35A667"/>
      </a:accent1>
      <a:accent2>
        <a:srgbClr val="089D96"/>
      </a:accent2>
      <a:accent3>
        <a:srgbClr val="008CD3"/>
      </a:accent3>
      <a:accent4>
        <a:srgbClr val="0A72FA"/>
      </a:accent4>
      <a:accent5>
        <a:srgbClr val="4953EA"/>
      </a:accent5>
      <a:accent6>
        <a:srgbClr val="9C35A4"/>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2924</Words>
  <Application>WPS 演示</Application>
  <PresentationFormat>自定义</PresentationFormat>
  <Paragraphs>542</Paragraphs>
  <Slides>44</Slides>
  <Notes>18</Notes>
  <HiddenSlides>0</HiddenSlides>
  <MMClips>0</MMClips>
  <ScaleCrop>false</ScaleCrop>
  <HeadingPairs>
    <vt:vector size="6" baseType="variant">
      <vt:variant>
        <vt:lpstr>已用的字体</vt:lpstr>
      </vt:variant>
      <vt:variant>
        <vt:i4>25</vt:i4>
      </vt:variant>
      <vt:variant>
        <vt:lpstr>主题</vt:lpstr>
      </vt:variant>
      <vt:variant>
        <vt:i4>3</vt:i4>
      </vt:variant>
      <vt:variant>
        <vt:lpstr>幻灯片标题</vt:lpstr>
      </vt:variant>
      <vt:variant>
        <vt:i4>44</vt:i4>
      </vt:variant>
    </vt:vector>
  </HeadingPairs>
  <TitlesOfParts>
    <vt:vector size="72" baseType="lpstr">
      <vt:lpstr>Arial</vt:lpstr>
      <vt:lpstr>宋体</vt:lpstr>
      <vt:lpstr>Wingdings</vt:lpstr>
      <vt:lpstr>微软雅黑</vt:lpstr>
      <vt:lpstr>汉仪旗黑-85S</vt:lpstr>
      <vt:lpstr>黑体</vt:lpstr>
      <vt:lpstr>仿宋_GB2312</vt:lpstr>
      <vt:lpstr>仿宋</vt:lpstr>
      <vt:lpstr>Impact</vt:lpstr>
      <vt:lpstr>DFMincho-UB</vt:lpstr>
      <vt:lpstr>MS UI Gothic</vt:lpstr>
      <vt:lpstr>mn-cs</vt:lpstr>
      <vt:lpstr>AMGDT</vt:lpstr>
      <vt:lpstr>Segoe UI</vt:lpstr>
      <vt:lpstr>Wingdings</vt:lpstr>
      <vt:lpstr>Calibri</vt:lpstr>
      <vt:lpstr>Arial Unicode MS</vt:lpstr>
      <vt:lpstr>Times New Roman</vt:lpstr>
      <vt:lpstr>隶书</vt:lpstr>
      <vt:lpstr>华文中宋</vt:lpstr>
      <vt:lpstr>楷体_GB2312</vt:lpstr>
      <vt:lpstr>新宋体</vt:lpstr>
      <vt:lpstr>华文新魏</vt:lpstr>
      <vt:lpstr>Batang</vt:lpstr>
      <vt:lpstr>Constantia</vt:lpstr>
      <vt:lpstr>Office 主题</vt:lpstr>
      <vt:lpstr>2_Office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供给侧结构性改革的贡献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个人需求与市场需求</vt:lpstr>
      <vt:lpstr>PowerPoint 演示文稿</vt:lpstr>
      <vt:lpstr>需求变化图示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柯</cp:lastModifiedBy>
  <cp:revision>224</cp:revision>
  <dcterms:created xsi:type="dcterms:W3CDTF">2015-05-05T08:02:00Z</dcterms:created>
  <dcterms:modified xsi:type="dcterms:W3CDTF">2023-01-08T09:39:39Z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KSOTemplateUUID">
    <vt:lpwstr>v1.0_mb_wekmGSa3Ev5tuR6Ch8j1pw==</vt:lpwstr>
  </property>
  <property fmtid="{D5CDD505-2E9C-101B-9397-08002B2CF9AE}" pid="4" name="ICV">
    <vt:lpwstr>69F470AF526F497BA5761BDBEDDD3901</vt:lpwstr>
  </property>
</Properties>
</file>