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8.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svg" ContentType="image/svg+xml"/>
  <Override PartName="/ppt/media/image5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3"/>
    <p:sldMasterId id="2147483670" r:id="rId4"/>
    <p:sldMasterId id="2147483681" r:id="rId5"/>
    <p:sldMasterId id="2147483692" r:id="rId6"/>
  </p:sldMasterIdLst>
  <p:notesMasterIdLst>
    <p:notesMasterId r:id="rId8"/>
  </p:notesMasterIdLst>
  <p:handoutMasterIdLst>
    <p:handoutMasterId r:id="rId42"/>
  </p:handoutMasterIdLst>
  <p:sldIdLst>
    <p:sldId id="684" r:id="rId7"/>
    <p:sldId id="651" r:id="rId9"/>
    <p:sldId id="652" r:id="rId10"/>
    <p:sldId id="653" r:id="rId11"/>
    <p:sldId id="685" r:id="rId12"/>
    <p:sldId id="655" r:id="rId13"/>
    <p:sldId id="656" r:id="rId14"/>
    <p:sldId id="657" r:id="rId15"/>
    <p:sldId id="726" r:id="rId16"/>
    <p:sldId id="658" r:id="rId17"/>
    <p:sldId id="659" r:id="rId18"/>
    <p:sldId id="660" r:id="rId19"/>
    <p:sldId id="661" r:id="rId20"/>
    <p:sldId id="686" r:id="rId21"/>
    <p:sldId id="688" r:id="rId22"/>
    <p:sldId id="691" r:id="rId23"/>
    <p:sldId id="665" r:id="rId24"/>
    <p:sldId id="666" r:id="rId25"/>
    <p:sldId id="694" r:id="rId26"/>
    <p:sldId id="696" r:id="rId27"/>
    <p:sldId id="698" r:id="rId28"/>
    <p:sldId id="704" r:id="rId29"/>
    <p:sldId id="705" r:id="rId30"/>
    <p:sldId id="676" r:id="rId31"/>
    <p:sldId id="678" r:id="rId32"/>
    <p:sldId id="709" r:id="rId33"/>
    <p:sldId id="671" r:id="rId34"/>
    <p:sldId id="718" r:id="rId35"/>
    <p:sldId id="720" r:id="rId36"/>
    <p:sldId id="677" r:id="rId37"/>
    <p:sldId id="673" r:id="rId38"/>
    <p:sldId id="680" r:id="rId39"/>
    <p:sldId id="681" r:id="rId40"/>
    <p:sldId id="721" r:id="rId41"/>
  </p:sldIdLst>
  <p:sldSz cx="12192000" cy="6858000"/>
  <p:notesSz cx="6858000" cy="9144000"/>
  <p:embeddedFontLst>
    <p:embeddedFont>
      <p:font typeface="黑体" panose="02010609060101010101" pitchFamily="49" charset="-122"/>
      <p:regular r:id="rId47"/>
    </p:embeddedFont>
    <p:embeddedFont>
      <p:font typeface="微软雅黑" panose="020B0503020204020204" charset="-122"/>
      <p:regular r:id="rId48"/>
    </p:embeddedFont>
    <p:embeddedFont>
      <p:font typeface="隶书" panose="02010509060101010101" charset="-122"/>
      <p:regular r:id="rId49"/>
    </p:embeddedFont>
    <p:embeddedFont>
      <p:font typeface="汉仪颜楷简" panose="00020600040101010101" charset="-122"/>
      <p:regular r:id="rId50"/>
    </p:embeddedFont>
    <p:embeddedFont>
      <p:font typeface="Calibri" panose="020F0502020204030204" charset="0"/>
      <p:regular r:id="rId51"/>
      <p:bold r:id="rId52"/>
      <p:italic r:id="rId53"/>
      <p:boldItalic r:id="rId54"/>
    </p:embeddedFont>
  </p:embeddedFontLst>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DE2"/>
    <a:srgbClr val="FFF3F3"/>
    <a:srgbClr val="A265D1"/>
    <a:srgbClr val="EB8FF4"/>
    <a:srgbClr val="FCC5ED"/>
    <a:srgbClr val="DAA4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5" Type="http://schemas.openxmlformats.org/officeDocument/2006/relationships/tags" Target="tags/tag388.xml"/><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Master" Target="slideMasters/slideMaster4.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1FA75F-6D7C-4E8B-915B-4CE4E228A7C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110"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23992" y="2365274"/>
            <a:ext cx="5796408" cy="1976801"/>
          </a:xfrm>
        </p:spPr>
        <p:txBody>
          <a:bodyPr anchor="b">
            <a:normAutofit/>
          </a:bodyPr>
          <a:lstStyle>
            <a:lvl1pPr algn="ctr">
              <a:defRPr sz="5400"/>
            </a:lvl1pPr>
          </a:lstStyle>
          <a:p>
            <a:r>
              <a:rPr lang="zh-CN" altLang="en-US" dirty="0" smtClean="0"/>
              <a:t>单击此处编辑母版标题样式</a:t>
            </a:r>
            <a:endParaRPr lang="en-US" dirty="0"/>
          </a:p>
        </p:txBody>
      </p:sp>
      <p:sp>
        <p:nvSpPr>
          <p:cNvPr id="3" name="Subtitle 2"/>
          <p:cNvSpPr>
            <a:spLocks noGrp="1"/>
          </p:cNvSpPr>
          <p:nvPr>
            <p:ph type="subTitle" idx="1" hasCustomPrompt="1"/>
          </p:nvPr>
        </p:nvSpPr>
        <p:spPr>
          <a:xfrm>
            <a:off x="6789170" y="4527074"/>
            <a:ext cx="4779438" cy="647113"/>
          </a:xfrm>
          <a:solidFill>
            <a:schemeClr val="accent1"/>
          </a:solidFill>
        </p:spPr>
        <p:txBody>
          <a:bodyPr anchor="ctr" anchorCtr="0">
            <a:no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单击此处编辑副标题</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任意多边形 6"/>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8" name="任意多边形 7"/>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9" name="任意多边形 8"/>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内容占位符 6"/>
          <p:cNvSpPr>
            <a:spLocks noGrp="1"/>
          </p:cNvSpPr>
          <p:nvPr>
            <p:ph sz="quarter" idx="13"/>
          </p:nvPr>
        </p:nvSpPr>
        <p:spPr>
          <a:xfrm>
            <a:off x="560388" y="412955"/>
            <a:ext cx="11237912" cy="5575095"/>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110"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23992" y="2365274"/>
            <a:ext cx="5796408" cy="1976801"/>
          </a:xfrm>
        </p:spPr>
        <p:txBody>
          <a:bodyPr anchor="b">
            <a:normAutofit/>
          </a:bodyPr>
          <a:lstStyle>
            <a:lvl1pPr algn="ctr">
              <a:defRPr sz="5400"/>
            </a:lvl1pPr>
          </a:lstStyle>
          <a:p>
            <a:r>
              <a:rPr lang="zh-CN" altLang="en-US" dirty="0" smtClean="0"/>
              <a:t>单击此处编辑母版标题样式</a:t>
            </a:r>
            <a:endParaRPr lang="en-US" dirty="0"/>
          </a:p>
        </p:txBody>
      </p:sp>
      <p:sp>
        <p:nvSpPr>
          <p:cNvPr id="3" name="Subtitle 2"/>
          <p:cNvSpPr>
            <a:spLocks noGrp="1"/>
          </p:cNvSpPr>
          <p:nvPr>
            <p:ph type="subTitle" idx="1" hasCustomPrompt="1"/>
          </p:nvPr>
        </p:nvSpPr>
        <p:spPr>
          <a:xfrm>
            <a:off x="6789170" y="4527074"/>
            <a:ext cx="4779438" cy="647113"/>
          </a:xfrm>
          <a:solidFill>
            <a:schemeClr val="accent5"/>
          </a:solidFill>
        </p:spPr>
        <p:txBody>
          <a:bodyPr anchor="ctr" anchorCtr="0">
            <a:no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单击此处编辑副标题</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任意多边形 6"/>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8" name="任意多边形 7"/>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9" name="任意多边形 8"/>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0" y="955752"/>
            <a:ext cx="5566045" cy="770032"/>
          </a:xfrm>
          <a:solidFill>
            <a:schemeClr val="accent5"/>
          </a:solidFill>
        </p:spPr>
        <p:txBody>
          <a:bodyPr>
            <a:norm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6096000" y="2218432"/>
            <a:ext cx="4968552" cy="286675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2636912"/>
            <a:ext cx="5531847" cy="1079586"/>
          </a:xfrm>
        </p:spPr>
        <p:txBody>
          <a:bodyPr anchor="ctr" anchorCtr="0">
            <a:normAutofit/>
          </a:bodyPr>
          <a:lstStyle>
            <a:lvl1pPr>
              <a:defRPr sz="4000"/>
            </a:lvl1pPr>
          </a:lstStyle>
          <a:p>
            <a:r>
              <a:rPr lang="zh-CN" altLang="en-US" dirty="0" smtClean="0"/>
              <a:t>单击此处编辑标题</a:t>
            </a:r>
            <a:endParaRPr lang="en-US" dirty="0"/>
          </a:p>
        </p:txBody>
      </p:sp>
      <p:sp>
        <p:nvSpPr>
          <p:cNvPr id="3" name="Text Placeholder 2"/>
          <p:cNvSpPr>
            <a:spLocks noGrp="1"/>
          </p:cNvSpPr>
          <p:nvPr>
            <p:ph type="body" idx="1"/>
          </p:nvPr>
        </p:nvSpPr>
        <p:spPr>
          <a:xfrm>
            <a:off x="314903" y="3716886"/>
            <a:ext cx="6213145" cy="567729"/>
          </a:xfrm>
        </p:spPr>
        <p:txBody>
          <a:bodyPr anchor="t"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7"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207" y="1528448"/>
            <a:ext cx="6342852" cy="5315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5164460" y="1196752"/>
            <a:ext cx="5977880" cy="665510"/>
          </a:xfrm>
          <a:solidFill>
            <a:schemeClr val="accent5"/>
          </a:solidFill>
        </p:spPr>
        <p:txBody>
          <a:bodyPr>
            <a:no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sz="half" idx="1"/>
          </p:nvPr>
        </p:nvSpPr>
        <p:spPr>
          <a:xfrm>
            <a:off x="5164460" y="2108092"/>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5161578" y="4082114"/>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nvGrpSpPr>
        <p:grpSpPr>
          <a:xfrm>
            <a:off x="0" y="407356"/>
            <a:ext cx="12192000" cy="1509476"/>
            <a:chOff x="0" y="267494"/>
            <a:chExt cx="9144000" cy="988091"/>
          </a:xfrm>
        </p:grpSpPr>
        <p:sp>
          <p:nvSpPr>
            <p:cNvPr id="11" name="矩形 10"/>
            <p:cNvSpPr/>
            <p:nvPr/>
          </p:nvSpPr>
          <p:spPr>
            <a:xfrm>
              <a:off x="667496" y="267494"/>
              <a:ext cx="8476504" cy="5040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endParaRPr lang="en-US" altLang="zh-CN" sz="2000" dirty="0">
                <a:solidFill>
                  <a:srgbClr val="FDFDFD"/>
                </a:solidFill>
                <a:latin typeface="Arial" panose="020B0604020202020204" pitchFamily="34" charset="0"/>
                <a:ea typeface="黑体" panose="02010609060101010101" pitchFamily="49" charset="-122"/>
                <a:sym typeface="Arial" panose="020B0604020202020204" pitchFamily="34" charset="0"/>
              </a:endParaRPr>
            </a:p>
          </p:txBody>
        </p:sp>
        <p:sp>
          <p:nvSpPr>
            <p:cNvPr id="12" name="任意多边形 11"/>
            <p:cNvSpPr/>
            <p:nvPr/>
          </p:nvSpPr>
          <p:spPr>
            <a:xfrm>
              <a:off x="0" y="267494"/>
              <a:ext cx="672067" cy="988091"/>
            </a:xfrm>
            <a:custGeom>
              <a:avLst/>
              <a:gdLst>
                <a:gd name="connsiteX0" fmla="*/ 671956 w 672067"/>
                <a:gd name="connsiteY0" fmla="*/ 0 h 988091"/>
                <a:gd name="connsiteX1" fmla="*/ 669861 w 672067"/>
                <a:gd name="connsiteY1" fmla="*/ 504082 h 988091"/>
                <a:gd name="connsiteX2" fmla="*/ 0 w 672067"/>
                <a:gd name="connsiteY2" fmla="*/ 988091 h 988091"/>
                <a:gd name="connsiteX3" fmla="*/ 0 w 672067"/>
                <a:gd name="connsiteY3" fmla="*/ 481948 h 988091"/>
              </a:gdLst>
              <a:ahLst/>
              <a:cxnLst>
                <a:cxn ang="0">
                  <a:pos x="connsiteX0" y="connsiteY0"/>
                </a:cxn>
                <a:cxn ang="0">
                  <a:pos x="connsiteX1" y="connsiteY1"/>
                </a:cxn>
                <a:cxn ang="0">
                  <a:pos x="connsiteX2" y="connsiteY2"/>
                </a:cxn>
                <a:cxn ang="0">
                  <a:pos x="connsiteX3" y="connsiteY3"/>
                </a:cxn>
              </a:cxnLst>
              <a:rect l="l" t="t" r="r" b="b"/>
              <a:pathLst>
                <a:path w="672067" h="988091">
                  <a:moveTo>
                    <a:pt x="671956" y="0"/>
                  </a:moveTo>
                  <a:cubicBezTo>
                    <a:pt x="672744" y="168027"/>
                    <a:pt x="669073" y="336055"/>
                    <a:pt x="669861" y="504082"/>
                  </a:cubicBezTo>
                  <a:lnTo>
                    <a:pt x="0" y="988091"/>
                  </a:lnTo>
                  <a:lnTo>
                    <a:pt x="0" y="481948"/>
                  </a:lnTo>
                  <a:close/>
                </a:path>
              </a:pathLst>
            </a:custGeom>
            <a:solidFill>
              <a:srgbClr val="EBC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grpSp>
      <p:sp>
        <p:nvSpPr>
          <p:cNvPr id="2" name="Title 1"/>
          <p:cNvSpPr>
            <a:spLocks noGrp="1"/>
          </p:cNvSpPr>
          <p:nvPr>
            <p:ph type="title"/>
          </p:nvPr>
        </p:nvSpPr>
        <p:spPr>
          <a:xfrm>
            <a:off x="901292" y="365125"/>
            <a:ext cx="10515600" cy="81226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901292" y="168116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901292" y="2505074"/>
            <a:ext cx="5157787" cy="368458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Text Placeholder 4"/>
          <p:cNvSpPr>
            <a:spLocks noGrp="1"/>
          </p:cNvSpPr>
          <p:nvPr>
            <p:ph type="body" sz="quarter" idx="3"/>
          </p:nvPr>
        </p:nvSpPr>
        <p:spPr>
          <a:xfrm>
            <a:off x="6233704" y="168116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233704" y="2505074"/>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79868" y="3429000"/>
            <a:ext cx="4847742" cy="910454"/>
          </a:xfrm>
          <a:solidFill>
            <a:schemeClr val="accent5"/>
          </a:solidFill>
        </p:spPr>
        <p:txBody>
          <a:bodyPr>
            <a:noAutofit/>
          </a:bodyPr>
          <a:lstStyle>
            <a:lvl1pPr>
              <a:defRPr sz="4000"/>
            </a:lvl1pPr>
          </a:lstStyle>
          <a:p>
            <a:r>
              <a:rPr lang="zh-CN" altLang="en-US" dirty="0" smtClean="0"/>
              <a:t>单击此处编辑标题</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TextBox 15"/>
          <p:cNvSpPr txBox="1"/>
          <p:nvPr/>
        </p:nvSpPr>
        <p:spPr>
          <a:xfrm>
            <a:off x="600259" y="170921"/>
            <a:ext cx="1090960" cy="533480"/>
          </a:xfrm>
          <a:prstGeom prst="rect">
            <a:avLst/>
          </a:prstGeom>
          <a:noFill/>
        </p:spPr>
        <p:txBody>
          <a:bodyPr wrap="square" rtlCol="0">
            <a:normAutofit/>
          </a:bodyPr>
          <a:lstStyle/>
          <a:p>
            <a:r>
              <a:rPr lang="en-US" altLang="zh-CN" sz="2665" dirty="0" smtClean="0">
                <a:solidFill>
                  <a:schemeClr val="bg1"/>
                </a:solidFill>
                <a:latin typeface="Arial" panose="020B0604020202020204" pitchFamily="34" charset="0"/>
                <a:ea typeface="黑体" panose="02010609060101010101" pitchFamily="49" charset="-122"/>
                <a:sym typeface="Arial" panose="020B0604020202020204" pitchFamily="34" charset="0"/>
              </a:rPr>
              <a:t>Logo</a:t>
            </a:r>
            <a:endParaRPr lang="zh-CN" altLang="en-US" sz="2665" dirty="0">
              <a:solidFill>
                <a:schemeClr val="bg1"/>
              </a:solidFill>
              <a:latin typeface="Arial" panose="020B0604020202020204" pitchFamily="34" charset="0"/>
              <a:ea typeface="黑体" panose="02010609060101010101" pitchFamily="49" charset="-122"/>
              <a:sym typeface="Arial" panose="020B0604020202020204" pitchFamily="34" charset="0"/>
            </a:endParaRPr>
          </a:p>
        </p:txBody>
      </p:sp>
      <p:sp>
        <p:nvSpPr>
          <p:cNvPr id="7" name="Freeform 19"/>
          <p:cNvSpPr>
            <a:spLocks noEditPoints="1"/>
          </p:cNvSpPr>
          <p:nvPr/>
        </p:nvSpPr>
        <p:spPr bwMode="auto">
          <a:xfrm>
            <a:off x="167991" y="251925"/>
            <a:ext cx="469900" cy="371475"/>
          </a:xfrm>
          <a:custGeom>
            <a:avLst/>
            <a:gdLst>
              <a:gd name="T0" fmla="*/ 170 w 222"/>
              <a:gd name="T1" fmla="*/ 30 h 234"/>
              <a:gd name="T2" fmla="*/ 180 w 222"/>
              <a:gd name="T3" fmla="*/ 9 h 234"/>
              <a:gd name="T4" fmla="*/ 149 w 222"/>
              <a:gd name="T5" fmla="*/ 19 h 234"/>
              <a:gd name="T6" fmla="*/ 7 w 222"/>
              <a:gd name="T7" fmla="*/ 158 h 234"/>
              <a:gd name="T8" fmla="*/ 31 w 222"/>
              <a:gd name="T9" fmla="*/ 222 h 234"/>
              <a:gd name="T10" fmla="*/ 31 w 222"/>
              <a:gd name="T11" fmla="*/ 170 h 234"/>
              <a:gd name="T12" fmla="*/ 106 w 222"/>
              <a:gd name="T13" fmla="*/ 115 h 234"/>
              <a:gd name="T14" fmla="*/ 116 w 222"/>
              <a:gd name="T15" fmla="*/ 92 h 234"/>
              <a:gd name="T16" fmla="*/ 85 w 222"/>
              <a:gd name="T17" fmla="*/ 104 h 234"/>
              <a:gd name="T18" fmla="*/ 76 w 222"/>
              <a:gd name="T19" fmla="*/ 99 h 234"/>
              <a:gd name="T20" fmla="*/ 116 w 222"/>
              <a:gd name="T21" fmla="*/ 82 h 234"/>
              <a:gd name="T22" fmla="*/ 132 w 222"/>
              <a:gd name="T23" fmla="*/ 92 h 234"/>
              <a:gd name="T24" fmla="*/ 132 w 222"/>
              <a:gd name="T25" fmla="*/ 19 h 234"/>
              <a:gd name="T26" fmla="*/ 180 w 222"/>
              <a:gd name="T27" fmla="*/ 0 h 234"/>
              <a:gd name="T28" fmla="*/ 182 w 222"/>
              <a:gd name="T29" fmla="*/ 0 h 234"/>
              <a:gd name="T30" fmla="*/ 222 w 222"/>
              <a:gd name="T31" fmla="*/ 19 h 234"/>
              <a:gd name="T32" fmla="*/ 170 w 222"/>
              <a:gd name="T33" fmla="*/ 186 h 234"/>
              <a:gd name="T34" fmla="*/ 156 w 222"/>
              <a:gd name="T35" fmla="*/ 179 h 234"/>
              <a:gd name="T36" fmla="*/ 106 w 222"/>
              <a:gd name="T37" fmla="*/ 210 h 234"/>
              <a:gd name="T38" fmla="*/ 87 w 222"/>
              <a:gd name="T39" fmla="*/ 200 h 234"/>
              <a:gd name="T40" fmla="*/ 38 w 222"/>
              <a:gd name="T41" fmla="*/ 234 h 234"/>
              <a:gd name="T42" fmla="*/ 2 w 222"/>
              <a:gd name="T43" fmla="*/ 217 h 234"/>
              <a:gd name="T44" fmla="*/ 0 w 222"/>
              <a:gd name="T45" fmla="*/ 215 h 234"/>
              <a:gd name="T46" fmla="*/ 0 w 222"/>
              <a:gd name="T47" fmla="*/ 148 h 234"/>
              <a:gd name="T48" fmla="*/ 45 w 222"/>
              <a:gd name="T49" fmla="*/ 130 h 234"/>
              <a:gd name="T50" fmla="*/ 47 w 222"/>
              <a:gd name="T51" fmla="*/ 130 h 234"/>
              <a:gd name="T52" fmla="*/ 87 w 222"/>
              <a:gd name="T53" fmla="*/ 148 h 234"/>
              <a:gd name="T54" fmla="*/ 99 w 222"/>
              <a:gd name="T55" fmla="*/ 198 h 234"/>
              <a:gd name="T56" fmla="*/ 76 w 222"/>
              <a:gd name="T57" fmla="*/ 115 h 234"/>
              <a:gd name="T58" fmla="*/ 69 w 222"/>
              <a:gd name="T59" fmla="*/ 139 h 234"/>
              <a:gd name="T60" fmla="*/ 69 w 222"/>
              <a:gd name="T61" fmla="*/ 104 h 234"/>
              <a:gd name="T62" fmla="*/ 139 w 222"/>
              <a:gd name="T63" fmla="*/ 94 h 234"/>
              <a:gd name="T64" fmla="*/ 156 w 222"/>
              <a:gd name="T65" fmla="*/ 104 h 234"/>
              <a:gd name="T66" fmla="*/ 163 w 222"/>
              <a:gd name="T67" fmla="*/ 174 h 234"/>
              <a:gd name="T68" fmla="*/ 139 w 222"/>
              <a:gd name="T69" fmla="*/ 30 h 234"/>
              <a:gd name="T70" fmla="*/ 139 w 222"/>
              <a:gd name="T71" fmla="*/ 94 h 234"/>
              <a:gd name="T72" fmla="*/ 38 w 222"/>
              <a:gd name="T73" fmla="*/ 158 h 234"/>
              <a:gd name="T74" fmla="*/ 47 w 222"/>
              <a:gd name="T75" fmla="*/ 137 h 234"/>
              <a:gd name="T76" fmla="*/ 17 w 222"/>
              <a:gd name="T77" fmla="*/ 148 h 234"/>
              <a:gd name="T78" fmla="*/ 173 w 222"/>
              <a:gd name="T79" fmla="*/ 37 h 234"/>
              <a:gd name="T80" fmla="*/ 170 w 222"/>
              <a:gd name="T81" fmla="*/ 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4">
                <a:moveTo>
                  <a:pt x="149" y="19"/>
                </a:moveTo>
                <a:lnTo>
                  <a:pt x="170" y="30"/>
                </a:lnTo>
                <a:lnTo>
                  <a:pt x="201" y="19"/>
                </a:lnTo>
                <a:lnTo>
                  <a:pt x="180" y="9"/>
                </a:lnTo>
                <a:lnTo>
                  <a:pt x="149" y="19"/>
                </a:lnTo>
                <a:lnTo>
                  <a:pt x="149" y="19"/>
                </a:lnTo>
                <a:close/>
                <a:moveTo>
                  <a:pt x="31" y="170"/>
                </a:moveTo>
                <a:lnTo>
                  <a:pt x="7" y="158"/>
                </a:lnTo>
                <a:lnTo>
                  <a:pt x="7" y="212"/>
                </a:lnTo>
                <a:lnTo>
                  <a:pt x="31" y="222"/>
                </a:lnTo>
                <a:lnTo>
                  <a:pt x="31" y="170"/>
                </a:lnTo>
                <a:lnTo>
                  <a:pt x="31" y="170"/>
                </a:lnTo>
                <a:close/>
                <a:moveTo>
                  <a:pt x="85" y="104"/>
                </a:moveTo>
                <a:lnTo>
                  <a:pt x="106" y="115"/>
                </a:lnTo>
                <a:lnTo>
                  <a:pt x="137" y="101"/>
                </a:lnTo>
                <a:lnTo>
                  <a:pt x="116" y="92"/>
                </a:lnTo>
                <a:lnTo>
                  <a:pt x="85" y="104"/>
                </a:lnTo>
                <a:lnTo>
                  <a:pt x="85" y="104"/>
                </a:lnTo>
                <a:close/>
                <a:moveTo>
                  <a:pt x="69" y="104"/>
                </a:moveTo>
                <a:lnTo>
                  <a:pt x="76" y="99"/>
                </a:lnTo>
                <a:lnTo>
                  <a:pt x="113" y="85"/>
                </a:lnTo>
                <a:lnTo>
                  <a:pt x="116" y="82"/>
                </a:lnTo>
                <a:lnTo>
                  <a:pt x="116" y="85"/>
                </a:lnTo>
                <a:lnTo>
                  <a:pt x="132" y="92"/>
                </a:lnTo>
                <a:lnTo>
                  <a:pt x="132" y="26"/>
                </a:lnTo>
                <a:lnTo>
                  <a:pt x="132" y="19"/>
                </a:lnTo>
                <a:lnTo>
                  <a:pt x="139" y="16"/>
                </a:lnTo>
                <a:lnTo>
                  <a:pt x="180" y="0"/>
                </a:lnTo>
                <a:lnTo>
                  <a:pt x="180" y="0"/>
                </a:lnTo>
                <a:lnTo>
                  <a:pt x="182" y="0"/>
                </a:lnTo>
                <a:lnTo>
                  <a:pt x="213" y="16"/>
                </a:lnTo>
                <a:lnTo>
                  <a:pt x="222" y="19"/>
                </a:lnTo>
                <a:lnTo>
                  <a:pt x="222" y="167"/>
                </a:lnTo>
                <a:lnTo>
                  <a:pt x="170" y="186"/>
                </a:lnTo>
                <a:lnTo>
                  <a:pt x="165" y="184"/>
                </a:lnTo>
                <a:lnTo>
                  <a:pt x="156" y="179"/>
                </a:lnTo>
                <a:lnTo>
                  <a:pt x="156" y="191"/>
                </a:lnTo>
                <a:lnTo>
                  <a:pt x="106" y="210"/>
                </a:lnTo>
                <a:lnTo>
                  <a:pt x="99" y="208"/>
                </a:lnTo>
                <a:lnTo>
                  <a:pt x="87" y="200"/>
                </a:lnTo>
                <a:lnTo>
                  <a:pt x="87" y="217"/>
                </a:lnTo>
                <a:lnTo>
                  <a:pt x="38" y="234"/>
                </a:lnTo>
                <a:lnTo>
                  <a:pt x="33" y="231"/>
                </a:lnTo>
                <a:lnTo>
                  <a:pt x="2" y="217"/>
                </a:lnTo>
                <a:lnTo>
                  <a:pt x="0" y="217"/>
                </a:lnTo>
                <a:lnTo>
                  <a:pt x="0" y="215"/>
                </a:lnTo>
                <a:lnTo>
                  <a:pt x="0" y="153"/>
                </a:lnTo>
                <a:lnTo>
                  <a:pt x="0" y="148"/>
                </a:lnTo>
                <a:lnTo>
                  <a:pt x="7" y="144"/>
                </a:lnTo>
                <a:lnTo>
                  <a:pt x="45" y="130"/>
                </a:lnTo>
                <a:lnTo>
                  <a:pt x="47" y="127"/>
                </a:lnTo>
                <a:lnTo>
                  <a:pt x="47" y="130"/>
                </a:lnTo>
                <a:lnTo>
                  <a:pt x="80" y="144"/>
                </a:lnTo>
                <a:lnTo>
                  <a:pt x="87" y="148"/>
                </a:lnTo>
                <a:lnTo>
                  <a:pt x="87" y="193"/>
                </a:lnTo>
                <a:lnTo>
                  <a:pt x="99" y="198"/>
                </a:lnTo>
                <a:lnTo>
                  <a:pt x="99" y="125"/>
                </a:lnTo>
                <a:lnTo>
                  <a:pt x="76" y="115"/>
                </a:lnTo>
                <a:lnTo>
                  <a:pt x="76" y="141"/>
                </a:lnTo>
                <a:lnTo>
                  <a:pt x="69" y="139"/>
                </a:lnTo>
                <a:lnTo>
                  <a:pt x="69" y="108"/>
                </a:lnTo>
                <a:lnTo>
                  <a:pt x="69" y="104"/>
                </a:lnTo>
                <a:lnTo>
                  <a:pt x="69" y="104"/>
                </a:lnTo>
                <a:close/>
                <a:moveTo>
                  <a:pt x="139" y="94"/>
                </a:moveTo>
                <a:lnTo>
                  <a:pt x="149" y="99"/>
                </a:lnTo>
                <a:lnTo>
                  <a:pt x="156" y="104"/>
                </a:lnTo>
                <a:lnTo>
                  <a:pt x="156" y="172"/>
                </a:lnTo>
                <a:lnTo>
                  <a:pt x="163" y="174"/>
                </a:lnTo>
                <a:lnTo>
                  <a:pt x="163" y="42"/>
                </a:lnTo>
                <a:lnTo>
                  <a:pt x="139" y="30"/>
                </a:lnTo>
                <a:lnTo>
                  <a:pt x="139" y="94"/>
                </a:lnTo>
                <a:lnTo>
                  <a:pt x="139" y="94"/>
                </a:lnTo>
                <a:close/>
                <a:moveTo>
                  <a:pt x="17" y="148"/>
                </a:moveTo>
                <a:lnTo>
                  <a:pt x="38" y="158"/>
                </a:lnTo>
                <a:lnTo>
                  <a:pt x="69" y="146"/>
                </a:lnTo>
                <a:lnTo>
                  <a:pt x="47" y="137"/>
                </a:lnTo>
                <a:lnTo>
                  <a:pt x="17" y="148"/>
                </a:lnTo>
                <a:lnTo>
                  <a:pt x="17" y="148"/>
                </a:lnTo>
                <a:close/>
                <a:moveTo>
                  <a:pt x="170" y="37"/>
                </a:moveTo>
                <a:lnTo>
                  <a:pt x="173" y="37"/>
                </a:lnTo>
                <a:lnTo>
                  <a:pt x="170" y="37"/>
                </a:lnTo>
                <a:lnTo>
                  <a:pt x="170" y="37"/>
                </a:lnTo>
                <a:lnTo>
                  <a:pt x="170" y="37"/>
                </a:lnTo>
                <a:close/>
              </a:path>
            </a:pathLst>
          </a:custGeom>
          <a:solidFill>
            <a:schemeClr val="accent5"/>
          </a:solidFill>
          <a:ln>
            <a:noFill/>
          </a:ln>
        </p:spPr>
        <p:txBody>
          <a:bodyPr vert="horz" wrap="square" lIns="121920" tIns="60960" rIns="121920" bIns="60960" numCol="1" anchor="t" anchorCtr="0" compatLnSpc="1">
            <a:normAutofit fontScale="62500" lnSpcReduction="20000"/>
          </a:bodyPr>
          <a:lstStyle/>
          <a:p>
            <a:endParaRPr lang="zh-CN" altLang="en-US" sz="3200">
              <a:latin typeface="Arial" panose="020B0604020202020204" pitchFamily="34" charset="0"/>
              <a:ea typeface="黑体" panose="02010609060101010101" pitchFamily="49" charset="-122"/>
              <a:sym typeface="Arial" panose="020B0604020202020204" pitchFamily="34" charset="0"/>
            </a:endParaRPr>
          </a:p>
        </p:txBody>
      </p:sp>
      <p:pic>
        <p:nvPicPr>
          <p:cNvPr id="8"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91"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8"/>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0" name="任意多边形 9"/>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1" name="任意多边形 10"/>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5183188" y="464400"/>
            <a:ext cx="6172200" cy="5400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4165199"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B43D292-3C99-4901-ACB9-520403FCFB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4E4AC12-97EC-4FB2-B98C-17EB10F2406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0" y="955752"/>
            <a:ext cx="5566045" cy="770032"/>
          </a:xfrm>
          <a:solidFill>
            <a:schemeClr val="accent1"/>
          </a:solidFill>
        </p:spPr>
        <p:txBody>
          <a:bodyPr>
            <a:norm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6096000" y="2218432"/>
            <a:ext cx="4968552" cy="286675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内容占位符 6"/>
          <p:cNvSpPr>
            <a:spLocks noGrp="1"/>
          </p:cNvSpPr>
          <p:nvPr>
            <p:ph sz="quarter" idx="13"/>
          </p:nvPr>
        </p:nvSpPr>
        <p:spPr>
          <a:xfrm>
            <a:off x="560388" y="412955"/>
            <a:ext cx="11237912" cy="5575095"/>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110"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23992" y="2365274"/>
            <a:ext cx="5796408" cy="1976801"/>
          </a:xfrm>
        </p:spPr>
        <p:txBody>
          <a:bodyPr anchor="b">
            <a:normAutofit/>
          </a:bodyPr>
          <a:lstStyle>
            <a:lvl1pPr algn="ctr">
              <a:defRPr sz="5400"/>
            </a:lvl1pPr>
          </a:lstStyle>
          <a:p>
            <a:r>
              <a:rPr lang="zh-CN" altLang="en-US" dirty="0" smtClean="0"/>
              <a:t>单击此处编辑母版标题样式</a:t>
            </a:r>
            <a:endParaRPr lang="en-US" dirty="0"/>
          </a:p>
        </p:txBody>
      </p:sp>
      <p:sp>
        <p:nvSpPr>
          <p:cNvPr id="3" name="Subtitle 2"/>
          <p:cNvSpPr>
            <a:spLocks noGrp="1"/>
          </p:cNvSpPr>
          <p:nvPr>
            <p:ph type="subTitle" idx="1" hasCustomPrompt="1"/>
          </p:nvPr>
        </p:nvSpPr>
        <p:spPr>
          <a:xfrm>
            <a:off x="6789170" y="4527074"/>
            <a:ext cx="4779438" cy="647113"/>
          </a:xfrm>
          <a:solidFill>
            <a:schemeClr val="accent1"/>
          </a:solidFill>
        </p:spPr>
        <p:txBody>
          <a:bodyPr anchor="ctr" anchorCtr="0">
            <a:no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单击此处编辑副标题</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任意多边形 6"/>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8" name="任意多边形 7"/>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9" name="任意多边形 8"/>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0" y="955752"/>
            <a:ext cx="5566045" cy="770032"/>
          </a:xfrm>
          <a:solidFill>
            <a:schemeClr val="accent1"/>
          </a:solidFill>
        </p:spPr>
        <p:txBody>
          <a:bodyPr>
            <a:norm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6096000" y="2218432"/>
            <a:ext cx="4968552" cy="286675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2636912"/>
            <a:ext cx="5531847" cy="1079586"/>
          </a:xfrm>
        </p:spPr>
        <p:txBody>
          <a:bodyPr anchor="ctr" anchorCtr="0">
            <a:normAutofit/>
          </a:bodyPr>
          <a:lstStyle>
            <a:lvl1pPr>
              <a:defRPr sz="4000"/>
            </a:lvl1pPr>
          </a:lstStyle>
          <a:p>
            <a:r>
              <a:rPr lang="zh-CN" altLang="en-US" dirty="0" smtClean="0"/>
              <a:t>单击此处编辑标题</a:t>
            </a:r>
            <a:endParaRPr lang="en-US" dirty="0"/>
          </a:p>
        </p:txBody>
      </p:sp>
      <p:sp>
        <p:nvSpPr>
          <p:cNvPr id="3" name="Text Placeholder 2"/>
          <p:cNvSpPr>
            <a:spLocks noGrp="1"/>
          </p:cNvSpPr>
          <p:nvPr>
            <p:ph type="body" idx="1"/>
          </p:nvPr>
        </p:nvSpPr>
        <p:spPr>
          <a:xfrm>
            <a:off x="314903" y="3716886"/>
            <a:ext cx="6213145" cy="567729"/>
          </a:xfrm>
        </p:spPr>
        <p:txBody>
          <a:bodyPr anchor="t"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7"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207" y="1528448"/>
            <a:ext cx="6342852" cy="5315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5164460" y="1196752"/>
            <a:ext cx="5977880" cy="665510"/>
          </a:xfrm>
          <a:solidFill>
            <a:schemeClr val="accent1"/>
          </a:solidFill>
        </p:spPr>
        <p:txBody>
          <a:bodyPr>
            <a:no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sz="half" idx="1"/>
          </p:nvPr>
        </p:nvSpPr>
        <p:spPr>
          <a:xfrm>
            <a:off x="5164460" y="2108092"/>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5161578" y="4082114"/>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nvGrpSpPr>
        <p:grpSpPr>
          <a:xfrm>
            <a:off x="0" y="407356"/>
            <a:ext cx="12192000" cy="1509476"/>
            <a:chOff x="0" y="267494"/>
            <a:chExt cx="9144000" cy="988091"/>
          </a:xfrm>
        </p:grpSpPr>
        <p:sp>
          <p:nvSpPr>
            <p:cNvPr id="11" name="矩形 10"/>
            <p:cNvSpPr/>
            <p:nvPr/>
          </p:nvSpPr>
          <p:spPr>
            <a:xfrm>
              <a:off x="667496" y="267494"/>
              <a:ext cx="8476504"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endParaRPr lang="en-US" altLang="zh-CN" sz="2000" dirty="0">
                <a:solidFill>
                  <a:srgbClr val="FDFDFD"/>
                </a:solidFill>
                <a:latin typeface="Arial" panose="020B0604020202020204" pitchFamily="34" charset="0"/>
                <a:ea typeface="黑体" panose="02010609060101010101" pitchFamily="49" charset="-122"/>
                <a:sym typeface="Arial" panose="020B0604020202020204" pitchFamily="34" charset="0"/>
              </a:endParaRPr>
            </a:p>
          </p:txBody>
        </p:sp>
        <p:sp>
          <p:nvSpPr>
            <p:cNvPr id="12" name="任意多边形 11"/>
            <p:cNvSpPr/>
            <p:nvPr/>
          </p:nvSpPr>
          <p:spPr>
            <a:xfrm>
              <a:off x="0" y="267494"/>
              <a:ext cx="672067" cy="988091"/>
            </a:xfrm>
            <a:custGeom>
              <a:avLst/>
              <a:gdLst>
                <a:gd name="connsiteX0" fmla="*/ 671956 w 672067"/>
                <a:gd name="connsiteY0" fmla="*/ 0 h 988091"/>
                <a:gd name="connsiteX1" fmla="*/ 669861 w 672067"/>
                <a:gd name="connsiteY1" fmla="*/ 504082 h 988091"/>
                <a:gd name="connsiteX2" fmla="*/ 0 w 672067"/>
                <a:gd name="connsiteY2" fmla="*/ 988091 h 988091"/>
                <a:gd name="connsiteX3" fmla="*/ 0 w 672067"/>
                <a:gd name="connsiteY3" fmla="*/ 481948 h 988091"/>
              </a:gdLst>
              <a:ahLst/>
              <a:cxnLst>
                <a:cxn ang="0">
                  <a:pos x="connsiteX0" y="connsiteY0"/>
                </a:cxn>
                <a:cxn ang="0">
                  <a:pos x="connsiteX1" y="connsiteY1"/>
                </a:cxn>
                <a:cxn ang="0">
                  <a:pos x="connsiteX2" y="connsiteY2"/>
                </a:cxn>
                <a:cxn ang="0">
                  <a:pos x="connsiteX3" y="connsiteY3"/>
                </a:cxn>
              </a:cxnLst>
              <a:rect l="l" t="t" r="r" b="b"/>
              <a:pathLst>
                <a:path w="672067" h="988091">
                  <a:moveTo>
                    <a:pt x="671956" y="0"/>
                  </a:moveTo>
                  <a:cubicBezTo>
                    <a:pt x="672744" y="168027"/>
                    <a:pt x="669073" y="336055"/>
                    <a:pt x="669861" y="504082"/>
                  </a:cubicBezTo>
                  <a:lnTo>
                    <a:pt x="0" y="988091"/>
                  </a:lnTo>
                  <a:lnTo>
                    <a:pt x="0" y="481948"/>
                  </a:lnTo>
                  <a:close/>
                </a:path>
              </a:pathLst>
            </a:custGeom>
            <a:solidFill>
              <a:srgbClr val="EBC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grpSp>
      <p:sp>
        <p:nvSpPr>
          <p:cNvPr id="2" name="Title 1"/>
          <p:cNvSpPr>
            <a:spLocks noGrp="1"/>
          </p:cNvSpPr>
          <p:nvPr>
            <p:ph type="title"/>
          </p:nvPr>
        </p:nvSpPr>
        <p:spPr>
          <a:xfrm>
            <a:off x="901292" y="365125"/>
            <a:ext cx="10515600" cy="81226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901292" y="168116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901292" y="2505074"/>
            <a:ext cx="5157787" cy="368458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Text Placeholder 4"/>
          <p:cNvSpPr>
            <a:spLocks noGrp="1"/>
          </p:cNvSpPr>
          <p:nvPr>
            <p:ph type="body" sz="quarter" idx="3"/>
          </p:nvPr>
        </p:nvSpPr>
        <p:spPr>
          <a:xfrm>
            <a:off x="6233704" y="168116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233704" y="2505074"/>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79868" y="3429000"/>
            <a:ext cx="4847742" cy="910454"/>
          </a:xfrm>
          <a:solidFill>
            <a:schemeClr val="accent1"/>
          </a:solidFill>
        </p:spPr>
        <p:txBody>
          <a:bodyPr>
            <a:noAutofit/>
          </a:bodyPr>
          <a:lstStyle>
            <a:lvl1pPr>
              <a:defRPr sz="4000"/>
            </a:lvl1pPr>
          </a:lstStyle>
          <a:p>
            <a:r>
              <a:rPr lang="zh-CN" altLang="en-US" dirty="0" smtClean="0"/>
              <a:t>单击此处编辑标题</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TextBox 15"/>
          <p:cNvSpPr txBox="1"/>
          <p:nvPr/>
        </p:nvSpPr>
        <p:spPr>
          <a:xfrm>
            <a:off x="600259" y="170921"/>
            <a:ext cx="1090960" cy="533480"/>
          </a:xfrm>
          <a:prstGeom prst="rect">
            <a:avLst/>
          </a:prstGeom>
          <a:noFill/>
        </p:spPr>
        <p:txBody>
          <a:bodyPr wrap="square" rtlCol="0">
            <a:normAutofit/>
          </a:bodyPr>
          <a:lstStyle/>
          <a:p>
            <a:r>
              <a:rPr lang="en-US" altLang="zh-CN" sz="2665" dirty="0" smtClean="0">
                <a:solidFill>
                  <a:schemeClr val="bg1"/>
                </a:solidFill>
                <a:latin typeface="Arial" panose="020B0604020202020204" pitchFamily="34" charset="0"/>
                <a:ea typeface="黑体" panose="02010609060101010101" pitchFamily="49" charset="-122"/>
                <a:sym typeface="Arial" panose="020B0604020202020204" pitchFamily="34" charset="0"/>
              </a:rPr>
              <a:t>Logo</a:t>
            </a:r>
            <a:endParaRPr lang="zh-CN" altLang="en-US" sz="2665" dirty="0">
              <a:solidFill>
                <a:schemeClr val="bg1"/>
              </a:solidFill>
              <a:latin typeface="Arial" panose="020B0604020202020204" pitchFamily="34" charset="0"/>
              <a:ea typeface="黑体" panose="02010609060101010101" pitchFamily="49" charset="-122"/>
              <a:sym typeface="Arial" panose="020B0604020202020204" pitchFamily="34" charset="0"/>
            </a:endParaRPr>
          </a:p>
        </p:txBody>
      </p:sp>
      <p:sp>
        <p:nvSpPr>
          <p:cNvPr id="7" name="Freeform 19"/>
          <p:cNvSpPr>
            <a:spLocks noEditPoints="1"/>
          </p:cNvSpPr>
          <p:nvPr/>
        </p:nvSpPr>
        <p:spPr bwMode="auto">
          <a:xfrm>
            <a:off x="167991" y="251925"/>
            <a:ext cx="469900" cy="371475"/>
          </a:xfrm>
          <a:custGeom>
            <a:avLst/>
            <a:gdLst>
              <a:gd name="T0" fmla="*/ 170 w 222"/>
              <a:gd name="T1" fmla="*/ 30 h 234"/>
              <a:gd name="T2" fmla="*/ 180 w 222"/>
              <a:gd name="T3" fmla="*/ 9 h 234"/>
              <a:gd name="T4" fmla="*/ 149 w 222"/>
              <a:gd name="T5" fmla="*/ 19 h 234"/>
              <a:gd name="T6" fmla="*/ 7 w 222"/>
              <a:gd name="T7" fmla="*/ 158 h 234"/>
              <a:gd name="T8" fmla="*/ 31 w 222"/>
              <a:gd name="T9" fmla="*/ 222 h 234"/>
              <a:gd name="T10" fmla="*/ 31 w 222"/>
              <a:gd name="T11" fmla="*/ 170 h 234"/>
              <a:gd name="T12" fmla="*/ 106 w 222"/>
              <a:gd name="T13" fmla="*/ 115 h 234"/>
              <a:gd name="T14" fmla="*/ 116 w 222"/>
              <a:gd name="T15" fmla="*/ 92 h 234"/>
              <a:gd name="T16" fmla="*/ 85 w 222"/>
              <a:gd name="T17" fmla="*/ 104 h 234"/>
              <a:gd name="T18" fmla="*/ 76 w 222"/>
              <a:gd name="T19" fmla="*/ 99 h 234"/>
              <a:gd name="T20" fmla="*/ 116 w 222"/>
              <a:gd name="T21" fmla="*/ 82 h 234"/>
              <a:gd name="T22" fmla="*/ 132 w 222"/>
              <a:gd name="T23" fmla="*/ 92 h 234"/>
              <a:gd name="T24" fmla="*/ 132 w 222"/>
              <a:gd name="T25" fmla="*/ 19 h 234"/>
              <a:gd name="T26" fmla="*/ 180 w 222"/>
              <a:gd name="T27" fmla="*/ 0 h 234"/>
              <a:gd name="T28" fmla="*/ 182 w 222"/>
              <a:gd name="T29" fmla="*/ 0 h 234"/>
              <a:gd name="T30" fmla="*/ 222 w 222"/>
              <a:gd name="T31" fmla="*/ 19 h 234"/>
              <a:gd name="T32" fmla="*/ 170 w 222"/>
              <a:gd name="T33" fmla="*/ 186 h 234"/>
              <a:gd name="T34" fmla="*/ 156 w 222"/>
              <a:gd name="T35" fmla="*/ 179 h 234"/>
              <a:gd name="T36" fmla="*/ 106 w 222"/>
              <a:gd name="T37" fmla="*/ 210 h 234"/>
              <a:gd name="T38" fmla="*/ 87 w 222"/>
              <a:gd name="T39" fmla="*/ 200 h 234"/>
              <a:gd name="T40" fmla="*/ 38 w 222"/>
              <a:gd name="T41" fmla="*/ 234 h 234"/>
              <a:gd name="T42" fmla="*/ 2 w 222"/>
              <a:gd name="T43" fmla="*/ 217 h 234"/>
              <a:gd name="T44" fmla="*/ 0 w 222"/>
              <a:gd name="T45" fmla="*/ 215 h 234"/>
              <a:gd name="T46" fmla="*/ 0 w 222"/>
              <a:gd name="T47" fmla="*/ 148 h 234"/>
              <a:gd name="T48" fmla="*/ 45 w 222"/>
              <a:gd name="T49" fmla="*/ 130 h 234"/>
              <a:gd name="T50" fmla="*/ 47 w 222"/>
              <a:gd name="T51" fmla="*/ 130 h 234"/>
              <a:gd name="T52" fmla="*/ 87 w 222"/>
              <a:gd name="T53" fmla="*/ 148 h 234"/>
              <a:gd name="T54" fmla="*/ 99 w 222"/>
              <a:gd name="T55" fmla="*/ 198 h 234"/>
              <a:gd name="T56" fmla="*/ 76 w 222"/>
              <a:gd name="T57" fmla="*/ 115 h 234"/>
              <a:gd name="T58" fmla="*/ 69 w 222"/>
              <a:gd name="T59" fmla="*/ 139 h 234"/>
              <a:gd name="T60" fmla="*/ 69 w 222"/>
              <a:gd name="T61" fmla="*/ 104 h 234"/>
              <a:gd name="T62" fmla="*/ 139 w 222"/>
              <a:gd name="T63" fmla="*/ 94 h 234"/>
              <a:gd name="T64" fmla="*/ 156 w 222"/>
              <a:gd name="T65" fmla="*/ 104 h 234"/>
              <a:gd name="T66" fmla="*/ 163 w 222"/>
              <a:gd name="T67" fmla="*/ 174 h 234"/>
              <a:gd name="T68" fmla="*/ 139 w 222"/>
              <a:gd name="T69" fmla="*/ 30 h 234"/>
              <a:gd name="T70" fmla="*/ 139 w 222"/>
              <a:gd name="T71" fmla="*/ 94 h 234"/>
              <a:gd name="T72" fmla="*/ 38 w 222"/>
              <a:gd name="T73" fmla="*/ 158 h 234"/>
              <a:gd name="T74" fmla="*/ 47 w 222"/>
              <a:gd name="T75" fmla="*/ 137 h 234"/>
              <a:gd name="T76" fmla="*/ 17 w 222"/>
              <a:gd name="T77" fmla="*/ 148 h 234"/>
              <a:gd name="T78" fmla="*/ 173 w 222"/>
              <a:gd name="T79" fmla="*/ 37 h 234"/>
              <a:gd name="T80" fmla="*/ 170 w 222"/>
              <a:gd name="T81" fmla="*/ 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4">
                <a:moveTo>
                  <a:pt x="149" y="19"/>
                </a:moveTo>
                <a:lnTo>
                  <a:pt x="170" y="30"/>
                </a:lnTo>
                <a:lnTo>
                  <a:pt x="201" y="19"/>
                </a:lnTo>
                <a:lnTo>
                  <a:pt x="180" y="9"/>
                </a:lnTo>
                <a:lnTo>
                  <a:pt x="149" y="19"/>
                </a:lnTo>
                <a:lnTo>
                  <a:pt x="149" y="19"/>
                </a:lnTo>
                <a:close/>
                <a:moveTo>
                  <a:pt x="31" y="170"/>
                </a:moveTo>
                <a:lnTo>
                  <a:pt x="7" y="158"/>
                </a:lnTo>
                <a:lnTo>
                  <a:pt x="7" y="212"/>
                </a:lnTo>
                <a:lnTo>
                  <a:pt x="31" y="222"/>
                </a:lnTo>
                <a:lnTo>
                  <a:pt x="31" y="170"/>
                </a:lnTo>
                <a:lnTo>
                  <a:pt x="31" y="170"/>
                </a:lnTo>
                <a:close/>
                <a:moveTo>
                  <a:pt x="85" y="104"/>
                </a:moveTo>
                <a:lnTo>
                  <a:pt x="106" y="115"/>
                </a:lnTo>
                <a:lnTo>
                  <a:pt x="137" y="101"/>
                </a:lnTo>
                <a:lnTo>
                  <a:pt x="116" y="92"/>
                </a:lnTo>
                <a:lnTo>
                  <a:pt x="85" y="104"/>
                </a:lnTo>
                <a:lnTo>
                  <a:pt x="85" y="104"/>
                </a:lnTo>
                <a:close/>
                <a:moveTo>
                  <a:pt x="69" y="104"/>
                </a:moveTo>
                <a:lnTo>
                  <a:pt x="76" y="99"/>
                </a:lnTo>
                <a:lnTo>
                  <a:pt x="113" y="85"/>
                </a:lnTo>
                <a:lnTo>
                  <a:pt x="116" y="82"/>
                </a:lnTo>
                <a:lnTo>
                  <a:pt x="116" y="85"/>
                </a:lnTo>
                <a:lnTo>
                  <a:pt x="132" y="92"/>
                </a:lnTo>
                <a:lnTo>
                  <a:pt x="132" y="26"/>
                </a:lnTo>
                <a:lnTo>
                  <a:pt x="132" y="19"/>
                </a:lnTo>
                <a:lnTo>
                  <a:pt x="139" y="16"/>
                </a:lnTo>
                <a:lnTo>
                  <a:pt x="180" y="0"/>
                </a:lnTo>
                <a:lnTo>
                  <a:pt x="180" y="0"/>
                </a:lnTo>
                <a:lnTo>
                  <a:pt x="182" y="0"/>
                </a:lnTo>
                <a:lnTo>
                  <a:pt x="213" y="16"/>
                </a:lnTo>
                <a:lnTo>
                  <a:pt x="222" y="19"/>
                </a:lnTo>
                <a:lnTo>
                  <a:pt x="222" y="167"/>
                </a:lnTo>
                <a:lnTo>
                  <a:pt x="170" y="186"/>
                </a:lnTo>
                <a:lnTo>
                  <a:pt x="165" y="184"/>
                </a:lnTo>
                <a:lnTo>
                  <a:pt x="156" y="179"/>
                </a:lnTo>
                <a:lnTo>
                  <a:pt x="156" y="191"/>
                </a:lnTo>
                <a:lnTo>
                  <a:pt x="106" y="210"/>
                </a:lnTo>
                <a:lnTo>
                  <a:pt x="99" y="208"/>
                </a:lnTo>
                <a:lnTo>
                  <a:pt x="87" y="200"/>
                </a:lnTo>
                <a:lnTo>
                  <a:pt x="87" y="217"/>
                </a:lnTo>
                <a:lnTo>
                  <a:pt x="38" y="234"/>
                </a:lnTo>
                <a:lnTo>
                  <a:pt x="33" y="231"/>
                </a:lnTo>
                <a:lnTo>
                  <a:pt x="2" y="217"/>
                </a:lnTo>
                <a:lnTo>
                  <a:pt x="0" y="217"/>
                </a:lnTo>
                <a:lnTo>
                  <a:pt x="0" y="215"/>
                </a:lnTo>
                <a:lnTo>
                  <a:pt x="0" y="153"/>
                </a:lnTo>
                <a:lnTo>
                  <a:pt x="0" y="148"/>
                </a:lnTo>
                <a:lnTo>
                  <a:pt x="7" y="144"/>
                </a:lnTo>
                <a:lnTo>
                  <a:pt x="45" y="130"/>
                </a:lnTo>
                <a:lnTo>
                  <a:pt x="47" y="127"/>
                </a:lnTo>
                <a:lnTo>
                  <a:pt x="47" y="130"/>
                </a:lnTo>
                <a:lnTo>
                  <a:pt x="80" y="144"/>
                </a:lnTo>
                <a:lnTo>
                  <a:pt x="87" y="148"/>
                </a:lnTo>
                <a:lnTo>
                  <a:pt x="87" y="193"/>
                </a:lnTo>
                <a:lnTo>
                  <a:pt x="99" y="198"/>
                </a:lnTo>
                <a:lnTo>
                  <a:pt x="99" y="125"/>
                </a:lnTo>
                <a:lnTo>
                  <a:pt x="76" y="115"/>
                </a:lnTo>
                <a:lnTo>
                  <a:pt x="76" y="141"/>
                </a:lnTo>
                <a:lnTo>
                  <a:pt x="69" y="139"/>
                </a:lnTo>
                <a:lnTo>
                  <a:pt x="69" y="108"/>
                </a:lnTo>
                <a:lnTo>
                  <a:pt x="69" y="104"/>
                </a:lnTo>
                <a:lnTo>
                  <a:pt x="69" y="104"/>
                </a:lnTo>
                <a:close/>
                <a:moveTo>
                  <a:pt x="139" y="94"/>
                </a:moveTo>
                <a:lnTo>
                  <a:pt x="149" y="99"/>
                </a:lnTo>
                <a:lnTo>
                  <a:pt x="156" y="104"/>
                </a:lnTo>
                <a:lnTo>
                  <a:pt x="156" y="172"/>
                </a:lnTo>
                <a:lnTo>
                  <a:pt x="163" y="174"/>
                </a:lnTo>
                <a:lnTo>
                  <a:pt x="163" y="42"/>
                </a:lnTo>
                <a:lnTo>
                  <a:pt x="139" y="30"/>
                </a:lnTo>
                <a:lnTo>
                  <a:pt x="139" y="94"/>
                </a:lnTo>
                <a:lnTo>
                  <a:pt x="139" y="94"/>
                </a:lnTo>
                <a:close/>
                <a:moveTo>
                  <a:pt x="17" y="148"/>
                </a:moveTo>
                <a:lnTo>
                  <a:pt x="38" y="158"/>
                </a:lnTo>
                <a:lnTo>
                  <a:pt x="69" y="146"/>
                </a:lnTo>
                <a:lnTo>
                  <a:pt x="47" y="137"/>
                </a:lnTo>
                <a:lnTo>
                  <a:pt x="17" y="148"/>
                </a:lnTo>
                <a:lnTo>
                  <a:pt x="17" y="148"/>
                </a:lnTo>
                <a:close/>
                <a:moveTo>
                  <a:pt x="170" y="37"/>
                </a:moveTo>
                <a:lnTo>
                  <a:pt x="173" y="37"/>
                </a:lnTo>
                <a:lnTo>
                  <a:pt x="170" y="37"/>
                </a:lnTo>
                <a:lnTo>
                  <a:pt x="170" y="37"/>
                </a:lnTo>
                <a:lnTo>
                  <a:pt x="170" y="37"/>
                </a:lnTo>
                <a:close/>
              </a:path>
            </a:pathLst>
          </a:custGeom>
          <a:solidFill>
            <a:schemeClr val="accent1"/>
          </a:solidFill>
          <a:ln>
            <a:noFill/>
          </a:ln>
        </p:spPr>
        <p:txBody>
          <a:bodyPr vert="horz" wrap="square" lIns="121920" tIns="60960" rIns="121920" bIns="60960" numCol="1" anchor="t" anchorCtr="0" compatLnSpc="1">
            <a:normAutofit fontScale="62500" lnSpcReduction="20000"/>
          </a:bodyPr>
          <a:lstStyle/>
          <a:p>
            <a:endParaRPr lang="zh-CN" altLang="en-US" sz="3200">
              <a:latin typeface="Arial" panose="020B0604020202020204" pitchFamily="34" charset="0"/>
              <a:ea typeface="黑体" panose="02010609060101010101" pitchFamily="49" charset="-122"/>
              <a:sym typeface="Arial" panose="020B0604020202020204" pitchFamily="34" charset="0"/>
            </a:endParaRPr>
          </a:p>
        </p:txBody>
      </p:sp>
      <p:pic>
        <p:nvPicPr>
          <p:cNvPr id="8"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91"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8"/>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0" name="任意多边形 9"/>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1" name="任意多边形 10"/>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5183188" y="464400"/>
            <a:ext cx="6172200" cy="5400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4165199"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B43D292-3C99-4901-ACB9-520403FCFB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4E4AC12-97EC-4FB2-B98C-17EB10F2406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2636912"/>
            <a:ext cx="5531847" cy="1079586"/>
          </a:xfrm>
        </p:spPr>
        <p:txBody>
          <a:bodyPr anchor="ctr" anchorCtr="0">
            <a:normAutofit/>
          </a:bodyPr>
          <a:lstStyle>
            <a:lvl1pPr>
              <a:defRPr sz="4000"/>
            </a:lvl1pPr>
          </a:lstStyle>
          <a:p>
            <a:r>
              <a:rPr lang="zh-CN" altLang="en-US" dirty="0" smtClean="0"/>
              <a:t>单击此处编辑标题</a:t>
            </a:r>
            <a:endParaRPr lang="en-US" dirty="0"/>
          </a:p>
        </p:txBody>
      </p:sp>
      <p:sp>
        <p:nvSpPr>
          <p:cNvPr id="3" name="Text Placeholder 2"/>
          <p:cNvSpPr>
            <a:spLocks noGrp="1"/>
          </p:cNvSpPr>
          <p:nvPr>
            <p:ph type="body" idx="1"/>
          </p:nvPr>
        </p:nvSpPr>
        <p:spPr>
          <a:xfrm>
            <a:off x="314903" y="3716886"/>
            <a:ext cx="6213145" cy="567729"/>
          </a:xfrm>
        </p:spPr>
        <p:txBody>
          <a:bodyPr anchor="t"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7"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207" y="1528448"/>
            <a:ext cx="6342852" cy="5315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内容占位符 6"/>
          <p:cNvSpPr>
            <a:spLocks noGrp="1"/>
          </p:cNvSpPr>
          <p:nvPr>
            <p:ph sz="quarter" idx="13"/>
          </p:nvPr>
        </p:nvSpPr>
        <p:spPr>
          <a:xfrm>
            <a:off x="560388" y="412955"/>
            <a:ext cx="11237912" cy="5575095"/>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110"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23992" y="2365274"/>
            <a:ext cx="5796408" cy="1976801"/>
          </a:xfrm>
        </p:spPr>
        <p:txBody>
          <a:bodyPr anchor="b">
            <a:normAutofit/>
          </a:bodyPr>
          <a:lstStyle>
            <a:lvl1pPr algn="ctr">
              <a:defRPr sz="5400"/>
            </a:lvl1pPr>
          </a:lstStyle>
          <a:p>
            <a:r>
              <a:rPr lang="zh-CN" altLang="en-US" dirty="0" smtClean="0"/>
              <a:t>单击此处编辑母版标题样式</a:t>
            </a:r>
            <a:endParaRPr lang="en-US" dirty="0"/>
          </a:p>
        </p:txBody>
      </p:sp>
      <p:sp>
        <p:nvSpPr>
          <p:cNvPr id="3" name="Subtitle 2"/>
          <p:cNvSpPr>
            <a:spLocks noGrp="1"/>
          </p:cNvSpPr>
          <p:nvPr>
            <p:ph type="subTitle" idx="1" hasCustomPrompt="1"/>
          </p:nvPr>
        </p:nvSpPr>
        <p:spPr>
          <a:xfrm>
            <a:off x="6789170" y="4527074"/>
            <a:ext cx="4779438" cy="647113"/>
          </a:xfrm>
          <a:solidFill>
            <a:schemeClr val="accent6"/>
          </a:solidFill>
        </p:spPr>
        <p:txBody>
          <a:bodyPr anchor="ctr" anchorCtr="0">
            <a:no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单击此处编辑副标题</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任意多边形 6"/>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8" name="任意多边形 7"/>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9" name="任意多边形 8"/>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0" y="955752"/>
            <a:ext cx="5566045" cy="770032"/>
          </a:xfrm>
          <a:solidFill>
            <a:schemeClr val="accent6"/>
          </a:solidFill>
        </p:spPr>
        <p:txBody>
          <a:bodyPr>
            <a:norm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6096000" y="2218432"/>
            <a:ext cx="4968552" cy="286675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2636912"/>
            <a:ext cx="5531847" cy="1079586"/>
          </a:xfrm>
        </p:spPr>
        <p:txBody>
          <a:bodyPr anchor="ctr" anchorCtr="0">
            <a:normAutofit/>
          </a:bodyPr>
          <a:lstStyle>
            <a:lvl1pPr>
              <a:defRPr sz="4000"/>
            </a:lvl1pPr>
          </a:lstStyle>
          <a:p>
            <a:r>
              <a:rPr lang="zh-CN" altLang="en-US" dirty="0" smtClean="0"/>
              <a:t>单击此处编辑标题</a:t>
            </a:r>
            <a:endParaRPr lang="en-US" dirty="0"/>
          </a:p>
        </p:txBody>
      </p:sp>
      <p:sp>
        <p:nvSpPr>
          <p:cNvPr id="3" name="Text Placeholder 2"/>
          <p:cNvSpPr>
            <a:spLocks noGrp="1"/>
          </p:cNvSpPr>
          <p:nvPr>
            <p:ph type="body" idx="1"/>
          </p:nvPr>
        </p:nvSpPr>
        <p:spPr>
          <a:xfrm>
            <a:off x="314903" y="3716886"/>
            <a:ext cx="6213145" cy="567729"/>
          </a:xfrm>
        </p:spPr>
        <p:txBody>
          <a:bodyPr anchor="t"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7"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207" y="1528448"/>
            <a:ext cx="6342852" cy="5315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5164460" y="1196752"/>
            <a:ext cx="5977880" cy="665510"/>
          </a:xfrm>
          <a:solidFill>
            <a:schemeClr val="accent6"/>
          </a:solidFill>
        </p:spPr>
        <p:txBody>
          <a:bodyPr>
            <a:no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sz="half" idx="1"/>
          </p:nvPr>
        </p:nvSpPr>
        <p:spPr>
          <a:xfrm>
            <a:off x="5164460" y="2108092"/>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5161578" y="4082114"/>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nvGrpSpPr>
        <p:grpSpPr>
          <a:xfrm>
            <a:off x="0" y="407356"/>
            <a:ext cx="12192000" cy="1509476"/>
            <a:chOff x="0" y="267494"/>
            <a:chExt cx="9144000" cy="988091"/>
          </a:xfrm>
        </p:grpSpPr>
        <p:sp>
          <p:nvSpPr>
            <p:cNvPr id="11" name="矩形 10"/>
            <p:cNvSpPr/>
            <p:nvPr/>
          </p:nvSpPr>
          <p:spPr>
            <a:xfrm>
              <a:off x="667496" y="267494"/>
              <a:ext cx="8476504" cy="5040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endParaRPr lang="en-US" altLang="zh-CN" sz="2000" dirty="0">
                <a:solidFill>
                  <a:srgbClr val="FDFDFD"/>
                </a:solidFill>
                <a:latin typeface="Arial" panose="020B0604020202020204" pitchFamily="34" charset="0"/>
                <a:ea typeface="黑体" panose="02010609060101010101" pitchFamily="49" charset="-122"/>
                <a:sym typeface="Arial" panose="020B0604020202020204" pitchFamily="34" charset="0"/>
              </a:endParaRPr>
            </a:p>
          </p:txBody>
        </p:sp>
        <p:sp>
          <p:nvSpPr>
            <p:cNvPr id="12" name="任意多边形 11"/>
            <p:cNvSpPr/>
            <p:nvPr/>
          </p:nvSpPr>
          <p:spPr>
            <a:xfrm>
              <a:off x="0" y="267494"/>
              <a:ext cx="672067" cy="988091"/>
            </a:xfrm>
            <a:custGeom>
              <a:avLst/>
              <a:gdLst>
                <a:gd name="connsiteX0" fmla="*/ 671956 w 672067"/>
                <a:gd name="connsiteY0" fmla="*/ 0 h 988091"/>
                <a:gd name="connsiteX1" fmla="*/ 669861 w 672067"/>
                <a:gd name="connsiteY1" fmla="*/ 504082 h 988091"/>
                <a:gd name="connsiteX2" fmla="*/ 0 w 672067"/>
                <a:gd name="connsiteY2" fmla="*/ 988091 h 988091"/>
                <a:gd name="connsiteX3" fmla="*/ 0 w 672067"/>
                <a:gd name="connsiteY3" fmla="*/ 481948 h 988091"/>
              </a:gdLst>
              <a:ahLst/>
              <a:cxnLst>
                <a:cxn ang="0">
                  <a:pos x="connsiteX0" y="connsiteY0"/>
                </a:cxn>
                <a:cxn ang="0">
                  <a:pos x="connsiteX1" y="connsiteY1"/>
                </a:cxn>
                <a:cxn ang="0">
                  <a:pos x="connsiteX2" y="connsiteY2"/>
                </a:cxn>
                <a:cxn ang="0">
                  <a:pos x="connsiteX3" y="connsiteY3"/>
                </a:cxn>
              </a:cxnLst>
              <a:rect l="l" t="t" r="r" b="b"/>
              <a:pathLst>
                <a:path w="672067" h="988091">
                  <a:moveTo>
                    <a:pt x="671956" y="0"/>
                  </a:moveTo>
                  <a:cubicBezTo>
                    <a:pt x="672744" y="168027"/>
                    <a:pt x="669073" y="336055"/>
                    <a:pt x="669861" y="504082"/>
                  </a:cubicBezTo>
                  <a:lnTo>
                    <a:pt x="0" y="988091"/>
                  </a:lnTo>
                  <a:lnTo>
                    <a:pt x="0" y="481948"/>
                  </a:lnTo>
                  <a:close/>
                </a:path>
              </a:pathLst>
            </a:custGeom>
            <a:solidFill>
              <a:srgbClr val="EBC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grpSp>
      <p:sp>
        <p:nvSpPr>
          <p:cNvPr id="2" name="Title 1"/>
          <p:cNvSpPr>
            <a:spLocks noGrp="1"/>
          </p:cNvSpPr>
          <p:nvPr>
            <p:ph type="title"/>
          </p:nvPr>
        </p:nvSpPr>
        <p:spPr>
          <a:xfrm>
            <a:off x="901292" y="365125"/>
            <a:ext cx="10515600" cy="81226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901292" y="168116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901292" y="2505074"/>
            <a:ext cx="5157787" cy="368458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Text Placeholder 4"/>
          <p:cNvSpPr>
            <a:spLocks noGrp="1"/>
          </p:cNvSpPr>
          <p:nvPr>
            <p:ph type="body" sz="quarter" idx="3"/>
          </p:nvPr>
        </p:nvSpPr>
        <p:spPr>
          <a:xfrm>
            <a:off x="6233704" y="168116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233704" y="2505074"/>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79868" y="3429000"/>
            <a:ext cx="4847742" cy="910454"/>
          </a:xfrm>
          <a:solidFill>
            <a:schemeClr val="accent6"/>
          </a:solidFill>
        </p:spPr>
        <p:txBody>
          <a:bodyPr>
            <a:noAutofit/>
          </a:bodyPr>
          <a:lstStyle>
            <a:lvl1pPr>
              <a:defRPr sz="4000"/>
            </a:lvl1pPr>
          </a:lstStyle>
          <a:p>
            <a:r>
              <a:rPr lang="zh-CN" altLang="en-US" dirty="0" smtClean="0"/>
              <a:t>单击此处编辑标题</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TextBox 15"/>
          <p:cNvSpPr txBox="1"/>
          <p:nvPr/>
        </p:nvSpPr>
        <p:spPr>
          <a:xfrm>
            <a:off x="600259" y="170921"/>
            <a:ext cx="1090960" cy="533480"/>
          </a:xfrm>
          <a:prstGeom prst="rect">
            <a:avLst/>
          </a:prstGeom>
          <a:noFill/>
        </p:spPr>
        <p:txBody>
          <a:bodyPr wrap="square" rtlCol="0">
            <a:normAutofit/>
          </a:bodyPr>
          <a:lstStyle/>
          <a:p>
            <a:r>
              <a:rPr lang="en-US" altLang="zh-CN" sz="2665" dirty="0" smtClean="0">
                <a:solidFill>
                  <a:schemeClr val="bg1"/>
                </a:solidFill>
                <a:latin typeface="Arial" panose="020B0604020202020204" pitchFamily="34" charset="0"/>
                <a:ea typeface="黑体" panose="02010609060101010101" pitchFamily="49" charset="-122"/>
                <a:sym typeface="Arial" panose="020B0604020202020204" pitchFamily="34" charset="0"/>
              </a:rPr>
              <a:t>Logo</a:t>
            </a:r>
            <a:endParaRPr lang="zh-CN" altLang="en-US" sz="2665" dirty="0">
              <a:solidFill>
                <a:schemeClr val="bg1"/>
              </a:solidFill>
              <a:latin typeface="Arial" panose="020B0604020202020204" pitchFamily="34" charset="0"/>
              <a:ea typeface="黑体" panose="02010609060101010101" pitchFamily="49" charset="-122"/>
              <a:sym typeface="Arial" panose="020B0604020202020204" pitchFamily="34" charset="0"/>
            </a:endParaRPr>
          </a:p>
        </p:txBody>
      </p:sp>
      <p:sp>
        <p:nvSpPr>
          <p:cNvPr id="7" name="Freeform 19"/>
          <p:cNvSpPr>
            <a:spLocks noEditPoints="1"/>
          </p:cNvSpPr>
          <p:nvPr/>
        </p:nvSpPr>
        <p:spPr bwMode="auto">
          <a:xfrm>
            <a:off x="167991" y="251925"/>
            <a:ext cx="469900" cy="371475"/>
          </a:xfrm>
          <a:custGeom>
            <a:avLst/>
            <a:gdLst>
              <a:gd name="T0" fmla="*/ 170 w 222"/>
              <a:gd name="T1" fmla="*/ 30 h 234"/>
              <a:gd name="T2" fmla="*/ 180 w 222"/>
              <a:gd name="T3" fmla="*/ 9 h 234"/>
              <a:gd name="T4" fmla="*/ 149 w 222"/>
              <a:gd name="T5" fmla="*/ 19 h 234"/>
              <a:gd name="T6" fmla="*/ 7 w 222"/>
              <a:gd name="T7" fmla="*/ 158 h 234"/>
              <a:gd name="T8" fmla="*/ 31 w 222"/>
              <a:gd name="T9" fmla="*/ 222 h 234"/>
              <a:gd name="T10" fmla="*/ 31 w 222"/>
              <a:gd name="T11" fmla="*/ 170 h 234"/>
              <a:gd name="T12" fmla="*/ 106 w 222"/>
              <a:gd name="T13" fmla="*/ 115 h 234"/>
              <a:gd name="T14" fmla="*/ 116 w 222"/>
              <a:gd name="T15" fmla="*/ 92 h 234"/>
              <a:gd name="T16" fmla="*/ 85 w 222"/>
              <a:gd name="T17" fmla="*/ 104 h 234"/>
              <a:gd name="T18" fmla="*/ 76 w 222"/>
              <a:gd name="T19" fmla="*/ 99 h 234"/>
              <a:gd name="T20" fmla="*/ 116 w 222"/>
              <a:gd name="T21" fmla="*/ 82 h 234"/>
              <a:gd name="T22" fmla="*/ 132 w 222"/>
              <a:gd name="T23" fmla="*/ 92 h 234"/>
              <a:gd name="T24" fmla="*/ 132 w 222"/>
              <a:gd name="T25" fmla="*/ 19 h 234"/>
              <a:gd name="T26" fmla="*/ 180 w 222"/>
              <a:gd name="T27" fmla="*/ 0 h 234"/>
              <a:gd name="T28" fmla="*/ 182 w 222"/>
              <a:gd name="T29" fmla="*/ 0 h 234"/>
              <a:gd name="T30" fmla="*/ 222 w 222"/>
              <a:gd name="T31" fmla="*/ 19 h 234"/>
              <a:gd name="T32" fmla="*/ 170 w 222"/>
              <a:gd name="T33" fmla="*/ 186 h 234"/>
              <a:gd name="T34" fmla="*/ 156 w 222"/>
              <a:gd name="T35" fmla="*/ 179 h 234"/>
              <a:gd name="T36" fmla="*/ 106 w 222"/>
              <a:gd name="T37" fmla="*/ 210 h 234"/>
              <a:gd name="T38" fmla="*/ 87 w 222"/>
              <a:gd name="T39" fmla="*/ 200 h 234"/>
              <a:gd name="T40" fmla="*/ 38 w 222"/>
              <a:gd name="T41" fmla="*/ 234 h 234"/>
              <a:gd name="T42" fmla="*/ 2 w 222"/>
              <a:gd name="T43" fmla="*/ 217 h 234"/>
              <a:gd name="T44" fmla="*/ 0 w 222"/>
              <a:gd name="T45" fmla="*/ 215 h 234"/>
              <a:gd name="T46" fmla="*/ 0 w 222"/>
              <a:gd name="T47" fmla="*/ 148 h 234"/>
              <a:gd name="T48" fmla="*/ 45 w 222"/>
              <a:gd name="T49" fmla="*/ 130 h 234"/>
              <a:gd name="T50" fmla="*/ 47 w 222"/>
              <a:gd name="T51" fmla="*/ 130 h 234"/>
              <a:gd name="T52" fmla="*/ 87 w 222"/>
              <a:gd name="T53" fmla="*/ 148 h 234"/>
              <a:gd name="T54" fmla="*/ 99 w 222"/>
              <a:gd name="T55" fmla="*/ 198 h 234"/>
              <a:gd name="T56" fmla="*/ 76 w 222"/>
              <a:gd name="T57" fmla="*/ 115 h 234"/>
              <a:gd name="T58" fmla="*/ 69 w 222"/>
              <a:gd name="T59" fmla="*/ 139 h 234"/>
              <a:gd name="T60" fmla="*/ 69 w 222"/>
              <a:gd name="T61" fmla="*/ 104 h 234"/>
              <a:gd name="T62" fmla="*/ 139 w 222"/>
              <a:gd name="T63" fmla="*/ 94 h 234"/>
              <a:gd name="T64" fmla="*/ 156 w 222"/>
              <a:gd name="T65" fmla="*/ 104 h 234"/>
              <a:gd name="T66" fmla="*/ 163 w 222"/>
              <a:gd name="T67" fmla="*/ 174 h 234"/>
              <a:gd name="T68" fmla="*/ 139 w 222"/>
              <a:gd name="T69" fmla="*/ 30 h 234"/>
              <a:gd name="T70" fmla="*/ 139 w 222"/>
              <a:gd name="T71" fmla="*/ 94 h 234"/>
              <a:gd name="T72" fmla="*/ 38 w 222"/>
              <a:gd name="T73" fmla="*/ 158 h 234"/>
              <a:gd name="T74" fmla="*/ 47 w 222"/>
              <a:gd name="T75" fmla="*/ 137 h 234"/>
              <a:gd name="T76" fmla="*/ 17 w 222"/>
              <a:gd name="T77" fmla="*/ 148 h 234"/>
              <a:gd name="T78" fmla="*/ 173 w 222"/>
              <a:gd name="T79" fmla="*/ 37 h 234"/>
              <a:gd name="T80" fmla="*/ 170 w 222"/>
              <a:gd name="T81" fmla="*/ 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4">
                <a:moveTo>
                  <a:pt x="149" y="19"/>
                </a:moveTo>
                <a:lnTo>
                  <a:pt x="170" y="30"/>
                </a:lnTo>
                <a:lnTo>
                  <a:pt x="201" y="19"/>
                </a:lnTo>
                <a:lnTo>
                  <a:pt x="180" y="9"/>
                </a:lnTo>
                <a:lnTo>
                  <a:pt x="149" y="19"/>
                </a:lnTo>
                <a:lnTo>
                  <a:pt x="149" y="19"/>
                </a:lnTo>
                <a:close/>
                <a:moveTo>
                  <a:pt x="31" y="170"/>
                </a:moveTo>
                <a:lnTo>
                  <a:pt x="7" y="158"/>
                </a:lnTo>
                <a:lnTo>
                  <a:pt x="7" y="212"/>
                </a:lnTo>
                <a:lnTo>
                  <a:pt x="31" y="222"/>
                </a:lnTo>
                <a:lnTo>
                  <a:pt x="31" y="170"/>
                </a:lnTo>
                <a:lnTo>
                  <a:pt x="31" y="170"/>
                </a:lnTo>
                <a:close/>
                <a:moveTo>
                  <a:pt x="85" y="104"/>
                </a:moveTo>
                <a:lnTo>
                  <a:pt x="106" y="115"/>
                </a:lnTo>
                <a:lnTo>
                  <a:pt x="137" y="101"/>
                </a:lnTo>
                <a:lnTo>
                  <a:pt x="116" y="92"/>
                </a:lnTo>
                <a:lnTo>
                  <a:pt x="85" y="104"/>
                </a:lnTo>
                <a:lnTo>
                  <a:pt x="85" y="104"/>
                </a:lnTo>
                <a:close/>
                <a:moveTo>
                  <a:pt x="69" y="104"/>
                </a:moveTo>
                <a:lnTo>
                  <a:pt x="76" y="99"/>
                </a:lnTo>
                <a:lnTo>
                  <a:pt x="113" y="85"/>
                </a:lnTo>
                <a:lnTo>
                  <a:pt x="116" y="82"/>
                </a:lnTo>
                <a:lnTo>
                  <a:pt x="116" y="85"/>
                </a:lnTo>
                <a:lnTo>
                  <a:pt x="132" y="92"/>
                </a:lnTo>
                <a:lnTo>
                  <a:pt x="132" y="26"/>
                </a:lnTo>
                <a:lnTo>
                  <a:pt x="132" y="19"/>
                </a:lnTo>
                <a:lnTo>
                  <a:pt x="139" y="16"/>
                </a:lnTo>
                <a:lnTo>
                  <a:pt x="180" y="0"/>
                </a:lnTo>
                <a:lnTo>
                  <a:pt x="180" y="0"/>
                </a:lnTo>
                <a:lnTo>
                  <a:pt x="182" y="0"/>
                </a:lnTo>
                <a:lnTo>
                  <a:pt x="213" y="16"/>
                </a:lnTo>
                <a:lnTo>
                  <a:pt x="222" y="19"/>
                </a:lnTo>
                <a:lnTo>
                  <a:pt x="222" y="167"/>
                </a:lnTo>
                <a:lnTo>
                  <a:pt x="170" y="186"/>
                </a:lnTo>
                <a:lnTo>
                  <a:pt x="165" y="184"/>
                </a:lnTo>
                <a:lnTo>
                  <a:pt x="156" y="179"/>
                </a:lnTo>
                <a:lnTo>
                  <a:pt x="156" y="191"/>
                </a:lnTo>
                <a:lnTo>
                  <a:pt x="106" y="210"/>
                </a:lnTo>
                <a:lnTo>
                  <a:pt x="99" y="208"/>
                </a:lnTo>
                <a:lnTo>
                  <a:pt x="87" y="200"/>
                </a:lnTo>
                <a:lnTo>
                  <a:pt x="87" y="217"/>
                </a:lnTo>
                <a:lnTo>
                  <a:pt x="38" y="234"/>
                </a:lnTo>
                <a:lnTo>
                  <a:pt x="33" y="231"/>
                </a:lnTo>
                <a:lnTo>
                  <a:pt x="2" y="217"/>
                </a:lnTo>
                <a:lnTo>
                  <a:pt x="0" y="217"/>
                </a:lnTo>
                <a:lnTo>
                  <a:pt x="0" y="215"/>
                </a:lnTo>
                <a:lnTo>
                  <a:pt x="0" y="153"/>
                </a:lnTo>
                <a:lnTo>
                  <a:pt x="0" y="148"/>
                </a:lnTo>
                <a:lnTo>
                  <a:pt x="7" y="144"/>
                </a:lnTo>
                <a:lnTo>
                  <a:pt x="45" y="130"/>
                </a:lnTo>
                <a:lnTo>
                  <a:pt x="47" y="127"/>
                </a:lnTo>
                <a:lnTo>
                  <a:pt x="47" y="130"/>
                </a:lnTo>
                <a:lnTo>
                  <a:pt x="80" y="144"/>
                </a:lnTo>
                <a:lnTo>
                  <a:pt x="87" y="148"/>
                </a:lnTo>
                <a:lnTo>
                  <a:pt x="87" y="193"/>
                </a:lnTo>
                <a:lnTo>
                  <a:pt x="99" y="198"/>
                </a:lnTo>
                <a:lnTo>
                  <a:pt x="99" y="125"/>
                </a:lnTo>
                <a:lnTo>
                  <a:pt x="76" y="115"/>
                </a:lnTo>
                <a:lnTo>
                  <a:pt x="76" y="141"/>
                </a:lnTo>
                <a:lnTo>
                  <a:pt x="69" y="139"/>
                </a:lnTo>
                <a:lnTo>
                  <a:pt x="69" y="108"/>
                </a:lnTo>
                <a:lnTo>
                  <a:pt x="69" y="104"/>
                </a:lnTo>
                <a:lnTo>
                  <a:pt x="69" y="104"/>
                </a:lnTo>
                <a:close/>
                <a:moveTo>
                  <a:pt x="139" y="94"/>
                </a:moveTo>
                <a:lnTo>
                  <a:pt x="149" y="99"/>
                </a:lnTo>
                <a:lnTo>
                  <a:pt x="156" y="104"/>
                </a:lnTo>
                <a:lnTo>
                  <a:pt x="156" y="172"/>
                </a:lnTo>
                <a:lnTo>
                  <a:pt x="163" y="174"/>
                </a:lnTo>
                <a:lnTo>
                  <a:pt x="163" y="42"/>
                </a:lnTo>
                <a:lnTo>
                  <a:pt x="139" y="30"/>
                </a:lnTo>
                <a:lnTo>
                  <a:pt x="139" y="94"/>
                </a:lnTo>
                <a:lnTo>
                  <a:pt x="139" y="94"/>
                </a:lnTo>
                <a:close/>
                <a:moveTo>
                  <a:pt x="17" y="148"/>
                </a:moveTo>
                <a:lnTo>
                  <a:pt x="38" y="158"/>
                </a:lnTo>
                <a:lnTo>
                  <a:pt x="69" y="146"/>
                </a:lnTo>
                <a:lnTo>
                  <a:pt x="47" y="137"/>
                </a:lnTo>
                <a:lnTo>
                  <a:pt x="17" y="148"/>
                </a:lnTo>
                <a:lnTo>
                  <a:pt x="17" y="148"/>
                </a:lnTo>
                <a:close/>
                <a:moveTo>
                  <a:pt x="170" y="37"/>
                </a:moveTo>
                <a:lnTo>
                  <a:pt x="173" y="37"/>
                </a:lnTo>
                <a:lnTo>
                  <a:pt x="170" y="37"/>
                </a:lnTo>
                <a:lnTo>
                  <a:pt x="170" y="37"/>
                </a:lnTo>
                <a:lnTo>
                  <a:pt x="170" y="37"/>
                </a:lnTo>
                <a:close/>
              </a:path>
            </a:pathLst>
          </a:custGeom>
          <a:solidFill>
            <a:schemeClr val="accent6"/>
          </a:solidFill>
          <a:ln>
            <a:noFill/>
          </a:ln>
        </p:spPr>
        <p:txBody>
          <a:bodyPr vert="horz" wrap="square" lIns="121920" tIns="60960" rIns="121920" bIns="60960" numCol="1" anchor="t" anchorCtr="0" compatLnSpc="1">
            <a:normAutofit fontScale="62500" lnSpcReduction="20000"/>
          </a:bodyPr>
          <a:lstStyle/>
          <a:p>
            <a:endParaRPr lang="zh-CN" altLang="en-US" sz="3200">
              <a:latin typeface="Arial" panose="020B0604020202020204" pitchFamily="34" charset="0"/>
              <a:ea typeface="黑体" panose="02010609060101010101" pitchFamily="49" charset="-122"/>
              <a:sym typeface="Arial" panose="020B0604020202020204" pitchFamily="34" charset="0"/>
            </a:endParaRPr>
          </a:p>
        </p:txBody>
      </p:sp>
      <p:pic>
        <p:nvPicPr>
          <p:cNvPr id="8"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91"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8"/>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0" name="任意多边形 9"/>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1" name="任意多边形 10"/>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5183188" y="464400"/>
            <a:ext cx="6172200" cy="5400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4165199"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B43D292-3C99-4901-ACB9-520403FCFB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4E4AC12-97EC-4FB2-B98C-17EB10F2406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5164460" y="1196752"/>
            <a:ext cx="5977880" cy="665510"/>
          </a:xfrm>
          <a:solidFill>
            <a:schemeClr val="accent1"/>
          </a:solidFill>
        </p:spPr>
        <p:txBody>
          <a:bodyPr>
            <a:no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sz="half" idx="1"/>
          </p:nvPr>
        </p:nvSpPr>
        <p:spPr>
          <a:xfrm>
            <a:off x="5164460" y="2108092"/>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5161578" y="4082114"/>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内容占位符 6"/>
          <p:cNvSpPr>
            <a:spLocks noGrp="1"/>
          </p:cNvSpPr>
          <p:nvPr>
            <p:ph sz="quarter" idx="13"/>
          </p:nvPr>
        </p:nvSpPr>
        <p:spPr>
          <a:xfrm>
            <a:off x="560388" y="412955"/>
            <a:ext cx="11237912" cy="5575095"/>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110"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23992" y="2365274"/>
            <a:ext cx="5796408" cy="1976801"/>
          </a:xfrm>
        </p:spPr>
        <p:txBody>
          <a:bodyPr anchor="b">
            <a:normAutofit/>
          </a:bodyPr>
          <a:lstStyle>
            <a:lvl1pPr algn="ctr">
              <a:defRPr sz="5400"/>
            </a:lvl1pPr>
          </a:lstStyle>
          <a:p>
            <a:r>
              <a:rPr lang="zh-CN" altLang="en-US" dirty="0" smtClean="0"/>
              <a:t>单击此处编辑母版标题样式</a:t>
            </a:r>
            <a:endParaRPr lang="en-US" dirty="0"/>
          </a:p>
        </p:txBody>
      </p:sp>
      <p:sp>
        <p:nvSpPr>
          <p:cNvPr id="3" name="Subtitle 2"/>
          <p:cNvSpPr>
            <a:spLocks noGrp="1"/>
          </p:cNvSpPr>
          <p:nvPr>
            <p:ph type="subTitle" idx="1" hasCustomPrompt="1"/>
          </p:nvPr>
        </p:nvSpPr>
        <p:spPr>
          <a:xfrm>
            <a:off x="6789170" y="4527074"/>
            <a:ext cx="4779438" cy="647113"/>
          </a:xfrm>
          <a:solidFill>
            <a:schemeClr val="accent1"/>
          </a:solidFill>
        </p:spPr>
        <p:txBody>
          <a:bodyPr anchor="ctr" anchorCtr="0">
            <a:no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单击此处编辑副标题</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任意多边形 6"/>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8" name="任意多边形 7"/>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9" name="任意多边形 8"/>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0" y="955752"/>
            <a:ext cx="5566045" cy="770032"/>
          </a:xfrm>
          <a:solidFill>
            <a:schemeClr val="accent1"/>
          </a:solidFill>
        </p:spPr>
        <p:txBody>
          <a:bodyPr>
            <a:norm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6096000" y="2218432"/>
            <a:ext cx="4968552" cy="286675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0" y="2636912"/>
            <a:ext cx="5531847" cy="1079586"/>
          </a:xfrm>
        </p:spPr>
        <p:txBody>
          <a:bodyPr anchor="ctr" anchorCtr="0">
            <a:normAutofit/>
          </a:bodyPr>
          <a:lstStyle>
            <a:lvl1pPr>
              <a:defRPr sz="4000"/>
            </a:lvl1pPr>
          </a:lstStyle>
          <a:p>
            <a:r>
              <a:rPr lang="zh-CN" altLang="en-US" dirty="0" smtClean="0"/>
              <a:t>单击此处编辑标题</a:t>
            </a:r>
            <a:endParaRPr lang="en-US" dirty="0"/>
          </a:p>
        </p:txBody>
      </p:sp>
      <p:sp>
        <p:nvSpPr>
          <p:cNvPr id="3" name="Text Placeholder 2"/>
          <p:cNvSpPr>
            <a:spLocks noGrp="1"/>
          </p:cNvSpPr>
          <p:nvPr>
            <p:ph type="body" idx="1"/>
          </p:nvPr>
        </p:nvSpPr>
        <p:spPr>
          <a:xfrm>
            <a:off x="314903" y="3716886"/>
            <a:ext cx="6213145" cy="567729"/>
          </a:xfrm>
        </p:spPr>
        <p:txBody>
          <a:bodyPr anchor="t" anchorCtr="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smtClean="0"/>
              <a:t>单击此处编辑母版文本样式</a:t>
            </a:r>
            <a:endParaRPr lang="zh-CN" altLang="en-US" dirty="0" smtClean="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7"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207" y="1528448"/>
            <a:ext cx="6342852" cy="5315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5164460" y="1196752"/>
            <a:ext cx="5977880" cy="665510"/>
          </a:xfrm>
          <a:solidFill>
            <a:schemeClr val="accent1"/>
          </a:solidFill>
        </p:spPr>
        <p:txBody>
          <a:bodyPr>
            <a:noAutofit/>
          </a:bodyPr>
          <a:lstStyle>
            <a:lvl1pPr>
              <a:defRPr sz="3200"/>
            </a:lvl1pPr>
          </a:lstStyle>
          <a:p>
            <a:r>
              <a:rPr lang="zh-CN" altLang="en-US" smtClean="0"/>
              <a:t>单击此处编辑母版标题样式</a:t>
            </a:r>
            <a:endParaRPr lang="en-US" dirty="0"/>
          </a:p>
        </p:txBody>
      </p:sp>
      <p:sp>
        <p:nvSpPr>
          <p:cNvPr id="3" name="Content Placeholder 2"/>
          <p:cNvSpPr>
            <a:spLocks noGrp="1"/>
          </p:cNvSpPr>
          <p:nvPr>
            <p:ph sz="half" idx="1"/>
          </p:nvPr>
        </p:nvSpPr>
        <p:spPr>
          <a:xfrm>
            <a:off x="5164460" y="2108092"/>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Content Placeholder 3"/>
          <p:cNvSpPr>
            <a:spLocks noGrp="1"/>
          </p:cNvSpPr>
          <p:nvPr>
            <p:ph sz="half" idx="2"/>
          </p:nvPr>
        </p:nvSpPr>
        <p:spPr>
          <a:xfrm>
            <a:off x="5161578" y="4082114"/>
            <a:ext cx="6548536" cy="1819399"/>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nvGrpSpPr>
        <p:grpSpPr>
          <a:xfrm>
            <a:off x="0" y="407356"/>
            <a:ext cx="12192000" cy="1509476"/>
            <a:chOff x="0" y="267494"/>
            <a:chExt cx="9144000" cy="988091"/>
          </a:xfrm>
        </p:grpSpPr>
        <p:sp>
          <p:nvSpPr>
            <p:cNvPr id="11" name="矩形 10"/>
            <p:cNvSpPr/>
            <p:nvPr/>
          </p:nvSpPr>
          <p:spPr>
            <a:xfrm>
              <a:off x="667496" y="267494"/>
              <a:ext cx="8476504"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endParaRPr lang="en-US" altLang="zh-CN" sz="2000" dirty="0">
                <a:solidFill>
                  <a:srgbClr val="FDFDFD"/>
                </a:solidFill>
                <a:latin typeface="Arial" panose="020B0604020202020204" pitchFamily="34" charset="0"/>
                <a:ea typeface="黑体" panose="02010609060101010101" pitchFamily="49" charset="-122"/>
                <a:sym typeface="Arial" panose="020B0604020202020204" pitchFamily="34" charset="0"/>
              </a:endParaRPr>
            </a:p>
          </p:txBody>
        </p:sp>
        <p:sp>
          <p:nvSpPr>
            <p:cNvPr id="12" name="任意多边形 11"/>
            <p:cNvSpPr/>
            <p:nvPr/>
          </p:nvSpPr>
          <p:spPr>
            <a:xfrm>
              <a:off x="0" y="267494"/>
              <a:ext cx="672067" cy="988091"/>
            </a:xfrm>
            <a:custGeom>
              <a:avLst/>
              <a:gdLst>
                <a:gd name="connsiteX0" fmla="*/ 671956 w 672067"/>
                <a:gd name="connsiteY0" fmla="*/ 0 h 988091"/>
                <a:gd name="connsiteX1" fmla="*/ 669861 w 672067"/>
                <a:gd name="connsiteY1" fmla="*/ 504082 h 988091"/>
                <a:gd name="connsiteX2" fmla="*/ 0 w 672067"/>
                <a:gd name="connsiteY2" fmla="*/ 988091 h 988091"/>
                <a:gd name="connsiteX3" fmla="*/ 0 w 672067"/>
                <a:gd name="connsiteY3" fmla="*/ 481948 h 988091"/>
              </a:gdLst>
              <a:ahLst/>
              <a:cxnLst>
                <a:cxn ang="0">
                  <a:pos x="connsiteX0" y="connsiteY0"/>
                </a:cxn>
                <a:cxn ang="0">
                  <a:pos x="connsiteX1" y="connsiteY1"/>
                </a:cxn>
                <a:cxn ang="0">
                  <a:pos x="connsiteX2" y="connsiteY2"/>
                </a:cxn>
                <a:cxn ang="0">
                  <a:pos x="connsiteX3" y="connsiteY3"/>
                </a:cxn>
              </a:cxnLst>
              <a:rect l="l" t="t" r="r" b="b"/>
              <a:pathLst>
                <a:path w="672067" h="988091">
                  <a:moveTo>
                    <a:pt x="671956" y="0"/>
                  </a:moveTo>
                  <a:cubicBezTo>
                    <a:pt x="672744" y="168027"/>
                    <a:pt x="669073" y="336055"/>
                    <a:pt x="669861" y="504082"/>
                  </a:cubicBezTo>
                  <a:lnTo>
                    <a:pt x="0" y="988091"/>
                  </a:lnTo>
                  <a:lnTo>
                    <a:pt x="0" y="481948"/>
                  </a:lnTo>
                  <a:close/>
                </a:path>
              </a:pathLst>
            </a:custGeom>
            <a:solidFill>
              <a:srgbClr val="EBC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grpSp>
      <p:sp>
        <p:nvSpPr>
          <p:cNvPr id="2" name="Title 1"/>
          <p:cNvSpPr>
            <a:spLocks noGrp="1"/>
          </p:cNvSpPr>
          <p:nvPr>
            <p:ph type="title"/>
          </p:nvPr>
        </p:nvSpPr>
        <p:spPr>
          <a:xfrm>
            <a:off x="901292" y="365125"/>
            <a:ext cx="10515600" cy="81226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901292" y="168116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901292" y="2505074"/>
            <a:ext cx="5157787" cy="368458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Text Placeholder 4"/>
          <p:cNvSpPr>
            <a:spLocks noGrp="1"/>
          </p:cNvSpPr>
          <p:nvPr>
            <p:ph type="body" sz="quarter" idx="3"/>
          </p:nvPr>
        </p:nvSpPr>
        <p:spPr>
          <a:xfrm>
            <a:off x="6233704" y="168116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233704" y="2505074"/>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79868" y="3429000"/>
            <a:ext cx="4847742" cy="910454"/>
          </a:xfrm>
          <a:solidFill>
            <a:schemeClr val="accent1"/>
          </a:solidFill>
        </p:spPr>
        <p:txBody>
          <a:bodyPr>
            <a:noAutofit/>
          </a:bodyPr>
          <a:lstStyle>
            <a:lvl1pPr>
              <a:defRPr sz="4000"/>
            </a:lvl1pPr>
          </a:lstStyle>
          <a:p>
            <a:r>
              <a:rPr lang="zh-CN" altLang="en-US" dirty="0" smtClean="0"/>
              <a:t>单击此处编辑标题</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TextBox 15"/>
          <p:cNvSpPr txBox="1"/>
          <p:nvPr/>
        </p:nvSpPr>
        <p:spPr>
          <a:xfrm>
            <a:off x="600259" y="170921"/>
            <a:ext cx="1090960" cy="533480"/>
          </a:xfrm>
          <a:prstGeom prst="rect">
            <a:avLst/>
          </a:prstGeom>
          <a:noFill/>
        </p:spPr>
        <p:txBody>
          <a:bodyPr wrap="square" rtlCol="0">
            <a:normAutofit/>
          </a:bodyPr>
          <a:lstStyle/>
          <a:p>
            <a:r>
              <a:rPr lang="en-US" altLang="zh-CN" sz="2665" dirty="0" smtClean="0">
                <a:solidFill>
                  <a:schemeClr val="bg1"/>
                </a:solidFill>
                <a:latin typeface="Arial" panose="020B0604020202020204" pitchFamily="34" charset="0"/>
                <a:ea typeface="黑体" panose="02010609060101010101" pitchFamily="49" charset="-122"/>
                <a:sym typeface="Arial" panose="020B0604020202020204" pitchFamily="34" charset="0"/>
              </a:rPr>
              <a:t>Logo</a:t>
            </a:r>
            <a:endParaRPr lang="en-US" altLang="zh-CN" sz="2665" dirty="0" smtClean="0">
              <a:solidFill>
                <a:schemeClr val="bg1"/>
              </a:solidFill>
              <a:latin typeface="Arial" panose="020B0604020202020204" pitchFamily="34" charset="0"/>
              <a:ea typeface="黑体" panose="02010609060101010101" pitchFamily="49" charset="-122"/>
              <a:sym typeface="Arial" panose="020B0604020202020204" pitchFamily="34" charset="0"/>
            </a:endParaRPr>
          </a:p>
        </p:txBody>
      </p:sp>
      <p:sp>
        <p:nvSpPr>
          <p:cNvPr id="7" name="Freeform 19"/>
          <p:cNvSpPr>
            <a:spLocks noEditPoints="1"/>
          </p:cNvSpPr>
          <p:nvPr/>
        </p:nvSpPr>
        <p:spPr bwMode="auto">
          <a:xfrm>
            <a:off x="167991" y="251925"/>
            <a:ext cx="469900" cy="371475"/>
          </a:xfrm>
          <a:custGeom>
            <a:avLst/>
            <a:gdLst>
              <a:gd name="T0" fmla="*/ 170 w 222"/>
              <a:gd name="T1" fmla="*/ 30 h 234"/>
              <a:gd name="T2" fmla="*/ 180 w 222"/>
              <a:gd name="T3" fmla="*/ 9 h 234"/>
              <a:gd name="T4" fmla="*/ 149 w 222"/>
              <a:gd name="T5" fmla="*/ 19 h 234"/>
              <a:gd name="T6" fmla="*/ 7 w 222"/>
              <a:gd name="T7" fmla="*/ 158 h 234"/>
              <a:gd name="T8" fmla="*/ 31 w 222"/>
              <a:gd name="T9" fmla="*/ 222 h 234"/>
              <a:gd name="T10" fmla="*/ 31 w 222"/>
              <a:gd name="T11" fmla="*/ 170 h 234"/>
              <a:gd name="T12" fmla="*/ 106 w 222"/>
              <a:gd name="T13" fmla="*/ 115 h 234"/>
              <a:gd name="T14" fmla="*/ 116 w 222"/>
              <a:gd name="T15" fmla="*/ 92 h 234"/>
              <a:gd name="T16" fmla="*/ 85 w 222"/>
              <a:gd name="T17" fmla="*/ 104 h 234"/>
              <a:gd name="T18" fmla="*/ 76 w 222"/>
              <a:gd name="T19" fmla="*/ 99 h 234"/>
              <a:gd name="T20" fmla="*/ 116 w 222"/>
              <a:gd name="T21" fmla="*/ 82 h 234"/>
              <a:gd name="T22" fmla="*/ 132 w 222"/>
              <a:gd name="T23" fmla="*/ 92 h 234"/>
              <a:gd name="T24" fmla="*/ 132 w 222"/>
              <a:gd name="T25" fmla="*/ 19 h 234"/>
              <a:gd name="T26" fmla="*/ 180 w 222"/>
              <a:gd name="T27" fmla="*/ 0 h 234"/>
              <a:gd name="T28" fmla="*/ 182 w 222"/>
              <a:gd name="T29" fmla="*/ 0 h 234"/>
              <a:gd name="T30" fmla="*/ 222 w 222"/>
              <a:gd name="T31" fmla="*/ 19 h 234"/>
              <a:gd name="T32" fmla="*/ 170 w 222"/>
              <a:gd name="T33" fmla="*/ 186 h 234"/>
              <a:gd name="T34" fmla="*/ 156 w 222"/>
              <a:gd name="T35" fmla="*/ 179 h 234"/>
              <a:gd name="T36" fmla="*/ 106 w 222"/>
              <a:gd name="T37" fmla="*/ 210 h 234"/>
              <a:gd name="T38" fmla="*/ 87 w 222"/>
              <a:gd name="T39" fmla="*/ 200 h 234"/>
              <a:gd name="T40" fmla="*/ 38 w 222"/>
              <a:gd name="T41" fmla="*/ 234 h 234"/>
              <a:gd name="T42" fmla="*/ 2 w 222"/>
              <a:gd name="T43" fmla="*/ 217 h 234"/>
              <a:gd name="T44" fmla="*/ 0 w 222"/>
              <a:gd name="T45" fmla="*/ 215 h 234"/>
              <a:gd name="T46" fmla="*/ 0 w 222"/>
              <a:gd name="T47" fmla="*/ 148 h 234"/>
              <a:gd name="T48" fmla="*/ 45 w 222"/>
              <a:gd name="T49" fmla="*/ 130 h 234"/>
              <a:gd name="T50" fmla="*/ 47 w 222"/>
              <a:gd name="T51" fmla="*/ 130 h 234"/>
              <a:gd name="T52" fmla="*/ 87 w 222"/>
              <a:gd name="T53" fmla="*/ 148 h 234"/>
              <a:gd name="T54" fmla="*/ 99 w 222"/>
              <a:gd name="T55" fmla="*/ 198 h 234"/>
              <a:gd name="T56" fmla="*/ 76 w 222"/>
              <a:gd name="T57" fmla="*/ 115 h 234"/>
              <a:gd name="T58" fmla="*/ 69 w 222"/>
              <a:gd name="T59" fmla="*/ 139 h 234"/>
              <a:gd name="T60" fmla="*/ 69 w 222"/>
              <a:gd name="T61" fmla="*/ 104 h 234"/>
              <a:gd name="T62" fmla="*/ 139 w 222"/>
              <a:gd name="T63" fmla="*/ 94 h 234"/>
              <a:gd name="T64" fmla="*/ 156 w 222"/>
              <a:gd name="T65" fmla="*/ 104 h 234"/>
              <a:gd name="T66" fmla="*/ 163 w 222"/>
              <a:gd name="T67" fmla="*/ 174 h 234"/>
              <a:gd name="T68" fmla="*/ 139 w 222"/>
              <a:gd name="T69" fmla="*/ 30 h 234"/>
              <a:gd name="T70" fmla="*/ 139 w 222"/>
              <a:gd name="T71" fmla="*/ 94 h 234"/>
              <a:gd name="T72" fmla="*/ 38 w 222"/>
              <a:gd name="T73" fmla="*/ 158 h 234"/>
              <a:gd name="T74" fmla="*/ 47 w 222"/>
              <a:gd name="T75" fmla="*/ 137 h 234"/>
              <a:gd name="T76" fmla="*/ 17 w 222"/>
              <a:gd name="T77" fmla="*/ 148 h 234"/>
              <a:gd name="T78" fmla="*/ 173 w 222"/>
              <a:gd name="T79" fmla="*/ 37 h 234"/>
              <a:gd name="T80" fmla="*/ 170 w 222"/>
              <a:gd name="T81" fmla="*/ 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4">
                <a:moveTo>
                  <a:pt x="149" y="19"/>
                </a:moveTo>
                <a:lnTo>
                  <a:pt x="170" y="30"/>
                </a:lnTo>
                <a:lnTo>
                  <a:pt x="201" y="19"/>
                </a:lnTo>
                <a:lnTo>
                  <a:pt x="180" y="9"/>
                </a:lnTo>
                <a:lnTo>
                  <a:pt x="149" y="19"/>
                </a:lnTo>
                <a:lnTo>
                  <a:pt x="149" y="19"/>
                </a:lnTo>
                <a:close/>
                <a:moveTo>
                  <a:pt x="31" y="170"/>
                </a:moveTo>
                <a:lnTo>
                  <a:pt x="7" y="158"/>
                </a:lnTo>
                <a:lnTo>
                  <a:pt x="7" y="212"/>
                </a:lnTo>
                <a:lnTo>
                  <a:pt x="31" y="222"/>
                </a:lnTo>
                <a:lnTo>
                  <a:pt x="31" y="170"/>
                </a:lnTo>
                <a:lnTo>
                  <a:pt x="31" y="170"/>
                </a:lnTo>
                <a:close/>
                <a:moveTo>
                  <a:pt x="85" y="104"/>
                </a:moveTo>
                <a:lnTo>
                  <a:pt x="106" y="115"/>
                </a:lnTo>
                <a:lnTo>
                  <a:pt x="137" y="101"/>
                </a:lnTo>
                <a:lnTo>
                  <a:pt x="116" y="92"/>
                </a:lnTo>
                <a:lnTo>
                  <a:pt x="85" y="104"/>
                </a:lnTo>
                <a:lnTo>
                  <a:pt x="85" y="104"/>
                </a:lnTo>
                <a:close/>
                <a:moveTo>
                  <a:pt x="69" y="104"/>
                </a:moveTo>
                <a:lnTo>
                  <a:pt x="76" y="99"/>
                </a:lnTo>
                <a:lnTo>
                  <a:pt x="113" y="85"/>
                </a:lnTo>
                <a:lnTo>
                  <a:pt x="116" y="82"/>
                </a:lnTo>
                <a:lnTo>
                  <a:pt x="116" y="85"/>
                </a:lnTo>
                <a:lnTo>
                  <a:pt x="132" y="92"/>
                </a:lnTo>
                <a:lnTo>
                  <a:pt x="132" y="26"/>
                </a:lnTo>
                <a:lnTo>
                  <a:pt x="132" y="19"/>
                </a:lnTo>
                <a:lnTo>
                  <a:pt x="139" y="16"/>
                </a:lnTo>
                <a:lnTo>
                  <a:pt x="180" y="0"/>
                </a:lnTo>
                <a:lnTo>
                  <a:pt x="180" y="0"/>
                </a:lnTo>
                <a:lnTo>
                  <a:pt x="182" y="0"/>
                </a:lnTo>
                <a:lnTo>
                  <a:pt x="213" y="16"/>
                </a:lnTo>
                <a:lnTo>
                  <a:pt x="222" y="19"/>
                </a:lnTo>
                <a:lnTo>
                  <a:pt x="222" y="167"/>
                </a:lnTo>
                <a:lnTo>
                  <a:pt x="170" y="186"/>
                </a:lnTo>
                <a:lnTo>
                  <a:pt x="165" y="184"/>
                </a:lnTo>
                <a:lnTo>
                  <a:pt x="156" y="179"/>
                </a:lnTo>
                <a:lnTo>
                  <a:pt x="156" y="191"/>
                </a:lnTo>
                <a:lnTo>
                  <a:pt x="106" y="210"/>
                </a:lnTo>
                <a:lnTo>
                  <a:pt x="99" y="208"/>
                </a:lnTo>
                <a:lnTo>
                  <a:pt x="87" y="200"/>
                </a:lnTo>
                <a:lnTo>
                  <a:pt x="87" y="217"/>
                </a:lnTo>
                <a:lnTo>
                  <a:pt x="38" y="234"/>
                </a:lnTo>
                <a:lnTo>
                  <a:pt x="33" y="231"/>
                </a:lnTo>
                <a:lnTo>
                  <a:pt x="2" y="217"/>
                </a:lnTo>
                <a:lnTo>
                  <a:pt x="0" y="217"/>
                </a:lnTo>
                <a:lnTo>
                  <a:pt x="0" y="215"/>
                </a:lnTo>
                <a:lnTo>
                  <a:pt x="0" y="153"/>
                </a:lnTo>
                <a:lnTo>
                  <a:pt x="0" y="148"/>
                </a:lnTo>
                <a:lnTo>
                  <a:pt x="7" y="144"/>
                </a:lnTo>
                <a:lnTo>
                  <a:pt x="45" y="130"/>
                </a:lnTo>
                <a:lnTo>
                  <a:pt x="47" y="127"/>
                </a:lnTo>
                <a:lnTo>
                  <a:pt x="47" y="130"/>
                </a:lnTo>
                <a:lnTo>
                  <a:pt x="80" y="144"/>
                </a:lnTo>
                <a:lnTo>
                  <a:pt x="87" y="148"/>
                </a:lnTo>
                <a:lnTo>
                  <a:pt x="87" y="193"/>
                </a:lnTo>
                <a:lnTo>
                  <a:pt x="99" y="198"/>
                </a:lnTo>
                <a:lnTo>
                  <a:pt x="99" y="125"/>
                </a:lnTo>
                <a:lnTo>
                  <a:pt x="76" y="115"/>
                </a:lnTo>
                <a:lnTo>
                  <a:pt x="76" y="141"/>
                </a:lnTo>
                <a:lnTo>
                  <a:pt x="69" y="139"/>
                </a:lnTo>
                <a:lnTo>
                  <a:pt x="69" y="108"/>
                </a:lnTo>
                <a:lnTo>
                  <a:pt x="69" y="104"/>
                </a:lnTo>
                <a:lnTo>
                  <a:pt x="69" y="104"/>
                </a:lnTo>
                <a:close/>
                <a:moveTo>
                  <a:pt x="139" y="94"/>
                </a:moveTo>
                <a:lnTo>
                  <a:pt x="149" y="99"/>
                </a:lnTo>
                <a:lnTo>
                  <a:pt x="156" y="104"/>
                </a:lnTo>
                <a:lnTo>
                  <a:pt x="156" y="172"/>
                </a:lnTo>
                <a:lnTo>
                  <a:pt x="163" y="174"/>
                </a:lnTo>
                <a:lnTo>
                  <a:pt x="163" y="42"/>
                </a:lnTo>
                <a:lnTo>
                  <a:pt x="139" y="30"/>
                </a:lnTo>
                <a:lnTo>
                  <a:pt x="139" y="94"/>
                </a:lnTo>
                <a:lnTo>
                  <a:pt x="139" y="94"/>
                </a:lnTo>
                <a:close/>
                <a:moveTo>
                  <a:pt x="17" y="148"/>
                </a:moveTo>
                <a:lnTo>
                  <a:pt x="38" y="158"/>
                </a:lnTo>
                <a:lnTo>
                  <a:pt x="69" y="146"/>
                </a:lnTo>
                <a:lnTo>
                  <a:pt x="47" y="137"/>
                </a:lnTo>
                <a:lnTo>
                  <a:pt x="17" y="148"/>
                </a:lnTo>
                <a:lnTo>
                  <a:pt x="17" y="148"/>
                </a:lnTo>
                <a:close/>
                <a:moveTo>
                  <a:pt x="170" y="37"/>
                </a:moveTo>
                <a:lnTo>
                  <a:pt x="173" y="37"/>
                </a:lnTo>
                <a:lnTo>
                  <a:pt x="170" y="37"/>
                </a:lnTo>
                <a:lnTo>
                  <a:pt x="170" y="37"/>
                </a:lnTo>
                <a:lnTo>
                  <a:pt x="170" y="37"/>
                </a:lnTo>
                <a:close/>
              </a:path>
            </a:pathLst>
          </a:custGeom>
          <a:solidFill>
            <a:schemeClr val="accent2"/>
          </a:solidFill>
          <a:ln>
            <a:noFill/>
          </a:ln>
        </p:spPr>
        <p:txBody>
          <a:bodyPr vert="horz" wrap="square" lIns="121920" tIns="60960" rIns="121920" bIns="60960" numCol="1" anchor="t" anchorCtr="0" compatLnSpc="1">
            <a:normAutofit fontScale="62500" lnSpcReduction="20000"/>
          </a:bodyPr>
          <a:lstStyle/>
          <a:p>
            <a:endParaRPr lang="zh-CN" altLang="en-US" sz="3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pic>
        <p:nvPicPr>
          <p:cNvPr id="8"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91"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8"/>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0" name="任意多边形 9"/>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1" name="任意多边形 10"/>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5183188" y="464400"/>
            <a:ext cx="6172200" cy="5400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4165199"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B43D292-3C99-4901-ACB9-520403FCFB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4E4AC12-97EC-4FB2-B98C-17EB10F2406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nvGrpSpPr>
        <p:grpSpPr>
          <a:xfrm>
            <a:off x="0" y="407356"/>
            <a:ext cx="12192000" cy="1509476"/>
            <a:chOff x="0" y="267494"/>
            <a:chExt cx="9144000" cy="988091"/>
          </a:xfrm>
        </p:grpSpPr>
        <p:sp>
          <p:nvSpPr>
            <p:cNvPr id="11" name="矩形 10"/>
            <p:cNvSpPr/>
            <p:nvPr/>
          </p:nvSpPr>
          <p:spPr>
            <a:xfrm>
              <a:off x="667496" y="267494"/>
              <a:ext cx="8476504"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endParaRPr lang="en-US" altLang="zh-CN" sz="2000" dirty="0">
                <a:solidFill>
                  <a:srgbClr val="FDFDFD"/>
                </a:solidFill>
                <a:latin typeface="Arial" panose="020B0604020202020204" pitchFamily="34" charset="0"/>
                <a:ea typeface="黑体" panose="02010609060101010101" pitchFamily="49" charset="-122"/>
                <a:sym typeface="Arial" panose="020B0604020202020204" pitchFamily="34" charset="0"/>
              </a:endParaRPr>
            </a:p>
          </p:txBody>
        </p:sp>
        <p:sp>
          <p:nvSpPr>
            <p:cNvPr id="12" name="任意多边形 11"/>
            <p:cNvSpPr/>
            <p:nvPr/>
          </p:nvSpPr>
          <p:spPr>
            <a:xfrm>
              <a:off x="0" y="267494"/>
              <a:ext cx="672067" cy="988091"/>
            </a:xfrm>
            <a:custGeom>
              <a:avLst/>
              <a:gdLst>
                <a:gd name="connsiteX0" fmla="*/ 671956 w 672067"/>
                <a:gd name="connsiteY0" fmla="*/ 0 h 988091"/>
                <a:gd name="connsiteX1" fmla="*/ 669861 w 672067"/>
                <a:gd name="connsiteY1" fmla="*/ 504082 h 988091"/>
                <a:gd name="connsiteX2" fmla="*/ 0 w 672067"/>
                <a:gd name="connsiteY2" fmla="*/ 988091 h 988091"/>
                <a:gd name="connsiteX3" fmla="*/ 0 w 672067"/>
                <a:gd name="connsiteY3" fmla="*/ 481948 h 988091"/>
              </a:gdLst>
              <a:ahLst/>
              <a:cxnLst>
                <a:cxn ang="0">
                  <a:pos x="connsiteX0" y="connsiteY0"/>
                </a:cxn>
                <a:cxn ang="0">
                  <a:pos x="connsiteX1" y="connsiteY1"/>
                </a:cxn>
                <a:cxn ang="0">
                  <a:pos x="connsiteX2" y="connsiteY2"/>
                </a:cxn>
                <a:cxn ang="0">
                  <a:pos x="connsiteX3" y="connsiteY3"/>
                </a:cxn>
              </a:cxnLst>
              <a:rect l="l" t="t" r="r" b="b"/>
              <a:pathLst>
                <a:path w="672067" h="988091">
                  <a:moveTo>
                    <a:pt x="671956" y="0"/>
                  </a:moveTo>
                  <a:cubicBezTo>
                    <a:pt x="672744" y="168027"/>
                    <a:pt x="669073" y="336055"/>
                    <a:pt x="669861" y="504082"/>
                  </a:cubicBezTo>
                  <a:lnTo>
                    <a:pt x="0" y="988091"/>
                  </a:lnTo>
                  <a:lnTo>
                    <a:pt x="0" y="481948"/>
                  </a:lnTo>
                  <a:close/>
                </a:path>
              </a:pathLst>
            </a:custGeom>
            <a:solidFill>
              <a:srgbClr val="EBC35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latin typeface="Arial" panose="020B0604020202020204" pitchFamily="34" charset="0"/>
                <a:ea typeface="黑体" panose="02010609060101010101" pitchFamily="49" charset="-122"/>
                <a:sym typeface="Arial" panose="020B0604020202020204" pitchFamily="34" charset="0"/>
              </a:endParaRPr>
            </a:p>
          </p:txBody>
        </p:sp>
      </p:grpSp>
      <p:sp>
        <p:nvSpPr>
          <p:cNvPr id="2" name="Title 1"/>
          <p:cNvSpPr>
            <a:spLocks noGrp="1"/>
          </p:cNvSpPr>
          <p:nvPr>
            <p:ph type="title"/>
          </p:nvPr>
        </p:nvSpPr>
        <p:spPr>
          <a:xfrm>
            <a:off x="901292" y="365125"/>
            <a:ext cx="10515600" cy="81226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901292" y="168116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901292" y="2505074"/>
            <a:ext cx="5157787" cy="3684588"/>
          </a:xfrm>
        </p:spPr>
        <p:txBody>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Text Placeholder 4"/>
          <p:cNvSpPr>
            <a:spLocks noGrp="1"/>
          </p:cNvSpPr>
          <p:nvPr>
            <p:ph type="body" sz="quarter" idx="3"/>
          </p:nvPr>
        </p:nvSpPr>
        <p:spPr>
          <a:xfrm>
            <a:off x="6233704" y="168116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233704" y="2505074"/>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内容占位符 6"/>
          <p:cNvSpPr>
            <a:spLocks noGrp="1"/>
          </p:cNvSpPr>
          <p:nvPr>
            <p:ph sz="quarter" idx="13"/>
          </p:nvPr>
        </p:nvSpPr>
        <p:spPr>
          <a:xfrm>
            <a:off x="560388" y="412955"/>
            <a:ext cx="11237912" cy="5575095"/>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79868" y="3429000"/>
            <a:ext cx="4847742" cy="910454"/>
          </a:xfrm>
          <a:solidFill>
            <a:schemeClr val="accent1"/>
          </a:solidFill>
        </p:spPr>
        <p:txBody>
          <a:bodyPr>
            <a:noAutofit/>
          </a:bodyPr>
          <a:lstStyle>
            <a:lvl1pPr>
              <a:defRPr sz="4000"/>
            </a:lvl1pPr>
          </a:lstStyle>
          <a:p>
            <a:r>
              <a:rPr lang="zh-CN" altLang="en-US" dirty="0" smtClean="0"/>
              <a:t>单击此处编辑标题</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6" name="TextBox 15"/>
          <p:cNvSpPr txBox="1"/>
          <p:nvPr/>
        </p:nvSpPr>
        <p:spPr>
          <a:xfrm>
            <a:off x="600259" y="170921"/>
            <a:ext cx="1090960" cy="533480"/>
          </a:xfrm>
          <a:prstGeom prst="rect">
            <a:avLst/>
          </a:prstGeom>
          <a:noFill/>
        </p:spPr>
        <p:txBody>
          <a:bodyPr wrap="square" rtlCol="0">
            <a:normAutofit/>
          </a:bodyPr>
          <a:lstStyle/>
          <a:p>
            <a:r>
              <a:rPr lang="en-US" altLang="zh-CN" sz="2665" dirty="0" smtClean="0">
                <a:solidFill>
                  <a:schemeClr val="bg1"/>
                </a:solidFill>
                <a:latin typeface="Arial" panose="020B0604020202020204" pitchFamily="34" charset="0"/>
                <a:ea typeface="黑体" panose="02010609060101010101" pitchFamily="49" charset="-122"/>
                <a:sym typeface="Arial" panose="020B0604020202020204" pitchFamily="34" charset="0"/>
              </a:rPr>
              <a:t>Logo</a:t>
            </a:r>
            <a:endParaRPr lang="en-US" altLang="zh-CN" sz="2665" dirty="0" smtClean="0">
              <a:solidFill>
                <a:schemeClr val="bg1"/>
              </a:solidFill>
              <a:latin typeface="Arial" panose="020B0604020202020204" pitchFamily="34" charset="0"/>
              <a:ea typeface="黑体" panose="02010609060101010101" pitchFamily="49" charset="-122"/>
              <a:sym typeface="Arial" panose="020B0604020202020204" pitchFamily="34" charset="0"/>
            </a:endParaRPr>
          </a:p>
        </p:txBody>
      </p:sp>
      <p:sp>
        <p:nvSpPr>
          <p:cNvPr id="7" name="Freeform 19"/>
          <p:cNvSpPr>
            <a:spLocks noEditPoints="1"/>
          </p:cNvSpPr>
          <p:nvPr/>
        </p:nvSpPr>
        <p:spPr bwMode="auto">
          <a:xfrm>
            <a:off x="167991" y="251925"/>
            <a:ext cx="469900" cy="371475"/>
          </a:xfrm>
          <a:custGeom>
            <a:avLst/>
            <a:gdLst>
              <a:gd name="T0" fmla="*/ 170 w 222"/>
              <a:gd name="T1" fmla="*/ 30 h 234"/>
              <a:gd name="T2" fmla="*/ 180 w 222"/>
              <a:gd name="T3" fmla="*/ 9 h 234"/>
              <a:gd name="T4" fmla="*/ 149 w 222"/>
              <a:gd name="T5" fmla="*/ 19 h 234"/>
              <a:gd name="T6" fmla="*/ 7 w 222"/>
              <a:gd name="T7" fmla="*/ 158 h 234"/>
              <a:gd name="T8" fmla="*/ 31 w 222"/>
              <a:gd name="T9" fmla="*/ 222 h 234"/>
              <a:gd name="T10" fmla="*/ 31 w 222"/>
              <a:gd name="T11" fmla="*/ 170 h 234"/>
              <a:gd name="T12" fmla="*/ 106 w 222"/>
              <a:gd name="T13" fmla="*/ 115 h 234"/>
              <a:gd name="T14" fmla="*/ 116 w 222"/>
              <a:gd name="T15" fmla="*/ 92 h 234"/>
              <a:gd name="T16" fmla="*/ 85 w 222"/>
              <a:gd name="T17" fmla="*/ 104 h 234"/>
              <a:gd name="T18" fmla="*/ 76 w 222"/>
              <a:gd name="T19" fmla="*/ 99 h 234"/>
              <a:gd name="T20" fmla="*/ 116 w 222"/>
              <a:gd name="T21" fmla="*/ 82 h 234"/>
              <a:gd name="T22" fmla="*/ 132 w 222"/>
              <a:gd name="T23" fmla="*/ 92 h 234"/>
              <a:gd name="T24" fmla="*/ 132 w 222"/>
              <a:gd name="T25" fmla="*/ 19 h 234"/>
              <a:gd name="T26" fmla="*/ 180 w 222"/>
              <a:gd name="T27" fmla="*/ 0 h 234"/>
              <a:gd name="T28" fmla="*/ 182 w 222"/>
              <a:gd name="T29" fmla="*/ 0 h 234"/>
              <a:gd name="T30" fmla="*/ 222 w 222"/>
              <a:gd name="T31" fmla="*/ 19 h 234"/>
              <a:gd name="T32" fmla="*/ 170 w 222"/>
              <a:gd name="T33" fmla="*/ 186 h 234"/>
              <a:gd name="T34" fmla="*/ 156 w 222"/>
              <a:gd name="T35" fmla="*/ 179 h 234"/>
              <a:gd name="T36" fmla="*/ 106 w 222"/>
              <a:gd name="T37" fmla="*/ 210 h 234"/>
              <a:gd name="T38" fmla="*/ 87 w 222"/>
              <a:gd name="T39" fmla="*/ 200 h 234"/>
              <a:gd name="T40" fmla="*/ 38 w 222"/>
              <a:gd name="T41" fmla="*/ 234 h 234"/>
              <a:gd name="T42" fmla="*/ 2 w 222"/>
              <a:gd name="T43" fmla="*/ 217 h 234"/>
              <a:gd name="T44" fmla="*/ 0 w 222"/>
              <a:gd name="T45" fmla="*/ 215 h 234"/>
              <a:gd name="T46" fmla="*/ 0 w 222"/>
              <a:gd name="T47" fmla="*/ 148 h 234"/>
              <a:gd name="T48" fmla="*/ 45 w 222"/>
              <a:gd name="T49" fmla="*/ 130 h 234"/>
              <a:gd name="T50" fmla="*/ 47 w 222"/>
              <a:gd name="T51" fmla="*/ 130 h 234"/>
              <a:gd name="T52" fmla="*/ 87 w 222"/>
              <a:gd name="T53" fmla="*/ 148 h 234"/>
              <a:gd name="T54" fmla="*/ 99 w 222"/>
              <a:gd name="T55" fmla="*/ 198 h 234"/>
              <a:gd name="T56" fmla="*/ 76 w 222"/>
              <a:gd name="T57" fmla="*/ 115 h 234"/>
              <a:gd name="T58" fmla="*/ 69 w 222"/>
              <a:gd name="T59" fmla="*/ 139 h 234"/>
              <a:gd name="T60" fmla="*/ 69 w 222"/>
              <a:gd name="T61" fmla="*/ 104 h 234"/>
              <a:gd name="T62" fmla="*/ 139 w 222"/>
              <a:gd name="T63" fmla="*/ 94 h 234"/>
              <a:gd name="T64" fmla="*/ 156 w 222"/>
              <a:gd name="T65" fmla="*/ 104 h 234"/>
              <a:gd name="T66" fmla="*/ 163 w 222"/>
              <a:gd name="T67" fmla="*/ 174 h 234"/>
              <a:gd name="T68" fmla="*/ 139 w 222"/>
              <a:gd name="T69" fmla="*/ 30 h 234"/>
              <a:gd name="T70" fmla="*/ 139 w 222"/>
              <a:gd name="T71" fmla="*/ 94 h 234"/>
              <a:gd name="T72" fmla="*/ 38 w 222"/>
              <a:gd name="T73" fmla="*/ 158 h 234"/>
              <a:gd name="T74" fmla="*/ 47 w 222"/>
              <a:gd name="T75" fmla="*/ 137 h 234"/>
              <a:gd name="T76" fmla="*/ 17 w 222"/>
              <a:gd name="T77" fmla="*/ 148 h 234"/>
              <a:gd name="T78" fmla="*/ 173 w 222"/>
              <a:gd name="T79" fmla="*/ 37 h 234"/>
              <a:gd name="T80" fmla="*/ 170 w 222"/>
              <a:gd name="T81" fmla="*/ 3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4">
                <a:moveTo>
                  <a:pt x="149" y="19"/>
                </a:moveTo>
                <a:lnTo>
                  <a:pt x="170" y="30"/>
                </a:lnTo>
                <a:lnTo>
                  <a:pt x="201" y="19"/>
                </a:lnTo>
                <a:lnTo>
                  <a:pt x="180" y="9"/>
                </a:lnTo>
                <a:lnTo>
                  <a:pt x="149" y="19"/>
                </a:lnTo>
                <a:lnTo>
                  <a:pt x="149" y="19"/>
                </a:lnTo>
                <a:close/>
                <a:moveTo>
                  <a:pt x="31" y="170"/>
                </a:moveTo>
                <a:lnTo>
                  <a:pt x="7" y="158"/>
                </a:lnTo>
                <a:lnTo>
                  <a:pt x="7" y="212"/>
                </a:lnTo>
                <a:lnTo>
                  <a:pt x="31" y="222"/>
                </a:lnTo>
                <a:lnTo>
                  <a:pt x="31" y="170"/>
                </a:lnTo>
                <a:lnTo>
                  <a:pt x="31" y="170"/>
                </a:lnTo>
                <a:close/>
                <a:moveTo>
                  <a:pt x="85" y="104"/>
                </a:moveTo>
                <a:lnTo>
                  <a:pt x="106" y="115"/>
                </a:lnTo>
                <a:lnTo>
                  <a:pt x="137" y="101"/>
                </a:lnTo>
                <a:lnTo>
                  <a:pt x="116" y="92"/>
                </a:lnTo>
                <a:lnTo>
                  <a:pt x="85" y="104"/>
                </a:lnTo>
                <a:lnTo>
                  <a:pt x="85" y="104"/>
                </a:lnTo>
                <a:close/>
                <a:moveTo>
                  <a:pt x="69" y="104"/>
                </a:moveTo>
                <a:lnTo>
                  <a:pt x="76" y="99"/>
                </a:lnTo>
                <a:lnTo>
                  <a:pt x="113" y="85"/>
                </a:lnTo>
                <a:lnTo>
                  <a:pt x="116" y="82"/>
                </a:lnTo>
                <a:lnTo>
                  <a:pt x="116" y="85"/>
                </a:lnTo>
                <a:lnTo>
                  <a:pt x="132" y="92"/>
                </a:lnTo>
                <a:lnTo>
                  <a:pt x="132" y="26"/>
                </a:lnTo>
                <a:lnTo>
                  <a:pt x="132" y="19"/>
                </a:lnTo>
                <a:lnTo>
                  <a:pt x="139" y="16"/>
                </a:lnTo>
                <a:lnTo>
                  <a:pt x="180" y="0"/>
                </a:lnTo>
                <a:lnTo>
                  <a:pt x="180" y="0"/>
                </a:lnTo>
                <a:lnTo>
                  <a:pt x="182" y="0"/>
                </a:lnTo>
                <a:lnTo>
                  <a:pt x="213" y="16"/>
                </a:lnTo>
                <a:lnTo>
                  <a:pt x="222" y="19"/>
                </a:lnTo>
                <a:lnTo>
                  <a:pt x="222" y="167"/>
                </a:lnTo>
                <a:lnTo>
                  <a:pt x="170" y="186"/>
                </a:lnTo>
                <a:lnTo>
                  <a:pt x="165" y="184"/>
                </a:lnTo>
                <a:lnTo>
                  <a:pt x="156" y="179"/>
                </a:lnTo>
                <a:lnTo>
                  <a:pt x="156" y="191"/>
                </a:lnTo>
                <a:lnTo>
                  <a:pt x="106" y="210"/>
                </a:lnTo>
                <a:lnTo>
                  <a:pt x="99" y="208"/>
                </a:lnTo>
                <a:lnTo>
                  <a:pt x="87" y="200"/>
                </a:lnTo>
                <a:lnTo>
                  <a:pt x="87" y="217"/>
                </a:lnTo>
                <a:lnTo>
                  <a:pt x="38" y="234"/>
                </a:lnTo>
                <a:lnTo>
                  <a:pt x="33" y="231"/>
                </a:lnTo>
                <a:lnTo>
                  <a:pt x="2" y="217"/>
                </a:lnTo>
                <a:lnTo>
                  <a:pt x="0" y="217"/>
                </a:lnTo>
                <a:lnTo>
                  <a:pt x="0" y="215"/>
                </a:lnTo>
                <a:lnTo>
                  <a:pt x="0" y="153"/>
                </a:lnTo>
                <a:lnTo>
                  <a:pt x="0" y="148"/>
                </a:lnTo>
                <a:lnTo>
                  <a:pt x="7" y="144"/>
                </a:lnTo>
                <a:lnTo>
                  <a:pt x="45" y="130"/>
                </a:lnTo>
                <a:lnTo>
                  <a:pt x="47" y="127"/>
                </a:lnTo>
                <a:lnTo>
                  <a:pt x="47" y="130"/>
                </a:lnTo>
                <a:lnTo>
                  <a:pt x="80" y="144"/>
                </a:lnTo>
                <a:lnTo>
                  <a:pt x="87" y="148"/>
                </a:lnTo>
                <a:lnTo>
                  <a:pt x="87" y="193"/>
                </a:lnTo>
                <a:lnTo>
                  <a:pt x="99" y="198"/>
                </a:lnTo>
                <a:lnTo>
                  <a:pt x="99" y="125"/>
                </a:lnTo>
                <a:lnTo>
                  <a:pt x="76" y="115"/>
                </a:lnTo>
                <a:lnTo>
                  <a:pt x="76" y="141"/>
                </a:lnTo>
                <a:lnTo>
                  <a:pt x="69" y="139"/>
                </a:lnTo>
                <a:lnTo>
                  <a:pt x="69" y="108"/>
                </a:lnTo>
                <a:lnTo>
                  <a:pt x="69" y="104"/>
                </a:lnTo>
                <a:lnTo>
                  <a:pt x="69" y="104"/>
                </a:lnTo>
                <a:close/>
                <a:moveTo>
                  <a:pt x="139" y="94"/>
                </a:moveTo>
                <a:lnTo>
                  <a:pt x="149" y="99"/>
                </a:lnTo>
                <a:lnTo>
                  <a:pt x="156" y="104"/>
                </a:lnTo>
                <a:lnTo>
                  <a:pt x="156" y="172"/>
                </a:lnTo>
                <a:lnTo>
                  <a:pt x="163" y="174"/>
                </a:lnTo>
                <a:lnTo>
                  <a:pt x="163" y="42"/>
                </a:lnTo>
                <a:lnTo>
                  <a:pt x="139" y="30"/>
                </a:lnTo>
                <a:lnTo>
                  <a:pt x="139" y="94"/>
                </a:lnTo>
                <a:lnTo>
                  <a:pt x="139" y="94"/>
                </a:lnTo>
                <a:close/>
                <a:moveTo>
                  <a:pt x="17" y="148"/>
                </a:moveTo>
                <a:lnTo>
                  <a:pt x="38" y="158"/>
                </a:lnTo>
                <a:lnTo>
                  <a:pt x="69" y="146"/>
                </a:lnTo>
                <a:lnTo>
                  <a:pt x="47" y="137"/>
                </a:lnTo>
                <a:lnTo>
                  <a:pt x="17" y="148"/>
                </a:lnTo>
                <a:lnTo>
                  <a:pt x="17" y="148"/>
                </a:lnTo>
                <a:close/>
                <a:moveTo>
                  <a:pt x="170" y="37"/>
                </a:moveTo>
                <a:lnTo>
                  <a:pt x="173" y="37"/>
                </a:lnTo>
                <a:lnTo>
                  <a:pt x="170" y="37"/>
                </a:lnTo>
                <a:lnTo>
                  <a:pt x="170" y="37"/>
                </a:lnTo>
                <a:lnTo>
                  <a:pt x="170" y="37"/>
                </a:lnTo>
                <a:close/>
              </a:path>
            </a:pathLst>
          </a:custGeom>
          <a:solidFill>
            <a:schemeClr val="accent2"/>
          </a:solidFill>
          <a:ln>
            <a:noFill/>
          </a:ln>
        </p:spPr>
        <p:txBody>
          <a:bodyPr vert="horz" wrap="square" lIns="121920" tIns="60960" rIns="121920" bIns="60960" numCol="1" anchor="t" anchorCtr="0" compatLnSpc="1">
            <a:normAutofit fontScale="62500" lnSpcReduction="20000"/>
          </a:bodyPr>
          <a:lstStyle/>
          <a:p>
            <a:endParaRPr lang="zh-CN" altLang="en-US" sz="3200">
              <a:solidFill>
                <a:schemeClr val="tx1"/>
              </a:solidFill>
              <a:latin typeface="Arial" panose="020B0604020202020204" pitchFamily="34" charset="0"/>
              <a:ea typeface="黑体" panose="02010609060101010101" pitchFamily="49" charset="-122"/>
              <a:sym typeface="Arial" panose="020B0604020202020204" pitchFamily="34" charset="0"/>
            </a:endParaRPr>
          </a:p>
        </p:txBody>
      </p:sp>
      <p:pic>
        <p:nvPicPr>
          <p:cNvPr id="8" name="Picture 3" descr="F:\0作品发布中心\0中转站\商务灰\未标题-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91" y="1533162"/>
            <a:ext cx="6342852" cy="5315319"/>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8"/>
          <p:cNvSpPr/>
          <p:nvPr/>
        </p:nvSpPr>
        <p:spPr>
          <a:xfrm>
            <a:off x="11827609" y="511011"/>
            <a:ext cx="363267" cy="2667264"/>
          </a:xfrm>
          <a:custGeom>
            <a:avLst/>
            <a:gdLst>
              <a:gd name="connsiteX0" fmla="*/ 272450 w 272450"/>
              <a:gd name="connsiteY0" fmla="*/ 0 h 2000448"/>
              <a:gd name="connsiteX1" fmla="*/ 272450 w 272450"/>
              <a:gd name="connsiteY1" fmla="*/ 2000448 h 2000448"/>
              <a:gd name="connsiteX2" fmla="*/ 238975 w 272450"/>
              <a:gd name="connsiteY2" fmla="*/ 1945347 h 2000448"/>
              <a:gd name="connsiteX3" fmla="*/ 0 w 272450"/>
              <a:gd name="connsiteY3" fmla="*/ 1001561 h 2000448"/>
              <a:gd name="connsiteX4" fmla="*/ 262327 w 272450"/>
              <a:gd name="connsiteY4" fmla="*/ 16002 h 200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 h="2000448">
                <a:moveTo>
                  <a:pt x="272450" y="0"/>
                </a:moveTo>
                <a:lnTo>
                  <a:pt x="272450" y="2000448"/>
                </a:lnTo>
                <a:lnTo>
                  <a:pt x="238975" y="1945347"/>
                </a:lnTo>
                <a:cubicBezTo>
                  <a:pt x="86570" y="1664794"/>
                  <a:pt x="0" y="1343287"/>
                  <a:pt x="0" y="1001561"/>
                </a:cubicBezTo>
                <a:cubicBezTo>
                  <a:pt x="0" y="642748"/>
                  <a:pt x="95443" y="306228"/>
                  <a:pt x="262327" y="16002"/>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0" name="任意多边形 9"/>
          <p:cNvSpPr/>
          <p:nvPr/>
        </p:nvSpPr>
        <p:spPr>
          <a:xfrm>
            <a:off x="9486872" y="0"/>
            <a:ext cx="2711213" cy="2180275"/>
          </a:xfrm>
          <a:custGeom>
            <a:avLst/>
            <a:gdLst>
              <a:gd name="connsiteX0" fmla="*/ 0 w 2033410"/>
              <a:gd name="connsiteY0" fmla="*/ 0 h 1635206"/>
              <a:gd name="connsiteX1" fmla="*/ 2033410 w 2033410"/>
              <a:gd name="connsiteY1" fmla="*/ 0 h 1635206"/>
              <a:gd name="connsiteX2" fmla="*/ 2033410 w 2033410"/>
              <a:gd name="connsiteY2" fmla="*/ 1631433 h 1635206"/>
              <a:gd name="connsiteX3" fmla="*/ 1948052 w 2033410"/>
              <a:gd name="connsiteY3" fmla="*/ 1635206 h 1635206"/>
              <a:gd name="connsiteX4" fmla="*/ 8279 w 2033410"/>
              <a:gd name="connsiteY4" fmla="*/ 54245 h 163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3410" h="1635206">
                <a:moveTo>
                  <a:pt x="0" y="0"/>
                </a:moveTo>
                <a:lnTo>
                  <a:pt x="2033410" y="0"/>
                </a:lnTo>
                <a:lnTo>
                  <a:pt x="2033410" y="1631433"/>
                </a:lnTo>
                <a:lnTo>
                  <a:pt x="1948052" y="1635206"/>
                </a:lnTo>
                <a:cubicBezTo>
                  <a:pt x="991219" y="1635206"/>
                  <a:pt x="192907" y="956498"/>
                  <a:pt x="8279" y="54245"/>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
        <p:nvSpPr>
          <p:cNvPr id="11" name="任意多边形 10"/>
          <p:cNvSpPr/>
          <p:nvPr/>
        </p:nvSpPr>
        <p:spPr>
          <a:xfrm>
            <a:off x="8132626" y="3"/>
            <a:ext cx="2623305" cy="350997"/>
          </a:xfrm>
          <a:custGeom>
            <a:avLst/>
            <a:gdLst>
              <a:gd name="connsiteX0" fmla="*/ 0 w 1967479"/>
              <a:gd name="connsiteY0" fmla="*/ 0 h 263248"/>
              <a:gd name="connsiteX1" fmla="*/ 1967479 w 1967479"/>
              <a:gd name="connsiteY1" fmla="*/ 0 h 263248"/>
              <a:gd name="connsiteX2" fmla="*/ 1927525 w 1967479"/>
              <a:gd name="connsiteY2" fmla="*/ 24273 h 263248"/>
              <a:gd name="connsiteX3" fmla="*/ 983739 w 1967479"/>
              <a:gd name="connsiteY3" fmla="*/ 263248 h 263248"/>
              <a:gd name="connsiteX4" fmla="*/ 39954 w 1967479"/>
              <a:gd name="connsiteY4" fmla="*/ 24273 h 26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79" h="263248">
                <a:moveTo>
                  <a:pt x="0" y="0"/>
                </a:moveTo>
                <a:lnTo>
                  <a:pt x="1967479" y="0"/>
                </a:lnTo>
                <a:lnTo>
                  <a:pt x="1927525" y="24273"/>
                </a:lnTo>
                <a:cubicBezTo>
                  <a:pt x="1646972" y="176678"/>
                  <a:pt x="1325466" y="263248"/>
                  <a:pt x="983739" y="263248"/>
                </a:cubicBezTo>
                <a:cubicBezTo>
                  <a:pt x="642013" y="263248"/>
                  <a:pt x="320506" y="176678"/>
                  <a:pt x="39954" y="24273"/>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endParaRPr lang="zh-CN" altLang="en-US" sz="3200">
              <a:solidFill>
                <a:prstClr val="white"/>
              </a:solidFill>
              <a:latin typeface="Arial" panose="020B0604020202020204" pitchFamily="34" charset="0"/>
              <a:ea typeface="黑体" panose="02010609060101010101" pitchFamily="49" charset="-122"/>
              <a:sym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5183188" y="464400"/>
            <a:ext cx="6172200" cy="5400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4165199"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B43D292-3C99-4901-ACB9-520403FCFB0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4E4AC12-97EC-4FB2-B98C-17EB10F2406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1" Type="http://schemas.openxmlformats.org/officeDocument/2006/relationships/theme" Target="../theme/theme2.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1" Type="http://schemas.openxmlformats.org/officeDocument/2006/relationships/theme" Target="../theme/theme3.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1" Type="http://schemas.openxmlformats.org/officeDocument/2006/relationships/theme" Target="../theme/theme4.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1" Type="http://schemas.openxmlformats.org/officeDocument/2006/relationships/theme" Target="../theme/theme5.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9995" y="407356"/>
            <a:ext cx="10515600" cy="770032"/>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89995" y="1340768"/>
            <a:ext cx="10515600" cy="462891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9995" y="407356"/>
            <a:ext cx="10515600" cy="770032"/>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89995" y="1340768"/>
            <a:ext cx="10515600" cy="462891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9995" y="407356"/>
            <a:ext cx="10515600" cy="770032"/>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89995" y="1340768"/>
            <a:ext cx="10515600" cy="462891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9995" y="407356"/>
            <a:ext cx="10515600" cy="770032"/>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89995" y="1340768"/>
            <a:ext cx="10515600" cy="462891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9995" y="407356"/>
            <a:ext cx="10515600" cy="770032"/>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89995" y="1340768"/>
            <a:ext cx="10515600" cy="462891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1.xml"/><Relationship Id="rId5" Type="http://schemas.openxmlformats.org/officeDocument/2006/relationships/tags" Target="../tags/tag4.xml"/><Relationship Id="rId4" Type="http://schemas.openxmlformats.org/officeDocument/2006/relationships/image" Target="../media/image2.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7.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image" Target="../media/image14.jpeg"/><Relationship Id="rId2" Type="http://schemas.openxmlformats.org/officeDocument/2006/relationships/tags" Target="../tags/tag89.xml"/><Relationship Id="rId1" Type="http://schemas.openxmlformats.org/officeDocument/2006/relationships/tags" Target="../tags/tag88.xml"/></Relationships>
</file>

<file path=ppt/slides/_rels/slide1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image" Target="../media/image13.wdp"/><Relationship Id="rId3" Type="http://schemas.openxmlformats.org/officeDocument/2006/relationships/tags" Target="../tags/tag94.xml"/><Relationship Id="rId2" Type="http://schemas.openxmlformats.org/officeDocument/2006/relationships/tags" Target="../tags/tag93.xml"/><Relationship Id="rId14" Type="http://schemas.openxmlformats.org/officeDocument/2006/relationships/notesSlide" Target="../notesSlides/notesSlide9.xml"/><Relationship Id="rId13" Type="http://schemas.openxmlformats.org/officeDocument/2006/relationships/slideLayout" Target="../slideLayouts/slideLayout18.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2.xml"/></Relationships>
</file>

<file path=ppt/slides/_rels/slide1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3" Type="http://schemas.openxmlformats.org/officeDocument/2006/relationships/notesSlide" Target="../notesSlides/notesSlide10.xml"/><Relationship Id="rId12" Type="http://schemas.openxmlformats.org/officeDocument/2006/relationships/slideLayout" Target="../slideLayouts/slideLayout17.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tags" Target="../tags/tag103.xml"/></Relationships>
</file>

<file path=ppt/slides/_rels/slide13.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image" Target="../media/image15.jpeg"/><Relationship Id="rId3" Type="http://schemas.openxmlformats.org/officeDocument/2006/relationships/tags" Target="../tags/tag115.xml"/><Relationship Id="rId22" Type="http://schemas.openxmlformats.org/officeDocument/2006/relationships/notesSlide" Target="../notesSlides/notesSlide11.xml"/><Relationship Id="rId21" Type="http://schemas.openxmlformats.org/officeDocument/2006/relationships/slideLayout" Target="../slideLayouts/slideLayout22.xml"/><Relationship Id="rId20" Type="http://schemas.openxmlformats.org/officeDocument/2006/relationships/tags" Target="../tags/tag130.xml"/><Relationship Id="rId2" Type="http://schemas.openxmlformats.org/officeDocument/2006/relationships/tags" Target="../tags/tag114.xml"/><Relationship Id="rId19" Type="http://schemas.openxmlformats.org/officeDocument/2006/relationships/image" Target="../media/image16.jpeg"/><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tags" Target="../tags/tag113.xml"/></Relationships>
</file>

<file path=ppt/slides/_rels/slide14.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17.jpeg"/><Relationship Id="rId12" Type="http://schemas.openxmlformats.org/officeDocument/2006/relationships/notesSlide" Target="../notesSlides/notesSlide12.xml"/><Relationship Id="rId11" Type="http://schemas.openxmlformats.org/officeDocument/2006/relationships/slideLayout" Target="../slideLayouts/slideLayout22.xml"/><Relationship Id="rId10" Type="http://schemas.openxmlformats.org/officeDocument/2006/relationships/tags" Target="../tags/tag139.xml"/><Relationship Id="rId1" Type="http://schemas.openxmlformats.org/officeDocument/2006/relationships/tags" Target="../tags/tag131.xml"/></Relationships>
</file>

<file path=ppt/slides/_rels/slide15.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0" Type="http://schemas.openxmlformats.org/officeDocument/2006/relationships/notesSlide" Target="../notesSlides/notesSlide13.xml"/><Relationship Id="rId2" Type="http://schemas.openxmlformats.org/officeDocument/2006/relationships/tags" Target="../tags/tag141.xml"/><Relationship Id="rId19" Type="http://schemas.openxmlformats.org/officeDocument/2006/relationships/slideLayout" Target="../slideLayouts/slideLayout22.xml"/><Relationship Id="rId18" Type="http://schemas.openxmlformats.org/officeDocument/2006/relationships/tags" Target="../tags/tag155.xml"/><Relationship Id="rId17" Type="http://schemas.openxmlformats.org/officeDocument/2006/relationships/tags" Target="../tags/tag154.xml"/><Relationship Id="rId16" Type="http://schemas.openxmlformats.org/officeDocument/2006/relationships/tags" Target="../tags/tag153.xml"/><Relationship Id="rId15" Type="http://schemas.openxmlformats.org/officeDocument/2006/relationships/image" Target="../media/image19.svg"/><Relationship Id="rId14" Type="http://schemas.openxmlformats.org/officeDocument/2006/relationships/image" Target="../media/image18.png"/><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tags" Target="../tags/tag140.xml"/></Relationships>
</file>

<file path=ppt/slides/_rels/slide16.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tags" Target="../tags/tag163.xml"/><Relationship Id="rId7" Type="http://schemas.openxmlformats.org/officeDocument/2006/relationships/tags" Target="../tags/tag16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6" Type="http://schemas.openxmlformats.org/officeDocument/2006/relationships/notesSlide" Target="../notesSlides/notesSlide14.xml"/><Relationship Id="rId25" Type="http://schemas.openxmlformats.org/officeDocument/2006/relationships/slideLayout" Target="../slideLayouts/slideLayout22.xml"/><Relationship Id="rId24" Type="http://schemas.openxmlformats.org/officeDocument/2006/relationships/tags" Target="../tags/tag177.xml"/><Relationship Id="rId23" Type="http://schemas.openxmlformats.org/officeDocument/2006/relationships/tags" Target="../tags/tag176.xml"/><Relationship Id="rId22" Type="http://schemas.openxmlformats.org/officeDocument/2006/relationships/tags" Target="../tags/tag175.xml"/><Relationship Id="rId21" Type="http://schemas.openxmlformats.org/officeDocument/2006/relationships/tags" Target="../tags/tag174.xml"/><Relationship Id="rId20" Type="http://schemas.openxmlformats.org/officeDocument/2006/relationships/tags" Target="../tags/tag173.xml"/><Relationship Id="rId2" Type="http://schemas.openxmlformats.org/officeDocument/2006/relationships/tags" Target="../tags/tag157.xml"/><Relationship Id="rId19" Type="http://schemas.openxmlformats.org/officeDocument/2006/relationships/image" Target="../media/image21.svg"/><Relationship Id="rId18" Type="http://schemas.openxmlformats.org/officeDocument/2006/relationships/image" Target="../media/image20.png"/><Relationship Id="rId17" Type="http://schemas.openxmlformats.org/officeDocument/2006/relationships/tags" Target="../tags/tag172.xml"/><Relationship Id="rId16" Type="http://schemas.openxmlformats.org/officeDocument/2006/relationships/tags" Target="../tags/tag171.xml"/><Relationship Id="rId15" Type="http://schemas.openxmlformats.org/officeDocument/2006/relationships/tags" Target="../tags/tag170.xml"/><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tags" Target="../tags/tag156.xml"/></Relationships>
</file>

<file path=ppt/slides/_rels/slide17.xml.rels><?xml version="1.0" encoding="UTF-8" standalone="yes"?>
<Relationships xmlns="http://schemas.openxmlformats.org/package/2006/relationships"><Relationship Id="rId9" Type="http://schemas.openxmlformats.org/officeDocument/2006/relationships/tags" Target="../tags/tag184.xml"/><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8" Type="http://schemas.openxmlformats.org/officeDocument/2006/relationships/notesSlide" Target="../notesSlides/notesSlide15.xml"/><Relationship Id="rId37" Type="http://schemas.openxmlformats.org/officeDocument/2006/relationships/slideLayout" Target="../slideLayouts/slideLayout22.xml"/><Relationship Id="rId36" Type="http://schemas.openxmlformats.org/officeDocument/2006/relationships/tags" Target="../tags/tag203.xml"/><Relationship Id="rId35" Type="http://schemas.openxmlformats.org/officeDocument/2006/relationships/tags" Target="../tags/tag202.xml"/><Relationship Id="rId34" Type="http://schemas.openxmlformats.org/officeDocument/2006/relationships/image" Target="../media/image31.svg"/><Relationship Id="rId33" Type="http://schemas.openxmlformats.org/officeDocument/2006/relationships/image" Target="../media/image30.png"/><Relationship Id="rId32" Type="http://schemas.openxmlformats.org/officeDocument/2006/relationships/tags" Target="../tags/tag201.xml"/><Relationship Id="rId31" Type="http://schemas.openxmlformats.org/officeDocument/2006/relationships/tags" Target="../tags/tag200.xml"/><Relationship Id="rId30" Type="http://schemas.openxmlformats.org/officeDocument/2006/relationships/tags" Target="../tags/tag199.xml"/><Relationship Id="rId3" Type="http://schemas.openxmlformats.org/officeDocument/2006/relationships/tags" Target="../tags/tag180.xml"/><Relationship Id="rId29" Type="http://schemas.openxmlformats.org/officeDocument/2006/relationships/tags" Target="../tags/tag198.xml"/><Relationship Id="rId28" Type="http://schemas.openxmlformats.org/officeDocument/2006/relationships/tags" Target="../tags/tag197.xml"/><Relationship Id="rId27" Type="http://schemas.openxmlformats.org/officeDocument/2006/relationships/image" Target="../media/image29.svg"/><Relationship Id="rId26" Type="http://schemas.openxmlformats.org/officeDocument/2006/relationships/image" Target="../media/image28.png"/><Relationship Id="rId25" Type="http://schemas.openxmlformats.org/officeDocument/2006/relationships/tags" Target="../tags/tag196.xml"/><Relationship Id="rId24" Type="http://schemas.openxmlformats.org/officeDocument/2006/relationships/tags" Target="../tags/tag195.xml"/><Relationship Id="rId23" Type="http://schemas.openxmlformats.org/officeDocument/2006/relationships/tags" Target="../tags/tag194.xml"/><Relationship Id="rId22" Type="http://schemas.openxmlformats.org/officeDocument/2006/relationships/tags" Target="../tags/tag193.xml"/><Relationship Id="rId21" Type="http://schemas.openxmlformats.org/officeDocument/2006/relationships/tags" Target="../tags/tag192.xml"/><Relationship Id="rId20" Type="http://schemas.openxmlformats.org/officeDocument/2006/relationships/tags" Target="../tags/tag191.xml"/><Relationship Id="rId2" Type="http://schemas.openxmlformats.org/officeDocument/2006/relationships/tags" Target="../tags/tag179.xml"/><Relationship Id="rId19" Type="http://schemas.openxmlformats.org/officeDocument/2006/relationships/image" Target="../media/image27.svg"/><Relationship Id="rId18" Type="http://schemas.openxmlformats.org/officeDocument/2006/relationships/image" Target="../media/image26.png"/><Relationship Id="rId17" Type="http://schemas.openxmlformats.org/officeDocument/2006/relationships/tags" Target="../tags/tag190.xml"/><Relationship Id="rId16" Type="http://schemas.openxmlformats.org/officeDocument/2006/relationships/tags" Target="../tags/tag189.xml"/><Relationship Id="rId15" Type="http://schemas.openxmlformats.org/officeDocument/2006/relationships/tags" Target="../tags/tag188.xml"/><Relationship Id="rId14" Type="http://schemas.openxmlformats.org/officeDocument/2006/relationships/tags" Target="../tags/tag187.xml"/><Relationship Id="rId13" Type="http://schemas.openxmlformats.org/officeDocument/2006/relationships/tags" Target="../tags/tag186.xml"/><Relationship Id="rId12" Type="http://schemas.openxmlformats.org/officeDocument/2006/relationships/image" Target="../media/image25.svg"/><Relationship Id="rId11" Type="http://schemas.openxmlformats.org/officeDocument/2006/relationships/image" Target="../media/image24.png"/><Relationship Id="rId10" Type="http://schemas.openxmlformats.org/officeDocument/2006/relationships/tags" Target="../tags/tag185.xml"/><Relationship Id="rId1" Type="http://schemas.openxmlformats.org/officeDocument/2006/relationships/tags" Target="../tags/tag178.xml"/></Relationships>
</file>

<file path=ppt/slides/_rels/slide18.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3" Type="http://schemas.openxmlformats.org/officeDocument/2006/relationships/notesSlide" Target="../notesSlides/notesSlide16.xml"/><Relationship Id="rId12" Type="http://schemas.openxmlformats.org/officeDocument/2006/relationships/slideLayout" Target="../slideLayouts/slideLayout17.xml"/><Relationship Id="rId11" Type="http://schemas.openxmlformats.org/officeDocument/2006/relationships/tags" Target="../tags/tag213.xml"/><Relationship Id="rId10" Type="http://schemas.openxmlformats.org/officeDocument/2006/relationships/image" Target="../media/image3.png"/><Relationship Id="rId1" Type="http://schemas.openxmlformats.org/officeDocument/2006/relationships/tags" Target="../tags/tag204.xml"/></Relationships>
</file>

<file path=ppt/slides/_rels/slide19.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6" Type="http://schemas.openxmlformats.org/officeDocument/2006/relationships/notesSlide" Target="../notesSlides/notesSlide17.xml"/><Relationship Id="rId15" Type="http://schemas.openxmlformats.org/officeDocument/2006/relationships/slideLayout" Target="../slideLayouts/slideLayout22.xml"/><Relationship Id="rId14" Type="http://schemas.openxmlformats.org/officeDocument/2006/relationships/tags" Target="../tags/tag225.xml"/><Relationship Id="rId13" Type="http://schemas.openxmlformats.org/officeDocument/2006/relationships/image" Target="../media/image33.svg"/><Relationship Id="rId12" Type="http://schemas.openxmlformats.org/officeDocument/2006/relationships/image" Target="../media/image32.png"/><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tags" Target="../tags/tag214.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7.xml"/><Relationship Id="rId7" Type="http://schemas.openxmlformats.org/officeDocument/2006/relationships/tags" Target="../tags/tag10.xml"/><Relationship Id="rId6" Type="http://schemas.openxmlformats.org/officeDocument/2006/relationships/image" Target="../media/image3.png"/><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image" Target="../media/image34.jpeg"/><Relationship Id="rId17" Type="http://schemas.openxmlformats.org/officeDocument/2006/relationships/slideLayout" Target="../slideLayouts/slideLayout18.xml"/><Relationship Id="rId16" Type="http://schemas.openxmlformats.org/officeDocument/2006/relationships/tags" Target="../tags/tag240.xml"/><Relationship Id="rId15" Type="http://schemas.openxmlformats.org/officeDocument/2006/relationships/tags" Target="../tags/tag239.xml"/><Relationship Id="rId14" Type="http://schemas.openxmlformats.org/officeDocument/2006/relationships/tags" Target="../tags/tag238.xml"/><Relationship Id="rId13" Type="http://schemas.openxmlformats.org/officeDocument/2006/relationships/tags" Target="../tags/tag237.xml"/><Relationship Id="rId12" Type="http://schemas.openxmlformats.org/officeDocument/2006/relationships/tags" Target="../tags/tag236.xml"/><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tags" Target="../tags/tag226.xml"/></Relationships>
</file>

<file path=ppt/slides/_rels/slide21.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image" Target="../media/image34.jpeg"/><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1" Type="http://schemas.openxmlformats.org/officeDocument/2006/relationships/slideLayout" Target="../slideLayouts/slideLayout18.xml"/><Relationship Id="rId10" Type="http://schemas.openxmlformats.org/officeDocument/2006/relationships/tags" Target="../tags/tag249.xml"/><Relationship Id="rId1" Type="http://schemas.openxmlformats.org/officeDocument/2006/relationships/tags" Target="../tags/tag241.xml"/></Relationships>
</file>

<file path=ppt/slides/_rels/slide22.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image" Target="../media/image36.jpeg"/><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image" Target="../media/image35.png"/><Relationship Id="rId14" Type="http://schemas.openxmlformats.org/officeDocument/2006/relationships/slideLayout" Target="../slideLayouts/slideLayout18.xml"/><Relationship Id="rId13" Type="http://schemas.openxmlformats.org/officeDocument/2006/relationships/tags" Target="../tags/tag258.xml"/><Relationship Id="rId12" Type="http://schemas.openxmlformats.org/officeDocument/2006/relationships/tags" Target="../tags/tag257.xml"/><Relationship Id="rId11" Type="http://schemas.openxmlformats.org/officeDocument/2006/relationships/image" Target="../media/image38.svg"/><Relationship Id="rId10" Type="http://schemas.openxmlformats.org/officeDocument/2006/relationships/image" Target="../media/image37.png"/><Relationship Id="rId1" Type="http://schemas.openxmlformats.org/officeDocument/2006/relationships/tags" Target="../tags/tag250.xml"/></Relationships>
</file>

<file path=ppt/slides/_rels/slide23.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image" Target="../media/image36.jpeg"/><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image" Target="../media/image35.png"/><Relationship Id="rId14" Type="http://schemas.openxmlformats.org/officeDocument/2006/relationships/slideLayout" Target="../slideLayouts/slideLayout18.xml"/><Relationship Id="rId13" Type="http://schemas.openxmlformats.org/officeDocument/2006/relationships/tags" Target="../tags/tag267.xml"/><Relationship Id="rId12" Type="http://schemas.openxmlformats.org/officeDocument/2006/relationships/tags" Target="../tags/tag266.xml"/><Relationship Id="rId11" Type="http://schemas.openxmlformats.org/officeDocument/2006/relationships/image" Target="../media/image38.svg"/><Relationship Id="rId10" Type="http://schemas.openxmlformats.org/officeDocument/2006/relationships/image" Target="../media/image37.png"/><Relationship Id="rId1" Type="http://schemas.openxmlformats.org/officeDocument/2006/relationships/tags" Target="../tags/tag259.xml"/></Relationships>
</file>

<file path=ppt/slides/_rels/slide24.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image" Target="../media/image39.png"/><Relationship Id="rId2" Type="http://schemas.openxmlformats.org/officeDocument/2006/relationships/tags" Target="../tags/tag269.xml"/><Relationship Id="rId16" Type="http://schemas.openxmlformats.org/officeDocument/2006/relationships/slideLayout" Target="../slideLayouts/slideLayout18.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image" Target="../media/image41.svg"/><Relationship Id="rId11" Type="http://schemas.openxmlformats.org/officeDocument/2006/relationships/image" Target="../media/image40.png"/><Relationship Id="rId10" Type="http://schemas.openxmlformats.org/officeDocument/2006/relationships/tags" Target="../tags/tag276.xml"/><Relationship Id="rId1" Type="http://schemas.openxmlformats.org/officeDocument/2006/relationships/tags" Target="../tags/tag268.xml"/></Relationships>
</file>

<file path=ppt/slides/_rels/slide25.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image" Target="../media/image39.png"/><Relationship Id="rId13" Type="http://schemas.openxmlformats.org/officeDocument/2006/relationships/slideLayout" Target="../slideLayouts/slideLayout18.xml"/><Relationship Id="rId12" Type="http://schemas.openxmlformats.org/officeDocument/2006/relationships/tags" Target="../tags/tag288.xml"/><Relationship Id="rId11" Type="http://schemas.openxmlformats.org/officeDocument/2006/relationships/tags" Target="../tags/tag287.xml"/><Relationship Id="rId10" Type="http://schemas.openxmlformats.org/officeDocument/2006/relationships/image" Target="../media/image41.svg"/><Relationship Id="rId1" Type="http://schemas.openxmlformats.org/officeDocument/2006/relationships/tags" Target="../tags/tag280.xml"/></Relationships>
</file>

<file path=ppt/slides/_rels/slide26.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7" Type="http://schemas.openxmlformats.org/officeDocument/2006/relationships/notesSlide" Target="../notesSlides/notesSlide18.xml"/><Relationship Id="rId26" Type="http://schemas.openxmlformats.org/officeDocument/2006/relationships/slideLayout" Target="../slideLayouts/slideLayout22.xml"/><Relationship Id="rId25" Type="http://schemas.openxmlformats.org/officeDocument/2006/relationships/tags" Target="../tags/tag313.xml"/><Relationship Id="rId24" Type="http://schemas.openxmlformats.org/officeDocument/2006/relationships/tags" Target="../tags/tag312.xml"/><Relationship Id="rId23" Type="http://schemas.openxmlformats.org/officeDocument/2006/relationships/tags" Target="../tags/tag311.xml"/><Relationship Id="rId22" Type="http://schemas.openxmlformats.org/officeDocument/2006/relationships/tags" Target="../tags/tag310.xml"/><Relationship Id="rId21" Type="http://schemas.openxmlformats.org/officeDocument/2006/relationships/tags" Target="../tags/tag309.xml"/><Relationship Id="rId20" Type="http://schemas.openxmlformats.org/officeDocument/2006/relationships/tags" Target="../tags/tag308.xml"/><Relationship Id="rId2" Type="http://schemas.openxmlformats.org/officeDocument/2006/relationships/tags" Target="../tags/tag290.xml"/><Relationship Id="rId19" Type="http://schemas.openxmlformats.org/officeDocument/2006/relationships/tags" Target="../tags/tag307.xml"/><Relationship Id="rId18" Type="http://schemas.openxmlformats.org/officeDocument/2006/relationships/tags" Target="../tags/tag306.xml"/><Relationship Id="rId17" Type="http://schemas.openxmlformats.org/officeDocument/2006/relationships/tags" Target="../tags/tag305.xml"/><Relationship Id="rId16" Type="http://schemas.openxmlformats.org/officeDocument/2006/relationships/tags" Target="../tags/tag304.xml"/><Relationship Id="rId15" Type="http://schemas.openxmlformats.org/officeDocument/2006/relationships/tags" Target="../tags/tag303.xml"/><Relationship Id="rId14" Type="http://schemas.openxmlformats.org/officeDocument/2006/relationships/tags" Target="../tags/tag302.xml"/><Relationship Id="rId13" Type="http://schemas.openxmlformats.org/officeDocument/2006/relationships/tags" Target="../tags/tag301.xml"/><Relationship Id="rId12" Type="http://schemas.openxmlformats.org/officeDocument/2006/relationships/tags" Target="../tags/tag300.xml"/><Relationship Id="rId11" Type="http://schemas.openxmlformats.org/officeDocument/2006/relationships/tags" Target="../tags/tag299.xml"/><Relationship Id="rId10" Type="http://schemas.openxmlformats.org/officeDocument/2006/relationships/tags" Target="../tags/tag298.xml"/><Relationship Id="rId1" Type="http://schemas.openxmlformats.org/officeDocument/2006/relationships/tags" Target="../tags/tag289.xml"/></Relationships>
</file>

<file path=ppt/slides/_rels/slide27.xml.rels><?xml version="1.0" encoding="UTF-8" standalone="yes"?>
<Relationships xmlns="http://schemas.openxmlformats.org/package/2006/relationships"><Relationship Id="rId9" Type="http://schemas.openxmlformats.org/officeDocument/2006/relationships/image" Target="../media/image43.svg"/><Relationship Id="rId8" Type="http://schemas.openxmlformats.org/officeDocument/2006/relationships/image" Target="../media/image42.png"/><Relationship Id="rId7" Type="http://schemas.openxmlformats.org/officeDocument/2006/relationships/tags" Target="../tags/tag320.xml"/><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4" Type="http://schemas.openxmlformats.org/officeDocument/2006/relationships/notesSlide" Target="../notesSlides/notesSlide19.xml"/><Relationship Id="rId23" Type="http://schemas.openxmlformats.org/officeDocument/2006/relationships/slideLayout" Target="../slideLayouts/slideLayout22.xml"/><Relationship Id="rId22" Type="http://schemas.openxmlformats.org/officeDocument/2006/relationships/tags" Target="../tags/tag331.xml"/><Relationship Id="rId21" Type="http://schemas.openxmlformats.org/officeDocument/2006/relationships/tags" Target="../tags/tag330.xml"/><Relationship Id="rId20" Type="http://schemas.openxmlformats.org/officeDocument/2006/relationships/tags" Target="../tags/tag329.xml"/><Relationship Id="rId2" Type="http://schemas.openxmlformats.org/officeDocument/2006/relationships/tags" Target="../tags/tag315.xml"/><Relationship Id="rId19" Type="http://schemas.openxmlformats.org/officeDocument/2006/relationships/image" Target="../media/image45.svg"/><Relationship Id="rId18" Type="http://schemas.openxmlformats.org/officeDocument/2006/relationships/image" Target="../media/image44.png"/><Relationship Id="rId17" Type="http://schemas.openxmlformats.org/officeDocument/2006/relationships/tags" Target="../tags/tag328.xml"/><Relationship Id="rId16" Type="http://schemas.openxmlformats.org/officeDocument/2006/relationships/tags" Target="../tags/tag327.xml"/><Relationship Id="rId15" Type="http://schemas.openxmlformats.org/officeDocument/2006/relationships/tags" Target="../tags/tag326.xml"/><Relationship Id="rId14" Type="http://schemas.openxmlformats.org/officeDocument/2006/relationships/tags" Target="../tags/tag325.xml"/><Relationship Id="rId13" Type="http://schemas.openxmlformats.org/officeDocument/2006/relationships/tags" Target="../tags/tag324.xml"/><Relationship Id="rId12" Type="http://schemas.openxmlformats.org/officeDocument/2006/relationships/tags" Target="../tags/tag323.xml"/><Relationship Id="rId11" Type="http://schemas.openxmlformats.org/officeDocument/2006/relationships/tags" Target="../tags/tag322.xml"/><Relationship Id="rId10" Type="http://schemas.openxmlformats.org/officeDocument/2006/relationships/tags" Target="../tags/tag321.xml"/><Relationship Id="rId1" Type="http://schemas.openxmlformats.org/officeDocument/2006/relationships/tags" Target="../tags/tag314.xml"/></Relationships>
</file>

<file path=ppt/slides/_rels/slide28.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4" Type="http://schemas.openxmlformats.org/officeDocument/2006/relationships/notesSlide" Target="../notesSlides/notesSlide20.xml"/><Relationship Id="rId23" Type="http://schemas.openxmlformats.org/officeDocument/2006/relationships/slideLayout" Target="../slideLayouts/slideLayout22.xml"/><Relationship Id="rId22" Type="http://schemas.openxmlformats.org/officeDocument/2006/relationships/tags" Target="../tags/tag349.xml"/><Relationship Id="rId21" Type="http://schemas.openxmlformats.org/officeDocument/2006/relationships/image" Target="../media/image47.svg"/><Relationship Id="rId20" Type="http://schemas.openxmlformats.org/officeDocument/2006/relationships/image" Target="../media/image46.png"/><Relationship Id="rId2" Type="http://schemas.openxmlformats.org/officeDocument/2006/relationships/tags" Target="../tags/tag333.xml"/><Relationship Id="rId19" Type="http://schemas.openxmlformats.org/officeDocument/2006/relationships/tags" Target="../tags/tag348.xml"/><Relationship Id="rId18" Type="http://schemas.openxmlformats.org/officeDocument/2006/relationships/tags" Target="../tags/tag347.xml"/><Relationship Id="rId17" Type="http://schemas.openxmlformats.org/officeDocument/2006/relationships/tags" Target="../tags/tag346.xml"/><Relationship Id="rId16" Type="http://schemas.openxmlformats.org/officeDocument/2006/relationships/image" Target="../media/image38.svg"/><Relationship Id="rId15" Type="http://schemas.openxmlformats.org/officeDocument/2006/relationships/image" Target="../media/image37.png"/><Relationship Id="rId14" Type="http://schemas.openxmlformats.org/officeDocument/2006/relationships/tags" Target="../tags/tag345.xml"/><Relationship Id="rId13" Type="http://schemas.openxmlformats.org/officeDocument/2006/relationships/tags" Target="../tags/tag344.xml"/><Relationship Id="rId12" Type="http://schemas.openxmlformats.org/officeDocument/2006/relationships/tags" Target="../tags/tag343.xml"/><Relationship Id="rId11" Type="http://schemas.openxmlformats.org/officeDocument/2006/relationships/tags" Target="../tags/tag342.xml"/><Relationship Id="rId10" Type="http://schemas.openxmlformats.org/officeDocument/2006/relationships/tags" Target="../tags/tag341.xml"/><Relationship Id="rId1" Type="http://schemas.openxmlformats.org/officeDocument/2006/relationships/tags" Target="../tags/tag332.xml"/></Relationships>
</file>

<file path=ppt/slides/_rels/slide29.xml.rels><?xml version="1.0" encoding="UTF-8" standalone="yes"?>
<Relationships xmlns="http://schemas.openxmlformats.org/package/2006/relationships"><Relationship Id="rId9" Type="http://schemas.openxmlformats.org/officeDocument/2006/relationships/tags" Target="../tags/tag358.xml"/><Relationship Id="rId8" Type="http://schemas.openxmlformats.org/officeDocument/2006/relationships/tags" Target="../tags/tag357.xml"/><Relationship Id="rId7" Type="http://schemas.openxmlformats.org/officeDocument/2006/relationships/tags" Target="../tags/tag356.xml"/><Relationship Id="rId6" Type="http://schemas.openxmlformats.org/officeDocument/2006/relationships/tags" Target="../tags/tag355.xml"/><Relationship Id="rId5" Type="http://schemas.openxmlformats.org/officeDocument/2006/relationships/tags" Target="../tags/tag354.xml"/><Relationship Id="rId4" Type="http://schemas.openxmlformats.org/officeDocument/2006/relationships/tags" Target="../tags/tag353.xml"/><Relationship Id="rId3" Type="http://schemas.openxmlformats.org/officeDocument/2006/relationships/tags" Target="../tags/tag352.xml"/><Relationship Id="rId2" Type="http://schemas.openxmlformats.org/officeDocument/2006/relationships/tags" Target="../tags/tag351.xml"/><Relationship Id="rId15" Type="http://schemas.openxmlformats.org/officeDocument/2006/relationships/notesSlide" Target="../notesSlides/notesSlide21.xml"/><Relationship Id="rId14" Type="http://schemas.openxmlformats.org/officeDocument/2006/relationships/slideLayout" Target="../slideLayouts/slideLayout22.xml"/><Relationship Id="rId13" Type="http://schemas.openxmlformats.org/officeDocument/2006/relationships/tags" Target="../tags/tag360.xml"/><Relationship Id="rId12" Type="http://schemas.openxmlformats.org/officeDocument/2006/relationships/image" Target="../media/image49.svg"/><Relationship Id="rId11" Type="http://schemas.openxmlformats.org/officeDocument/2006/relationships/image" Target="../media/image48.png"/><Relationship Id="rId10" Type="http://schemas.openxmlformats.org/officeDocument/2006/relationships/tags" Target="../tags/tag359.xml"/><Relationship Id="rId1" Type="http://schemas.openxmlformats.org/officeDocument/2006/relationships/tags" Target="../tags/tag350.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tags" Target="../tags/tag16.xml"/><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0" Type="http://schemas.openxmlformats.org/officeDocument/2006/relationships/notesSlide" Target="../notesSlides/notesSlide3.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9" Type="http://schemas.openxmlformats.org/officeDocument/2006/relationships/tags" Target="../tags/tag369.xml"/><Relationship Id="rId8" Type="http://schemas.openxmlformats.org/officeDocument/2006/relationships/tags" Target="../tags/tag368.xml"/><Relationship Id="rId7" Type="http://schemas.openxmlformats.org/officeDocument/2006/relationships/tags" Target="../tags/tag367.xml"/><Relationship Id="rId6" Type="http://schemas.openxmlformats.org/officeDocument/2006/relationships/tags" Target="../tags/tag366.xml"/><Relationship Id="rId5" Type="http://schemas.openxmlformats.org/officeDocument/2006/relationships/tags" Target="../tags/tag365.xml"/><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6" Type="http://schemas.openxmlformats.org/officeDocument/2006/relationships/notesSlide" Target="../notesSlides/notesSlide22.xml"/><Relationship Id="rId15" Type="http://schemas.openxmlformats.org/officeDocument/2006/relationships/slideLayout" Target="../slideLayouts/slideLayout17.xml"/><Relationship Id="rId14" Type="http://schemas.openxmlformats.org/officeDocument/2006/relationships/tags" Target="../tags/tag372.xml"/><Relationship Id="rId13" Type="http://schemas.openxmlformats.org/officeDocument/2006/relationships/image" Target="../media/image51.svg"/><Relationship Id="rId12" Type="http://schemas.openxmlformats.org/officeDocument/2006/relationships/image" Target="../media/image50.png"/><Relationship Id="rId11" Type="http://schemas.openxmlformats.org/officeDocument/2006/relationships/tags" Target="../tags/tag371.xml"/><Relationship Id="rId10" Type="http://schemas.openxmlformats.org/officeDocument/2006/relationships/tags" Target="../tags/tag370.xml"/><Relationship Id="rId1" Type="http://schemas.openxmlformats.org/officeDocument/2006/relationships/tags" Target="../tags/tag361.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17.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image" Target="../media/image53.jpeg"/><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image" Target="../media/image52.jpe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17.xml"/><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image" Target="../media/image53.jpeg"/><Relationship Id="rId2" Type="http://schemas.openxmlformats.org/officeDocument/2006/relationships/tags" Target="../tags/tag378.xml"/><Relationship Id="rId1" Type="http://schemas.openxmlformats.org/officeDocument/2006/relationships/image" Target="../media/image52.jpe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7.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image" Target="../media/image53.jpeg"/><Relationship Id="rId2" Type="http://schemas.openxmlformats.org/officeDocument/2006/relationships/tags" Target="../tags/tag382.xml"/><Relationship Id="rId1" Type="http://schemas.openxmlformats.org/officeDocument/2006/relationships/image" Target="../media/image52.jpe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41.xml"/><Relationship Id="rId4" Type="http://schemas.openxmlformats.org/officeDocument/2006/relationships/tags" Target="../tags/tag387.xml"/><Relationship Id="rId3" Type="http://schemas.openxmlformats.org/officeDocument/2006/relationships/image" Target="../media/image2.png"/><Relationship Id="rId2" Type="http://schemas.openxmlformats.org/officeDocument/2006/relationships/tags" Target="../tags/tag386.xml"/><Relationship Id="rId1" Type="http://schemas.openxmlformats.org/officeDocument/2006/relationships/tags" Target="../tags/tag385.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image" Target="../media/image6.png"/><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notesSlide" Target="../notesSlides/notesSlide4.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image" Target="../media/image7.png"/><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1" Type="http://schemas.openxmlformats.org/officeDocument/2006/relationships/notesSlide" Target="../notesSlides/notesSlide5.xml"/><Relationship Id="rId10" Type="http://schemas.openxmlformats.org/officeDocument/2006/relationships/slideLayout" Target="../slideLayouts/slideLayout17.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image" Target="../media/image8.jpeg"/><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0" Type="http://schemas.openxmlformats.org/officeDocument/2006/relationships/slideLayout" Target="../slideLayouts/slideLayout18.xml"/><Relationship Id="rId2" Type="http://schemas.openxmlformats.org/officeDocument/2006/relationships/tags" Target="../tags/tag33.xml"/><Relationship Id="rId19" Type="http://schemas.openxmlformats.org/officeDocument/2006/relationships/tags" Target="../tags/tag49.xml"/><Relationship Id="rId18" Type="http://schemas.openxmlformats.org/officeDocument/2006/relationships/tags" Target="../tags/tag48.xml"/><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2.xml"/></Relationships>
</file>

<file path=ppt/slides/_rels/slide7.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image" Target="../media/image9.jpeg"/><Relationship Id="rId19" Type="http://schemas.openxmlformats.org/officeDocument/2006/relationships/slideLayout" Target="../slideLayouts/slideLayout18.xml"/><Relationship Id="rId18" Type="http://schemas.openxmlformats.org/officeDocument/2006/relationships/tags" Target="../tags/tag66.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50.xml"/></Relationships>
</file>

<file path=ppt/slides/_rels/slide8.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image" Target="../media/image12.jpeg"/><Relationship Id="rId7" Type="http://schemas.openxmlformats.org/officeDocument/2006/relationships/tags" Target="../tags/tag71.xml"/><Relationship Id="rId6" Type="http://schemas.openxmlformats.org/officeDocument/2006/relationships/image" Target="../media/image11.png"/><Relationship Id="rId5" Type="http://schemas.openxmlformats.org/officeDocument/2006/relationships/tags" Target="../tags/tag70.xml"/><Relationship Id="rId4" Type="http://schemas.openxmlformats.org/officeDocument/2006/relationships/image" Target="../media/image10.png"/><Relationship Id="rId3" Type="http://schemas.openxmlformats.org/officeDocument/2006/relationships/tags" Target="../tags/tag69.xml"/><Relationship Id="rId2" Type="http://schemas.openxmlformats.org/officeDocument/2006/relationships/tags" Target="../tags/tag68.xml"/><Relationship Id="rId15" Type="http://schemas.openxmlformats.org/officeDocument/2006/relationships/notesSlide" Target="../notesSlides/notesSlide6.xml"/><Relationship Id="rId14" Type="http://schemas.openxmlformats.org/officeDocument/2006/relationships/slideLayout" Target="../slideLayouts/slideLayout18.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7.xml"/></Relationships>
</file>

<file path=ppt/slides/_rels/slide9.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image" Target="../media/image13.wdp"/><Relationship Id="rId3" Type="http://schemas.openxmlformats.org/officeDocument/2006/relationships/tags" Target="../tags/tag79.xml"/><Relationship Id="rId2" Type="http://schemas.openxmlformats.org/officeDocument/2006/relationships/tags" Target="../tags/tag78.xml"/><Relationship Id="rId14" Type="http://schemas.openxmlformats.org/officeDocument/2006/relationships/notesSlide" Target="../notesSlides/notesSlide7.xml"/><Relationship Id="rId13" Type="http://schemas.openxmlformats.org/officeDocument/2006/relationships/slideLayout" Target="../slideLayouts/slideLayout1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tags" Target="../tags/tag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custDataLst>
              <p:tags r:id="rId1"/>
            </p:custDataLst>
          </p:nvPr>
        </p:nvSpPr>
        <p:spPr>
          <a:xfrm>
            <a:off x="6302375" y="3119755"/>
            <a:ext cx="5796280" cy="970915"/>
          </a:xfrm>
        </p:spPr>
        <p:txBody>
          <a:bodyPr>
            <a:noAutofit/>
          </a:bodyPr>
          <a:p>
            <a:r>
              <a:rPr lang="zh-CN" altLang="en-US" sz="6000" b="1">
                <a:solidFill>
                  <a:schemeClr val="bg1"/>
                </a:solidFill>
                <a:latin typeface="微软雅黑" panose="020B0503020204020204" charset="-122"/>
                <a:ea typeface="微软雅黑" panose="020B0503020204020204" charset="-122"/>
              </a:rPr>
              <a:t>体育</a:t>
            </a:r>
            <a:r>
              <a:rPr lang="zh-CN" altLang="en-US" sz="6000" b="1">
                <a:solidFill>
                  <a:srgbClr val="007DE2"/>
                </a:solidFill>
                <a:latin typeface="微软雅黑" panose="020B0503020204020204" charset="-122"/>
                <a:ea typeface="微软雅黑" panose="020B0503020204020204" charset="-122"/>
              </a:rPr>
              <a:t>经纪人</a:t>
            </a:r>
            <a:r>
              <a:rPr lang="zh-CN" altLang="en-US" sz="6000" b="1">
                <a:solidFill>
                  <a:schemeClr val="bg1"/>
                </a:solidFill>
                <a:latin typeface="微软雅黑" panose="020B0503020204020204" charset="-122"/>
                <a:ea typeface="微软雅黑" panose="020B0503020204020204" charset="-122"/>
              </a:rPr>
              <a:t>的</a:t>
            </a:r>
            <a:br>
              <a:rPr lang="zh-CN" altLang="en-US" sz="6000" b="1">
                <a:solidFill>
                  <a:schemeClr val="bg1"/>
                </a:solidFill>
                <a:latin typeface="微软雅黑" panose="020B0503020204020204" charset="-122"/>
                <a:ea typeface="微软雅黑" panose="020B0503020204020204" charset="-122"/>
              </a:rPr>
            </a:br>
            <a:r>
              <a:rPr lang="zh-CN" altLang="en-US" sz="6000" b="1">
                <a:solidFill>
                  <a:schemeClr val="bg1"/>
                </a:solidFill>
                <a:latin typeface="微软雅黑" panose="020B0503020204020204" charset="-122"/>
                <a:ea typeface="微软雅黑" panose="020B0503020204020204" charset="-122"/>
              </a:rPr>
              <a:t>职业能力</a:t>
            </a:r>
            <a:endParaRPr lang="zh-CN" altLang="en-US" sz="6000" b="1">
              <a:solidFill>
                <a:schemeClr val="bg1"/>
              </a:solidFill>
              <a:latin typeface="微软雅黑" panose="020B0503020204020204" charset="-122"/>
              <a:ea typeface="微软雅黑" panose="020B0503020204020204" charset="-122"/>
            </a:endParaRPr>
          </a:p>
        </p:txBody>
      </p:sp>
      <p:sp>
        <p:nvSpPr>
          <p:cNvPr id="3" name="副标题 2"/>
          <p:cNvSpPr>
            <a:spLocks noGrp="1"/>
          </p:cNvSpPr>
          <p:nvPr>
            <p:ph type="subTitle" idx="1"/>
            <p:custDataLst>
              <p:tags r:id="rId2"/>
            </p:custDataLst>
          </p:nvPr>
        </p:nvSpPr>
        <p:spPr>
          <a:xfrm>
            <a:off x="7154295" y="4411504"/>
            <a:ext cx="4779438" cy="792000"/>
          </a:xfrm>
          <a:solidFill>
            <a:schemeClr val="accent1"/>
          </a:solidFill>
          <a:effectLst>
            <a:softEdge rad="63500"/>
          </a:effectLst>
        </p:spPr>
        <p:txBody>
          <a:bodyPr/>
          <a:p>
            <a:r>
              <a:rPr lang="zh-CN" altLang="en-US" sz="2400">
                <a:solidFill>
                  <a:srgbClr val="FFFFFF"/>
                </a:solidFill>
              </a:rPr>
              <a:t>教育教学部</a:t>
            </a:r>
            <a:r>
              <a:rPr lang="en-US" altLang="zh-CN" sz="2400">
                <a:solidFill>
                  <a:srgbClr val="FFFFFF"/>
                </a:solidFill>
              </a:rPr>
              <a:t>   </a:t>
            </a:r>
            <a:r>
              <a:rPr lang="zh-CN" altLang="en-US" sz="2400">
                <a:solidFill>
                  <a:srgbClr val="FFFFFF"/>
                </a:solidFill>
              </a:rPr>
              <a:t>夏洁</a:t>
            </a:r>
            <a:endParaRPr lang="zh-CN" altLang="en-US" sz="2400">
              <a:solidFill>
                <a:srgbClr val="FFFFFF"/>
              </a:solidFill>
            </a:endParaRPr>
          </a:p>
        </p:txBody>
      </p:sp>
      <p:pic>
        <p:nvPicPr>
          <p:cNvPr id="4" name="图片 3"/>
          <p:cNvPicPr>
            <a:picLocks noChangeAspect="1"/>
          </p:cNvPicPr>
          <p:nvPr>
            <p:custDataLst>
              <p:tags r:id="rId3"/>
            </p:custDataLst>
          </p:nvPr>
        </p:nvPicPr>
        <p:blipFill>
          <a:blip r:embed="rId4"/>
          <a:stretch>
            <a:fillRect/>
          </a:stretch>
        </p:blipFill>
        <p:spPr>
          <a:xfrm>
            <a:off x="9820275" y="304800"/>
            <a:ext cx="2193925" cy="413385"/>
          </a:xfrm>
          <a:prstGeom prst="rect">
            <a:avLst/>
          </a:prstGeom>
        </p:spPr>
      </p:pic>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装饰 1"/>
          <p:cNvSpPr/>
          <p:nvPr>
            <p:custDataLst>
              <p:tags r:id="rId1"/>
            </p:custDataLst>
          </p:nvPr>
        </p:nvSpPr>
        <p:spPr>
          <a:xfrm flipV="1">
            <a:off x="5181600" y="1066800"/>
            <a:ext cx="6400800" cy="4572635"/>
          </a:xfrm>
          <a:prstGeom prst="snip1Rect">
            <a:avLst>
              <a:gd name="adj" fmla="val 9836"/>
            </a:avLst>
          </a:prstGeom>
        </p:spPr>
        <p:style>
          <a:lnRef idx="1">
            <a:schemeClr val="accent2"/>
          </a:lnRef>
          <a:fillRef idx="3">
            <a:schemeClr val="accent2"/>
          </a:fillRef>
          <a:effectRef idx="2">
            <a:schemeClr val="accent2"/>
          </a:effectRef>
          <a:fontRef idx="minor">
            <a:schemeClr val="lt1"/>
          </a:fontRef>
        </p:style>
        <p:txBody>
          <a:bodyPr rtlCol="0" anchor="ctr"/>
          <a:p>
            <a:pPr algn="ctr"/>
            <a:endParaRPr kumimoji="1" lang="zh-CN" altLang="en-US" sz="1600" b="1" dirty="0">
              <a:solidFill>
                <a:schemeClr val="lt1"/>
              </a:solidFill>
              <a:latin typeface="微软雅黑" panose="020B0503020204020204" charset="-122"/>
              <a:ea typeface="微软雅黑" panose="020B0503020204020204" charset="-122"/>
            </a:endParaRPr>
          </a:p>
        </p:txBody>
      </p:sp>
      <p:pic>
        <p:nvPicPr>
          <p:cNvPr id="3" name="图片 2"/>
          <p:cNvPicPr>
            <a:picLocks noChangeAspect="1"/>
          </p:cNvPicPr>
          <p:nvPr>
            <p:custDataLst>
              <p:tags r:id="rId2"/>
            </p:custDataLst>
          </p:nvPr>
        </p:nvPicPr>
        <p:blipFill rotWithShape="1">
          <a:blip r:embed="rId3"/>
          <a:srcRect/>
          <a:stretch>
            <a:fillRect/>
          </a:stretch>
        </p:blipFill>
        <p:spPr>
          <a:xfrm>
            <a:off x="609605" y="1066821"/>
            <a:ext cx="4572000" cy="4572000"/>
          </a:xfrm>
          <a:custGeom>
            <a:avLst/>
            <a:gdLst/>
            <a:ahLst/>
            <a:cxnLst>
              <a:cxn ang="3">
                <a:pos x="hc" y="t"/>
              </a:cxn>
              <a:cxn ang="cd2">
                <a:pos x="l" y="vc"/>
              </a:cxn>
              <a:cxn ang="cd4">
                <a:pos x="hc" y="b"/>
              </a:cxn>
              <a:cxn ang="0">
                <a:pos x="r" y="vc"/>
              </a:cxn>
            </a:cxnLst>
            <a:rect l="l" t="t" r="r" b="b"/>
            <a:pathLst>
              <a:path w="7200" h="7200">
                <a:moveTo>
                  <a:pt x="0" y="0"/>
                </a:moveTo>
                <a:lnTo>
                  <a:pt x="7200" y="0"/>
                </a:lnTo>
                <a:lnTo>
                  <a:pt x="7200" y="7200"/>
                </a:lnTo>
                <a:lnTo>
                  <a:pt x="0" y="7200"/>
                </a:lnTo>
                <a:lnTo>
                  <a:pt x="0" y="0"/>
                </a:lnTo>
                <a:close/>
              </a:path>
            </a:pathLst>
          </a:custGeom>
        </p:spPr>
      </p:pic>
      <p:sp>
        <p:nvSpPr>
          <p:cNvPr id="5" name="文本框 4"/>
          <p:cNvSpPr txBox="1"/>
          <p:nvPr>
            <p:custDataLst>
              <p:tags r:id="rId4"/>
            </p:custDataLst>
          </p:nvPr>
        </p:nvSpPr>
        <p:spPr>
          <a:xfrm>
            <a:off x="5397500" y="2394585"/>
            <a:ext cx="6185535" cy="2157730"/>
          </a:xfrm>
          <a:prstGeom prst="rect">
            <a:avLst/>
          </a:prstGeom>
          <a:noFill/>
        </p:spPr>
        <p:txBody>
          <a:bodyPr wrap="square" lIns="63500" tIns="25400" rIns="63500" bIns="25400" rtlCol="0" anchor="ctr" anchorCtr="0">
            <a:normAutofit fontScale="70000"/>
          </a:bodyPr>
          <a:p>
            <a:pPr marL="0" algn="ctr">
              <a:lnSpc>
                <a:spcPct val="100000"/>
              </a:lnSpc>
              <a:spcBef>
                <a:spcPts val="0"/>
              </a:spcBef>
              <a:spcAft>
                <a:spcPts val="0"/>
              </a:spcAft>
              <a:buClrTx/>
              <a:buSzTx/>
              <a:buFontTx/>
              <a:buNone/>
            </a:pPr>
            <a:r>
              <a:rPr lang="zh-CN" altLang="en-US" sz="7300" b="1" smtClean="0">
                <a:ln w="3175">
                  <a:noFill/>
                </a:ln>
                <a:solidFill>
                  <a:schemeClr val="bg1"/>
                </a:solidFill>
                <a:effectLst/>
                <a:latin typeface="微软雅黑" panose="020B0503020204020204" charset="-122"/>
                <a:ea typeface="微软雅黑" panose="020B0503020204020204" charset="-122"/>
                <a:cs typeface="+mj-cs"/>
                <a:sym typeface="Arial" panose="020B0604020202020204" pitchFamily="34" charset="0"/>
              </a:rPr>
              <a:t>如何</a:t>
            </a:r>
            <a:r>
              <a:rPr lang="zh-CN" altLang="en-US" sz="10300" b="1" smtClean="0">
                <a:ln w="3175">
                  <a:noFill/>
                </a:ln>
                <a:solidFill>
                  <a:schemeClr val="bg1"/>
                </a:solidFill>
                <a:effectLst/>
                <a:latin typeface="微软雅黑" panose="020B0503020204020204" charset="-122"/>
                <a:ea typeface="微软雅黑" panose="020B0503020204020204" charset="-122"/>
                <a:cs typeface="+mj-cs"/>
                <a:sym typeface="Arial" panose="020B0604020202020204" pitchFamily="34" charset="0"/>
              </a:rPr>
              <a:t>挖掘</a:t>
            </a:r>
            <a:r>
              <a:rPr lang="zh-CN" altLang="en-US" sz="7300" b="1" smtClean="0">
                <a:ln w="3175">
                  <a:noFill/>
                </a:ln>
                <a:solidFill>
                  <a:schemeClr val="bg1"/>
                </a:solidFill>
                <a:effectLst/>
                <a:latin typeface="微软雅黑" panose="020B0503020204020204" charset="-122"/>
                <a:ea typeface="微软雅黑" panose="020B0503020204020204" charset="-122"/>
                <a:cs typeface="+mj-cs"/>
                <a:sym typeface="Arial" panose="020B0604020202020204" pitchFamily="34" charset="0"/>
              </a:rPr>
              <a:t>体育所</a:t>
            </a:r>
            <a:endParaRPr lang="zh-CN" altLang="en-US" sz="7300" b="1" smtClean="0">
              <a:ln w="3175">
                <a:noFill/>
              </a:ln>
              <a:solidFill>
                <a:schemeClr val="bg1"/>
              </a:solidFill>
              <a:effectLst/>
              <a:latin typeface="微软雅黑" panose="020B0503020204020204" charset="-122"/>
              <a:ea typeface="微软雅黑" panose="020B0503020204020204" charset="-122"/>
              <a:cs typeface="+mj-cs"/>
              <a:sym typeface="Arial" panose="020B0604020202020204" pitchFamily="34" charset="0"/>
            </a:endParaRPr>
          </a:p>
          <a:p>
            <a:pPr marL="0" algn="ctr">
              <a:lnSpc>
                <a:spcPct val="100000"/>
              </a:lnSpc>
              <a:spcBef>
                <a:spcPts val="0"/>
              </a:spcBef>
              <a:spcAft>
                <a:spcPts val="0"/>
              </a:spcAft>
              <a:buClrTx/>
              <a:buSzTx/>
              <a:buFontTx/>
              <a:buNone/>
            </a:pPr>
            <a:r>
              <a:rPr lang="zh-CN" altLang="en-US" sz="7300" b="1" smtClean="0">
                <a:ln w="3175">
                  <a:noFill/>
                </a:ln>
                <a:solidFill>
                  <a:schemeClr val="bg1"/>
                </a:solidFill>
                <a:effectLst/>
                <a:latin typeface="微软雅黑" panose="020B0503020204020204" charset="-122"/>
                <a:ea typeface="微软雅黑" panose="020B0503020204020204" charset="-122"/>
                <a:cs typeface="+mj-cs"/>
                <a:sym typeface="Arial" panose="020B0604020202020204" pitchFamily="34" charset="0"/>
              </a:rPr>
              <a:t>蕴含的财富？</a:t>
            </a:r>
            <a:endParaRPr lang="zh-CN" altLang="en-US" sz="7300" b="1" smtClean="0">
              <a:ln w="3175">
                <a:noFill/>
              </a:ln>
              <a:solidFill>
                <a:schemeClr val="bg1"/>
              </a:solidFill>
              <a:effectLst/>
              <a:latin typeface="微软雅黑" panose="020B0503020204020204" charset="-122"/>
              <a:ea typeface="微软雅黑" panose="020B0503020204020204" charset="-122"/>
              <a:cs typeface="+mj-cs"/>
              <a:sym typeface="Arial" panose="020B0604020202020204" pitchFamily="34" charset="0"/>
            </a:endParaRPr>
          </a:p>
        </p:txBody>
      </p:sp>
    </p:spTree>
    <p:custDataLst>
      <p:tags r:id="rId5"/>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p:nvPr>
            <p:custDataLst>
              <p:tags r:id="rId1"/>
            </p:custDataLst>
          </p:nvPr>
        </p:nvSpPr>
        <p:spPr>
          <a:xfrm>
            <a:off x="1550353" y="6170295"/>
            <a:ext cx="9091295" cy="533400"/>
          </a:xfrm>
          <a:prstGeom prst="rect">
            <a:avLst/>
          </a:prstGeom>
          <a:noFill/>
        </p:spPr>
        <p:txBody>
          <a:bodyPr wrap="square" rtlCol="0">
            <a:spAutoFit/>
          </a:bodyPr>
          <a:p>
            <a:pPr marL="584200" lvl="1" indent="-279400" algn="l" fontAlgn="ctr">
              <a:lnSpc>
                <a:spcPct val="120000"/>
              </a:lnSpc>
              <a:spcBef>
                <a:spcPts val="0"/>
              </a:spcBef>
              <a:spcAft>
                <a:spcPts val="800"/>
              </a:spcAft>
              <a:buClrTx/>
              <a:buSzTx/>
              <a:buFont typeface="Arial" panose="020B0604020202020204" pitchFamily="34" charset="0"/>
              <a:buChar char="○"/>
            </a:pPr>
            <a:r>
              <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rPr>
              <a:t>数据来源：国家体育总局. 2021年全国体育产业总规模与增加值数据公告. (2022.12.30). [2023.01.07] . https://www.sport.gov.cn/n315/n20001395/c25062819/content.html</a:t>
            </a:r>
            <a:endPar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9" name="文本框 2" descr="7b0a20202020227461726765744d6f64756c65223a202270726f636573734f6e6c696e65466f6e7473220a7d0a"/>
          <p:cNvSpPr txBox="1"/>
          <p:nvPr>
            <p:custDataLst>
              <p:tags r:id="rId2"/>
            </p:custDataLst>
          </p:nvPr>
        </p:nvSpPr>
        <p:spPr>
          <a:xfrm>
            <a:off x="822325" y="762000"/>
            <a:ext cx="4203065" cy="1803400"/>
          </a:xfrm>
          <a:prstGeom prst="rect">
            <a:avLst/>
          </a:prstGeom>
          <a:noFill/>
        </p:spPr>
        <p:txBody>
          <a:bodyPr wrap="square" lIns="63500" tIns="25400" rIns="63500" bIns="25400" rtlCol="0" anchor="b" anchorCtr="0">
            <a:normAutofit fontScale="80000"/>
          </a:bodyPr>
          <a:p>
            <a:pPr algn="ctr" fontAlgn="auto">
              <a:lnSpc>
                <a:spcPct val="100000"/>
              </a:lnSpc>
              <a:spcBef>
                <a:spcPts val="0"/>
              </a:spcBef>
              <a:spcAft>
                <a:spcPts val="0"/>
              </a:spcAft>
              <a:buClrTx/>
              <a:buSzTx/>
              <a:buFontTx/>
              <a:buNone/>
            </a:pPr>
            <a:r>
              <a:rPr lang="zh-CN" altLang="en-US" sz="5000" b="1" smtClean="0">
                <a:ln w="3175">
                  <a:noFill/>
                </a:ln>
                <a:solidFill>
                  <a:srgbClr val="007DE2"/>
                </a:solidFill>
                <a:effectLst/>
                <a:latin typeface="微软雅黑" panose="020B0503020204020204" charset="-122"/>
                <a:ea typeface="微软雅黑" panose="020B0503020204020204" charset="-122"/>
                <a:cs typeface="+mj-cs"/>
              </a:rPr>
              <a:t>我国体育产业</a:t>
            </a:r>
            <a:endParaRPr lang="zh-CN" altLang="en-US" sz="5000" b="1" smtClean="0">
              <a:ln w="3175">
                <a:noFill/>
              </a:ln>
              <a:solidFill>
                <a:srgbClr val="007DE2"/>
              </a:solidFill>
              <a:effectLst/>
              <a:latin typeface="微软雅黑" panose="020B0503020204020204" charset="-122"/>
              <a:ea typeface="微软雅黑" panose="020B0503020204020204" charset="-122"/>
              <a:cs typeface="+mj-cs"/>
            </a:endParaRPr>
          </a:p>
          <a:p>
            <a:pPr algn="ctr" fontAlgn="auto">
              <a:lnSpc>
                <a:spcPct val="100000"/>
              </a:lnSpc>
              <a:spcBef>
                <a:spcPts val="0"/>
              </a:spcBef>
              <a:spcAft>
                <a:spcPts val="0"/>
              </a:spcAft>
              <a:buClrTx/>
              <a:buSzTx/>
              <a:buFontTx/>
              <a:buNone/>
            </a:pPr>
            <a:r>
              <a:rPr lang="zh-CN" altLang="en-US" sz="5000" b="1" smtClean="0">
                <a:ln w="3175">
                  <a:noFill/>
                </a:ln>
                <a:solidFill>
                  <a:srgbClr val="007DE2"/>
                </a:solidFill>
                <a:effectLst/>
                <a:latin typeface="微软雅黑" panose="020B0503020204020204" charset="-122"/>
                <a:ea typeface="微软雅黑" panose="020B0503020204020204" charset="-122"/>
                <a:cs typeface="+mj-cs"/>
              </a:rPr>
              <a:t>实现</a:t>
            </a:r>
            <a:r>
              <a:rPr lang="zh-CN" altLang="en-US" sz="6700" b="1" smtClean="0">
                <a:ln w="3175">
                  <a:noFill/>
                </a:ln>
                <a:solidFill>
                  <a:srgbClr val="007DE2"/>
                </a:solidFill>
                <a:effectLst/>
                <a:latin typeface="微软雅黑" panose="020B0503020204020204" charset="-122"/>
                <a:ea typeface="微软雅黑" panose="020B0503020204020204" charset="-122"/>
                <a:cs typeface="+mj-cs"/>
              </a:rPr>
              <a:t>较快增长</a:t>
            </a:r>
            <a:endParaRPr lang="zh-CN" altLang="en-US" sz="6700" b="1" smtClean="0">
              <a:ln w="3175">
                <a:noFill/>
              </a:ln>
              <a:solidFill>
                <a:srgbClr val="007DE2"/>
              </a:solidFill>
              <a:effectLst/>
              <a:latin typeface="微软雅黑" panose="020B0503020204020204" charset="-122"/>
              <a:ea typeface="微软雅黑" panose="020B0503020204020204" charset="-122"/>
              <a:cs typeface="+mj-cs"/>
            </a:endParaRPr>
          </a:p>
        </p:txBody>
      </p:sp>
      <p:pic>
        <p:nvPicPr>
          <p:cNvPr id="4" name="图片 3" descr="7b0a20202020227069636672616d65646573223a2022220a7d0a"/>
          <p:cNvPicPr>
            <a:picLocks noChangeAspect="1"/>
          </p:cNvPicPr>
          <p:nvPr>
            <p:custDataLst>
              <p:tags r:id="rId3"/>
            </p:custDataLst>
          </p:nvPr>
        </p:nvPicPr>
        <p:blipFill rotWithShape="1">
          <a:blip r:embed="rId4"/>
          <a:srcRect/>
          <a:stretch>
            <a:fillRect/>
          </a:stretch>
        </p:blipFill>
        <p:spPr>
          <a:xfrm>
            <a:off x="6095365" y="335915"/>
            <a:ext cx="5755640" cy="4373245"/>
          </a:xfrm>
          <a:prstGeom prst="rect">
            <a:avLst/>
          </a:prstGeom>
          <a:ln>
            <a:solidFill>
              <a:schemeClr val="accent1"/>
            </a:solidFill>
          </a:ln>
        </p:spPr>
      </p:pic>
      <p:grpSp>
        <p:nvGrpSpPr>
          <p:cNvPr id="7" name="组合 6"/>
          <p:cNvGrpSpPr/>
          <p:nvPr>
            <p:custDataLst>
              <p:tags r:id="rId5"/>
            </p:custDataLst>
          </p:nvPr>
        </p:nvGrpSpPr>
        <p:grpSpPr>
          <a:xfrm>
            <a:off x="705873" y="3189185"/>
            <a:ext cx="7639684" cy="1297940"/>
            <a:chOff x="2022580" y="1327905"/>
            <a:chExt cx="6192967" cy="1052151"/>
          </a:xfrm>
        </p:grpSpPr>
        <p:sp>
          <p:nvSpPr>
            <p:cNvPr id="6" name="Freeform 13"/>
            <p:cNvSpPr>
              <a:spLocks noChangeAspect="1" noEditPoints="1"/>
            </p:cNvSpPr>
            <p:nvPr>
              <p:custDataLst>
                <p:tags r:id="rId6"/>
              </p:custDataLst>
            </p:nvPr>
          </p:nvSpPr>
          <p:spPr bwMode="auto">
            <a:xfrm>
              <a:off x="2022580" y="1327905"/>
              <a:ext cx="374739" cy="571888"/>
            </a:xfrm>
            <a:custGeom>
              <a:avLst/>
              <a:gdLst>
                <a:gd name="T0" fmla="*/ 82 w 128"/>
                <a:gd name="T1" fmla="*/ 137 h 196"/>
                <a:gd name="T2" fmla="*/ 103 w 128"/>
                <a:gd name="T3" fmla="*/ 90 h 196"/>
                <a:gd name="T4" fmla="*/ 63 w 128"/>
                <a:gd name="T5" fmla="*/ 183 h 196"/>
                <a:gd name="T6" fmla="*/ 101 w 128"/>
                <a:gd name="T7" fmla="*/ 178 h 196"/>
                <a:gd name="T8" fmla="*/ 101 w 128"/>
                <a:gd name="T9" fmla="*/ 177 h 196"/>
                <a:gd name="T10" fmla="*/ 103 w 128"/>
                <a:gd name="T11" fmla="*/ 157 h 196"/>
                <a:gd name="T12" fmla="*/ 43 w 128"/>
                <a:gd name="T13" fmla="*/ 182 h 196"/>
                <a:gd name="T14" fmla="*/ 103 w 128"/>
                <a:gd name="T15" fmla="*/ 170 h 196"/>
                <a:gd name="T16" fmla="*/ 49 w 128"/>
                <a:gd name="T17" fmla="*/ 127 h 196"/>
                <a:gd name="T18" fmla="*/ 90 w 128"/>
                <a:gd name="T19" fmla="*/ 108 h 196"/>
                <a:gd name="T20" fmla="*/ 87 w 128"/>
                <a:gd name="T21" fmla="*/ 186 h 196"/>
                <a:gd name="T22" fmla="*/ 16 w 128"/>
                <a:gd name="T23" fmla="*/ 148 h 196"/>
                <a:gd name="T24" fmla="*/ 112 w 128"/>
                <a:gd name="T25" fmla="*/ 35 h 196"/>
                <a:gd name="T26" fmla="*/ 89 w 128"/>
                <a:gd name="T27" fmla="*/ 110 h 196"/>
                <a:gd name="T28" fmla="*/ 78 w 128"/>
                <a:gd name="T29" fmla="*/ 182 h 196"/>
                <a:gd name="T30" fmla="*/ 48 w 128"/>
                <a:gd name="T31" fmla="*/ 131 h 196"/>
                <a:gd name="T32" fmla="*/ 106 w 128"/>
                <a:gd name="T33" fmla="*/ 66 h 196"/>
                <a:gd name="T34" fmla="*/ 93 w 128"/>
                <a:gd name="T35" fmla="*/ 105 h 196"/>
                <a:gd name="T36" fmla="*/ 75 w 128"/>
                <a:gd name="T37" fmla="*/ 144 h 196"/>
                <a:gd name="T38" fmla="*/ 107 w 128"/>
                <a:gd name="T39" fmla="*/ 157 h 196"/>
                <a:gd name="T40" fmla="*/ 39 w 128"/>
                <a:gd name="T41" fmla="*/ 175 h 196"/>
                <a:gd name="T42" fmla="*/ 44 w 128"/>
                <a:gd name="T43" fmla="*/ 177 h 196"/>
                <a:gd name="T44" fmla="*/ 89 w 128"/>
                <a:gd name="T45" fmla="*/ 121 h 196"/>
                <a:gd name="T46" fmla="*/ 85 w 128"/>
                <a:gd name="T47" fmla="*/ 185 h 196"/>
                <a:gd name="T48" fmla="*/ 83 w 128"/>
                <a:gd name="T49" fmla="*/ 123 h 196"/>
                <a:gd name="T50" fmla="*/ 46 w 128"/>
                <a:gd name="T51" fmla="*/ 176 h 196"/>
                <a:gd name="T52" fmla="*/ 86 w 128"/>
                <a:gd name="T53" fmla="*/ 109 h 196"/>
                <a:gd name="T54" fmla="*/ 100 w 128"/>
                <a:gd name="T55" fmla="*/ 67 h 196"/>
                <a:gd name="T56" fmla="*/ 111 w 128"/>
                <a:gd name="T57" fmla="*/ 25 h 196"/>
                <a:gd name="T58" fmla="*/ 38 w 128"/>
                <a:gd name="T59" fmla="*/ 183 h 196"/>
                <a:gd name="T60" fmla="*/ 67 w 128"/>
                <a:gd name="T61" fmla="*/ 183 h 196"/>
                <a:gd name="T62" fmla="*/ 33 w 128"/>
                <a:gd name="T63" fmla="*/ 183 h 196"/>
                <a:gd name="T64" fmla="*/ 102 w 128"/>
                <a:gd name="T65" fmla="*/ 57 h 196"/>
                <a:gd name="T66" fmla="*/ 117 w 128"/>
                <a:gd name="T67" fmla="*/ 32 h 196"/>
                <a:gd name="T68" fmla="*/ 52 w 128"/>
                <a:gd name="T69" fmla="*/ 42 h 196"/>
                <a:gd name="T70" fmla="*/ 109 w 128"/>
                <a:gd name="T71" fmla="*/ 34 h 196"/>
                <a:gd name="T72" fmla="*/ 104 w 128"/>
                <a:gd name="T73" fmla="*/ 22 h 196"/>
                <a:gd name="T74" fmla="*/ 94 w 128"/>
                <a:gd name="T75" fmla="*/ 30 h 196"/>
                <a:gd name="T76" fmla="*/ 87 w 128"/>
                <a:gd name="T77" fmla="*/ 53 h 196"/>
                <a:gd name="T78" fmla="*/ 89 w 128"/>
                <a:gd name="T79" fmla="*/ 30 h 196"/>
                <a:gd name="T80" fmla="*/ 55 w 128"/>
                <a:gd name="T81" fmla="*/ 42 h 196"/>
                <a:gd name="T82" fmla="*/ 53 w 128"/>
                <a:gd name="T83" fmla="*/ 141 h 196"/>
                <a:gd name="T84" fmla="*/ 52 w 128"/>
                <a:gd name="T85" fmla="*/ 166 h 196"/>
                <a:gd name="T86" fmla="*/ 60 w 128"/>
                <a:gd name="T87" fmla="*/ 162 h 196"/>
                <a:gd name="T88" fmla="*/ 89 w 128"/>
                <a:gd name="T89" fmla="*/ 173 h 196"/>
                <a:gd name="T90" fmla="*/ 100 w 128"/>
                <a:gd name="T91" fmla="*/ 19 h 196"/>
                <a:gd name="T92" fmla="*/ 26 w 128"/>
                <a:gd name="T93" fmla="*/ 137 h 196"/>
                <a:gd name="T94" fmla="*/ 31 w 128"/>
                <a:gd name="T95" fmla="*/ 78 h 196"/>
                <a:gd name="T96" fmla="*/ 65 w 128"/>
                <a:gd name="T97" fmla="*/ 8 h 196"/>
                <a:gd name="T98" fmla="*/ 118 w 128"/>
                <a:gd name="T99" fmla="*/ 16 h 196"/>
                <a:gd name="T100" fmla="*/ 117 w 128"/>
                <a:gd name="T101" fmla="*/ 50 h 196"/>
                <a:gd name="T102" fmla="*/ 110 w 128"/>
                <a:gd name="T103" fmla="*/ 67 h 196"/>
                <a:gd name="T104" fmla="*/ 104 w 128"/>
                <a:gd name="T105" fmla="*/ 94 h 196"/>
                <a:gd name="T106" fmla="*/ 96 w 128"/>
                <a:gd name="T107" fmla="*/ 112 h 196"/>
                <a:gd name="T108" fmla="*/ 90 w 128"/>
                <a:gd name="T109" fmla="*/ 137 h 196"/>
                <a:gd name="T110" fmla="*/ 112 w 128"/>
                <a:gd name="T111" fmla="*/ 159 h 196"/>
                <a:gd name="T112" fmla="*/ 108 w 128"/>
                <a:gd name="T113" fmla="*/ 181 h 196"/>
                <a:gd name="T114" fmla="*/ 89 w 128"/>
                <a:gd name="T115" fmla="*/ 190 h 196"/>
                <a:gd name="T116" fmla="*/ 30 w 128"/>
                <a:gd name="T117" fmla="*/ 18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96">
                  <a:moveTo>
                    <a:pt x="110" y="32"/>
                  </a:moveTo>
                  <a:cubicBezTo>
                    <a:pt x="110" y="31"/>
                    <a:pt x="110" y="31"/>
                    <a:pt x="110" y="31"/>
                  </a:cubicBezTo>
                  <a:cubicBezTo>
                    <a:pt x="110" y="31"/>
                    <a:pt x="109" y="32"/>
                    <a:pt x="110" y="32"/>
                  </a:cubicBezTo>
                  <a:close/>
                  <a:moveTo>
                    <a:pt x="87" y="145"/>
                  </a:moveTo>
                  <a:cubicBezTo>
                    <a:pt x="90" y="146"/>
                    <a:pt x="90" y="146"/>
                    <a:pt x="90" y="146"/>
                  </a:cubicBezTo>
                  <a:cubicBezTo>
                    <a:pt x="89" y="145"/>
                    <a:pt x="88" y="145"/>
                    <a:pt x="87" y="145"/>
                  </a:cubicBezTo>
                  <a:close/>
                  <a:moveTo>
                    <a:pt x="81" y="136"/>
                  </a:moveTo>
                  <a:cubicBezTo>
                    <a:pt x="81" y="136"/>
                    <a:pt x="81" y="136"/>
                    <a:pt x="81" y="136"/>
                  </a:cubicBezTo>
                  <a:cubicBezTo>
                    <a:pt x="82" y="137"/>
                    <a:pt x="82" y="137"/>
                    <a:pt x="82" y="137"/>
                  </a:cubicBezTo>
                  <a:cubicBezTo>
                    <a:pt x="82" y="137"/>
                    <a:pt x="83" y="138"/>
                    <a:pt x="83" y="138"/>
                  </a:cubicBezTo>
                  <a:cubicBezTo>
                    <a:pt x="83" y="137"/>
                    <a:pt x="83" y="137"/>
                    <a:pt x="82" y="137"/>
                  </a:cubicBezTo>
                  <a:cubicBezTo>
                    <a:pt x="82" y="136"/>
                    <a:pt x="82" y="136"/>
                    <a:pt x="81" y="136"/>
                  </a:cubicBezTo>
                  <a:close/>
                  <a:moveTo>
                    <a:pt x="101" y="97"/>
                  </a:moveTo>
                  <a:cubicBezTo>
                    <a:pt x="101" y="97"/>
                    <a:pt x="102" y="98"/>
                    <a:pt x="102" y="98"/>
                  </a:cubicBezTo>
                  <a:cubicBezTo>
                    <a:pt x="102" y="97"/>
                    <a:pt x="102" y="97"/>
                    <a:pt x="101" y="96"/>
                  </a:cubicBezTo>
                  <a:cubicBezTo>
                    <a:pt x="101" y="96"/>
                    <a:pt x="100" y="96"/>
                    <a:pt x="101" y="97"/>
                  </a:cubicBezTo>
                  <a:close/>
                  <a:moveTo>
                    <a:pt x="60" y="183"/>
                  </a:moveTo>
                  <a:cubicBezTo>
                    <a:pt x="60" y="183"/>
                    <a:pt x="60" y="183"/>
                    <a:pt x="60" y="183"/>
                  </a:cubicBezTo>
                  <a:cubicBezTo>
                    <a:pt x="60" y="183"/>
                    <a:pt x="61" y="185"/>
                    <a:pt x="62" y="184"/>
                  </a:cubicBezTo>
                  <a:cubicBezTo>
                    <a:pt x="61" y="184"/>
                    <a:pt x="61" y="183"/>
                    <a:pt x="60" y="183"/>
                  </a:cubicBezTo>
                  <a:cubicBezTo>
                    <a:pt x="60" y="182"/>
                    <a:pt x="60" y="182"/>
                    <a:pt x="60" y="183"/>
                  </a:cubicBezTo>
                  <a:close/>
                  <a:moveTo>
                    <a:pt x="103" y="90"/>
                  </a:moveTo>
                  <a:cubicBezTo>
                    <a:pt x="102" y="91"/>
                    <a:pt x="103" y="91"/>
                    <a:pt x="103" y="91"/>
                  </a:cubicBezTo>
                  <a:cubicBezTo>
                    <a:pt x="103" y="92"/>
                    <a:pt x="104" y="93"/>
                    <a:pt x="104" y="92"/>
                  </a:cubicBezTo>
                  <a:cubicBezTo>
                    <a:pt x="103" y="91"/>
                    <a:pt x="103" y="90"/>
                    <a:pt x="103" y="90"/>
                  </a:cubicBezTo>
                  <a:close/>
                  <a:moveTo>
                    <a:pt x="103" y="166"/>
                  </a:moveTo>
                  <a:cubicBezTo>
                    <a:pt x="103" y="166"/>
                    <a:pt x="102" y="166"/>
                    <a:pt x="102" y="166"/>
                  </a:cubicBezTo>
                  <a:cubicBezTo>
                    <a:pt x="102" y="165"/>
                    <a:pt x="101" y="164"/>
                    <a:pt x="101" y="164"/>
                  </a:cubicBezTo>
                  <a:cubicBezTo>
                    <a:pt x="101" y="165"/>
                    <a:pt x="102" y="166"/>
                    <a:pt x="103" y="166"/>
                  </a:cubicBezTo>
                  <a:close/>
                  <a:moveTo>
                    <a:pt x="62" y="182"/>
                  </a:moveTo>
                  <a:cubicBezTo>
                    <a:pt x="62" y="182"/>
                    <a:pt x="62" y="182"/>
                    <a:pt x="62" y="182"/>
                  </a:cubicBezTo>
                  <a:cubicBezTo>
                    <a:pt x="62" y="182"/>
                    <a:pt x="62" y="182"/>
                    <a:pt x="62" y="182"/>
                  </a:cubicBezTo>
                  <a:cubicBezTo>
                    <a:pt x="63" y="183"/>
                    <a:pt x="63" y="183"/>
                    <a:pt x="63" y="183"/>
                  </a:cubicBezTo>
                  <a:cubicBezTo>
                    <a:pt x="63" y="183"/>
                    <a:pt x="63" y="184"/>
                    <a:pt x="63" y="184"/>
                  </a:cubicBezTo>
                  <a:cubicBezTo>
                    <a:pt x="64" y="184"/>
                    <a:pt x="64" y="185"/>
                    <a:pt x="65" y="185"/>
                  </a:cubicBezTo>
                  <a:cubicBezTo>
                    <a:pt x="65" y="185"/>
                    <a:pt x="65" y="184"/>
                    <a:pt x="64" y="184"/>
                  </a:cubicBezTo>
                  <a:cubicBezTo>
                    <a:pt x="64" y="184"/>
                    <a:pt x="64" y="184"/>
                    <a:pt x="63" y="184"/>
                  </a:cubicBezTo>
                  <a:cubicBezTo>
                    <a:pt x="63" y="183"/>
                    <a:pt x="63" y="183"/>
                    <a:pt x="63" y="183"/>
                  </a:cubicBezTo>
                  <a:cubicBezTo>
                    <a:pt x="62" y="182"/>
                    <a:pt x="62" y="182"/>
                    <a:pt x="62" y="182"/>
                  </a:cubicBezTo>
                  <a:cubicBezTo>
                    <a:pt x="62" y="182"/>
                    <a:pt x="62" y="182"/>
                    <a:pt x="62" y="182"/>
                  </a:cubicBezTo>
                  <a:close/>
                  <a:moveTo>
                    <a:pt x="100" y="176"/>
                  </a:moveTo>
                  <a:cubicBezTo>
                    <a:pt x="100" y="177"/>
                    <a:pt x="100" y="177"/>
                    <a:pt x="100" y="177"/>
                  </a:cubicBezTo>
                  <a:cubicBezTo>
                    <a:pt x="100" y="177"/>
                    <a:pt x="100" y="177"/>
                    <a:pt x="101" y="177"/>
                  </a:cubicBezTo>
                  <a:cubicBezTo>
                    <a:pt x="101" y="178"/>
                    <a:pt x="101" y="178"/>
                    <a:pt x="101" y="178"/>
                  </a:cubicBezTo>
                  <a:cubicBezTo>
                    <a:pt x="101" y="178"/>
                    <a:pt x="101" y="178"/>
                    <a:pt x="101" y="178"/>
                  </a:cubicBezTo>
                  <a:cubicBezTo>
                    <a:pt x="101" y="178"/>
                    <a:pt x="101" y="179"/>
                    <a:pt x="102" y="179"/>
                  </a:cubicBezTo>
                  <a:cubicBezTo>
                    <a:pt x="102" y="179"/>
                    <a:pt x="102" y="179"/>
                    <a:pt x="102" y="179"/>
                  </a:cubicBezTo>
                  <a:cubicBezTo>
                    <a:pt x="103" y="179"/>
                    <a:pt x="103" y="179"/>
                    <a:pt x="103" y="179"/>
                  </a:cubicBezTo>
                  <a:cubicBezTo>
                    <a:pt x="103" y="180"/>
                    <a:pt x="103" y="180"/>
                    <a:pt x="103" y="181"/>
                  </a:cubicBezTo>
                  <a:cubicBezTo>
                    <a:pt x="104" y="180"/>
                    <a:pt x="103" y="180"/>
                    <a:pt x="103" y="179"/>
                  </a:cubicBezTo>
                  <a:cubicBezTo>
                    <a:pt x="102" y="179"/>
                    <a:pt x="102" y="179"/>
                    <a:pt x="102" y="179"/>
                  </a:cubicBezTo>
                  <a:cubicBezTo>
                    <a:pt x="102" y="179"/>
                    <a:pt x="102" y="179"/>
                    <a:pt x="102" y="179"/>
                  </a:cubicBezTo>
                  <a:cubicBezTo>
                    <a:pt x="102" y="178"/>
                    <a:pt x="102" y="178"/>
                    <a:pt x="101" y="178"/>
                  </a:cubicBezTo>
                  <a:cubicBezTo>
                    <a:pt x="101" y="178"/>
                    <a:pt x="101" y="178"/>
                    <a:pt x="101" y="178"/>
                  </a:cubicBezTo>
                  <a:cubicBezTo>
                    <a:pt x="101" y="177"/>
                    <a:pt x="101" y="177"/>
                    <a:pt x="101" y="177"/>
                  </a:cubicBezTo>
                  <a:cubicBezTo>
                    <a:pt x="100" y="177"/>
                    <a:pt x="100" y="177"/>
                    <a:pt x="100" y="177"/>
                  </a:cubicBezTo>
                  <a:lnTo>
                    <a:pt x="100" y="176"/>
                  </a:lnTo>
                  <a:close/>
                  <a:moveTo>
                    <a:pt x="103" y="157"/>
                  </a:moveTo>
                  <a:cubicBezTo>
                    <a:pt x="103" y="157"/>
                    <a:pt x="103" y="158"/>
                    <a:pt x="104" y="158"/>
                  </a:cubicBezTo>
                  <a:cubicBezTo>
                    <a:pt x="104" y="159"/>
                    <a:pt x="104" y="159"/>
                    <a:pt x="104" y="159"/>
                  </a:cubicBezTo>
                  <a:cubicBezTo>
                    <a:pt x="104" y="159"/>
                    <a:pt x="105" y="160"/>
                    <a:pt x="105" y="160"/>
                  </a:cubicBezTo>
                  <a:cubicBezTo>
                    <a:pt x="105" y="160"/>
                    <a:pt x="106" y="161"/>
                    <a:pt x="106" y="160"/>
                  </a:cubicBezTo>
                  <a:cubicBezTo>
                    <a:pt x="105" y="160"/>
                    <a:pt x="105" y="160"/>
                    <a:pt x="105" y="160"/>
                  </a:cubicBezTo>
                  <a:cubicBezTo>
                    <a:pt x="105" y="159"/>
                    <a:pt x="105" y="159"/>
                    <a:pt x="104" y="159"/>
                  </a:cubicBezTo>
                  <a:cubicBezTo>
                    <a:pt x="104" y="158"/>
                    <a:pt x="104" y="158"/>
                    <a:pt x="104" y="158"/>
                  </a:cubicBezTo>
                  <a:cubicBezTo>
                    <a:pt x="104" y="158"/>
                    <a:pt x="103" y="157"/>
                    <a:pt x="103" y="157"/>
                  </a:cubicBezTo>
                  <a:close/>
                  <a:moveTo>
                    <a:pt x="96" y="182"/>
                  </a:moveTo>
                  <a:cubicBezTo>
                    <a:pt x="96" y="182"/>
                    <a:pt x="96" y="182"/>
                    <a:pt x="96" y="182"/>
                  </a:cubicBezTo>
                  <a:cubicBezTo>
                    <a:pt x="97" y="183"/>
                    <a:pt x="97" y="183"/>
                    <a:pt x="97" y="183"/>
                  </a:cubicBezTo>
                  <a:cubicBezTo>
                    <a:pt x="97" y="184"/>
                    <a:pt x="98" y="185"/>
                    <a:pt x="99" y="185"/>
                  </a:cubicBezTo>
                  <a:cubicBezTo>
                    <a:pt x="99" y="186"/>
                    <a:pt x="99" y="185"/>
                    <a:pt x="99" y="185"/>
                  </a:cubicBezTo>
                  <a:cubicBezTo>
                    <a:pt x="98" y="184"/>
                    <a:pt x="98" y="183"/>
                    <a:pt x="97" y="183"/>
                  </a:cubicBezTo>
                  <a:cubicBezTo>
                    <a:pt x="96" y="182"/>
                    <a:pt x="96" y="182"/>
                    <a:pt x="96" y="182"/>
                  </a:cubicBezTo>
                  <a:close/>
                  <a:moveTo>
                    <a:pt x="40" y="179"/>
                  </a:moveTo>
                  <a:cubicBezTo>
                    <a:pt x="40" y="179"/>
                    <a:pt x="40" y="179"/>
                    <a:pt x="40" y="179"/>
                  </a:cubicBezTo>
                  <a:cubicBezTo>
                    <a:pt x="41" y="180"/>
                    <a:pt x="42" y="181"/>
                    <a:pt x="43" y="182"/>
                  </a:cubicBezTo>
                  <a:cubicBezTo>
                    <a:pt x="43" y="182"/>
                    <a:pt x="43" y="182"/>
                    <a:pt x="43" y="182"/>
                  </a:cubicBezTo>
                  <a:cubicBezTo>
                    <a:pt x="43" y="182"/>
                    <a:pt x="43" y="182"/>
                    <a:pt x="43" y="182"/>
                  </a:cubicBezTo>
                  <a:cubicBezTo>
                    <a:pt x="43" y="182"/>
                    <a:pt x="43" y="182"/>
                    <a:pt x="43" y="182"/>
                  </a:cubicBezTo>
                  <a:cubicBezTo>
                    <a:pt x="43" y="182"/>
                    <a:pt x="43" y="182"/>
                    <a:pt x="43" y="182"/>
                  </a:cubicBezTo>
                  <a:cubicBezTo>
                    <a:pt x="42" y="181"/>
                    <a:pt x="41" y="180"/>
                    <a:pt x="40" y="179"/>
                  </a:cubicBezTo>
                  <a:close/>
                  <a:moveTo>
                    <a:pt x="101" y="167"/>
                  </a:moveTo>
                  <a:cubicBezTo>
                    <a:pt x="102" y="168"/>
                    <a:pt x="102" y="168"/>
                    <a:pt x="102" y="168"/>
                  </a:cubicBezTo>
                  <a:cubicBezTo>
                    <a:pt x="102" y="168"/>
                    <a:pt x="102" y="168"/>
                    <a:pt x="102" y="168"/>
                  </a:cubicBezTo>
                  <a:cubicBezTo>
                    <a:pt x="102" y="168"/>
                    <a:pt x="102" y="168"/>
                    <a:pt x="102" y="168"/>
                  </a:cubicBezTo>
                  <a:cubicBezTo>
                    <a:pt x="103" y="169"/>
                    <a:pt x="103" y="169"/>
                    <a:pt x="103" y="169"/>
                  </a:cubicBezTo>
                  <a:cubicBezTo>
                    <a:pt x="103" y="169"/>
                    <a:pt x="103" y="169"/>
                    <a:pt x="103" y="170"/>
                  </a:cubicBezTo>
                  <a:cubicBezTo>
                    <a:pt x="103" y="170"/>
                    <a:pt x="103" y="170"/>
                    <a:pt x="103" y="170"/>
                  </a:cubicBezTo>
                  <a:cubicBezTo>
                    <a:pt x="104" y="171"/>
                    <a:pt x="105" y="171"/>
                    <a:pt x="105" y="172"/>
                  </a:cubicBezTo>
                  <a:cubicBezTo>
                    <a:pt x="105" y="172"/>
                    <a:pt x="105" y="172"/>
                    <a:pt x="105" y="171"/>
                  </a:cubicBezTo>
                  <a:cubicBezTo>
                    <a:pt x="105" y="171"/>
                    <a:pt x="104" y="170"/>
                    <a:pt x="103" y="170"/>
                  </a:cubicBezTo>
                  <a:cubicBezTo>
                    <a:pt x="103" y="170"/>
                    <a:pt x="103" y="170"/>
                    <a:pt x="103" y="170"/>
                  </a:cubicBezTo>
                  <a:cubicBezTo>
                    <a:pt x="103" y="169"/>
                    <a:pt x="103" y="169"/>
                    <a:pt x="103" y="169"/>
                  </a:cubicBezTo>
                  <a:cubicBezTo>
                    <a:pt x="102" y="168"/>
                    <a:pt x="102" y="168"/>
                    <a:pt x="102" y="168"/>
                  </a:cubicBezTo>
                  <a:cubicBezTo>
                    <a:pt x="102" y="168"/>
                    <a:pt x="102" y="168"/>
                    <a:pt x="102" y="168"/>
                  </a:cubicBezTo>
                  <a:cubicBezTo>
                    <a:pt x="102" y="168"/>
                    <a:pt x="102" y="168"/>
                    <a:pt x="102" y="168"/>
                  </a:cubicBezTo>
                  <a:lnTo>
                    <a:pt x="101" y="167"/>
                  </a:lnTo>
                  <a:close/>
                  <a:moveTo>
                    <a:pt x="50" y="122"/>
                  </a:moveTo>
                  <a:cubicBezTo>
                    <a:pt x="50" y="124"/>
                    <a:pt x="49" y="126"/>
                    <a:pt x="49" y="127"/>
                  </a:cubicBezTo>
                  <a:cubicBezTo>
                    <a:pt x="49" y="126"/>
                    <a:pt x="50" y="123"/>
                    <a:pt x="50" y="122"/>
                  </a:cubicBezTo>
                  <a:close/>
                  <a:moveTo>
                    <a:pt x="102" y="16"/>
                  </a:moveTo>
                  <a:cubicBezTo>
                    <a:pt x="102" y="16"/>
                    <a:pt x="102" y="16"/>
                    <a:pt x="102" y="16"/>
                  </a:cubicBezTo>
                  <a:cubicBezTo>
                    <a:pt x="103" y="16"/>
                    <a:pt x="105" y="16"/>
                    <a:pt x="106" y="17"/>
                  </a:cubicBezTo>
                  <a:cubicBezTo>
                    <a:pt x="106" y="17"/>
                    <a:pt x="107" y="17"/>
                    <a:pt x="107" y="16"/>
                  </a:cubicBezTo>
                  <a:lnTo>
                    <a:pt x="102" y="16"/>
                  </a:lnTo>
                  <a:close/>
                  <a:moveTo>
                    <a:pt x="77" y="137"/>
                  </a:moveTo>
                  <a:cubicBezTo>
                    <a:pt x="77" y="138"/>
                    <a:pt x="77" y="138"/>
                    <a:pt x="77" y="139"/>
                  </a:cubicBezTo>
                  <a:cubicBezTo>
                    <a:pt x="76" y="140"/>
                    <a:pt x="78" y="139"/>
                    <a:pt x="79" y="139"/>
                  </a:cubicBezTo>
                  <a:cubicBezTo>
                    <a:pt x="78" y="139"/>
                    <a:pt x="77" y="138"/>
                    <a:pt x="77" y="137"/>
                  </a:cubicBezTo>
                  <a:close/>
                  <a:moveTo>
                    <a:pt x="90" y="108"/>
                  </a:moveTo>
                  <a:cubicBezTo>
                    <a:pt x="89" y="107"/>
                    <a:pt x="89" y="106"/>
                    <a:pt x="88" y="105"/>
                  </a:cubicBezTo>
                  <a:cubicBezTo>
                    <a:pt x="88" y="105"/>
                    <a:pt x="88" y="105"/>
                    <a:pt x="88" y="105"/>
                  </a:cubicBezTo>
                  <a:cubicBezTo>
                    <a:pt x="87" y="105"/>
                    <a:pt x="88" y="106"/>
                    <a:pt x="88" y="107"/>
                  </a:cubicBezTo>
                  <a:cubicBezTo>
                    <a:pt x="88" y="107"/>
                    <a:pt x="90" y="109"/>
                    <a:pt x="90" y="108"/>
                  </a:cubicBezTo>
                  <a:close/>
                  <a:moveTo>
                    <a:pt x="115" y="47"/>
                  </a:moveTo>
                  <a:cubicBezTo>
                    <a:pt x="115" y="48"/>
                    <a:pt x="115" y="48"/>
                    <a:pt x="114" y="48"/>
                  </a:cubicBezTo>
                  <a:cubicBezTo>
                    <a:pt x="114" y="49"/>
                    <a:pt x="115" y="50"/>
                    <a:pt x="116" y="49"/>
                  </a:cubicBezTo>
                  <a:cubicBezTo>
                    <a:pt x="116" y="49"/>
                    <a:pt x="116" y="48"/>
                    <a:pt x="116" y="48"/>
                  </a:cubicBezTo>
                  <a:cubicBezTo>
                    <a:pt x="116" y="48"/>
                    <a:pt x="115" y="45"/>
                    <a:pt x="115" y="47"/>
                  </a:cubicBezTo>
                  <a:close/>
                  <a:moveTo>
                    <a:pt x="84" y="182"/>
                  </a:moveTo>
                  <a:cubicBezTo>
                    <a:pt x="85" y="184"/>
                    <a:pt x="86" y="184"/>
                    <a:pt x="87" y="186"/>
                  </a:cubicBezTo>
                  <a:cubicBezTo>
                    <a:pt x="87" y="186"/>
                    <a:pt x="88" y="186"/>
                    <a:pt x="88" y="186"/>
                  </a:cubicBezTo>
                  <a:cubicBezTo>
                    <a:pt x="87" y="184"/>
                    <a:pt x="85" y="184"/>
                    <a:pt x="84" y="182"/>
                  </a:cubicBezTo>
                  <a:close/>
                  <a:moveTo>
                    <a:pt x="105" y="83"/>
                  </a:moveTo>
                  <a:cubicBezTo>
                    <a:pt x="105" y="83"/>
                    <a:pt x="105" y="84"/>
                    <a:pt x="105" y="84"/>
                  </a:cubicBezTo>
                  <a:cubicBezTo>
                    <a:pt x="105" y="84"/>
                    <a:pt x="106" y="85"/>
                    <a:pt x="107" y="86"/>
                  </a:cubicBezTo>
                  <a:cubicBezTo>
                    <a:pt x="107" y="85"/>
                    <a:pt x="106" y="84"/>
                    <a:pt x="106" y="83"/>
                  </a:cubicBezTo>
                  <a:cubicBezTo>
                    <a:pt x="106" y="83"/>
                    <a:pt x="104" y="82"/>
                    <a:pt x="105" y="83"/>
                  </a:cubicBezTo>
                  <a:close/>
                  <a:moveTo>
                    <a:pt x="16" y="148"/>
                  </a:moveTo>
                  <a:cubicBezTo>
                    <a:pt x="17" y="143"/>
                    <a:pt x="17" y="143"/>
                    <a:pt x="17" y="143"/>
                  </a:cubicBezTo>
                  <a:cubicBezTo>
                    <a:pt x="18" y="142"/>
                    <a:pt x="17" y="143"/>
                    <a:pt x="17" y="143"/>
                  </a:cubicBezTo>
                  <a:lnTo>
                    <a:pt x="16" y="148"/>
                  </a:lnTo>
                  <a:close/>
                  <a:moveTo>
                    <a:pt x="110" y="32"/>
                  </a:moveTo>
                  <a:cubicBezTo>
                    <a:pt x="111" y="33"/>
                    <a:pt x="111" y="33"/>
                    <a:pt x="111" y="33"/>
                  </a:cubicBezTo>
                  <a:cubicBezTo>
                    <a:pt x="111" y="33"/>
                    <a:pt x="111" y="33"/>
                    <a:pt x="111" y="33"/>
                  </a:cubicBezTo>
                  <a:cubicBezTo>
                    <a:pt x="111" y="34"/>
                    <a:pt x="111" y="34"/>
                    <a:pt x="111" y="34"/>
                  </a:cubicBezTo>
                  <a:cubicBezTo>
                    <a:pt x="111" y="34"/>
                    <a:pt x="111" y="34"/>
                    <a:pt x="111" y="34"/>
                  </a:cubicBezTo>
                  <a:cubicBezTo>
                    <a:pt x="112" y="35"/>
                    <a:pt x="112" y="35"/>
                    <a:pt x="112" y="35"/>
                  </a:cubicBezTo>
                  <a:cubicBezTo>
                    <a:pt x="112" y="35"/>
                    <a:pt x="112" y="36"/>
                    <a:pt x="112" y="36"/>
                  </a:cubicBezTo>
                  <a:cubicBezTo>
                    <a:pt x="113" y="37"/>
                    <a:pt x="113" y="38"/>
                    <a:pt x="114" y="39"/>
                  </a:cubicBezTo>
                  <a:cubicBezTo>
                    <a:pt x="115" y="38"/>
                    <a:pt x="114" y="38"/>
                    <a:pt x="113" y="37"/>
                  </a:cubicBezTo>
                  <a:cubicBezTo>
                    <a:pt x="113" y="37"/>
                    <a:pt x="113" y="36"/>
                    <a:pt x="112" y="36"/>
                  </a:cubicBezTo>
                  <a:cubicBezTo>
                    <a:pt x="112" y="35"/>
                    <a:pt x="112" y="35"/>
                    <a:pt x="112" y="35"/>
                  </a:cubicBezTo>
                  <a:cubicBezTo>
                    <a:pt x="111" y="34"/>
                    <a:pt x="111" y="34"/>
                    <a:pt x="111" y="34"/>
                  </a:cubicBezTo>
                  <a:cubicBezTo>
                    <a:pt x="111" y="34"/>
                    <a:pt x="111" y="34"/>
                    <a:pt x="111" y="34"/>
                  </a:cubicBezTo>
                  <a:cubicBezTo>
                    <a:pt x="111" y="33"/>
                    <a:pt x="111" y="33"/>
                    <a:pt x="111" y="33"/>
                  </a:cubicBezTo>
                  <a:cubicBezTo>
                    <a:pt x="111" y="33"/>
                    <a:pt x="111" y="33"/>
                    <a:pt x="111" y="33"/>
                  </a:cubicBezTo>
                  <a:lnTo>
                    <a:pt x="110" y="32"/>
                  </a:lnTo>
                  <a:close/>
                  <a:moveTo>
                    <a:pt x="103" y="66"/>
                  </a:moveTo>
                  <a:cubicBezTo>
                    <a:pt x="103" y="68"/>
                    <a:pt x="104" y="69"/>
                    <a:pt x="105" y="70"/>
                  </a:cubicBezTo>
                  <a:cubicBezTo>
                    <a:pt x="105" y="71"/>
                    <a:pt x="105" y="70"/>
                    <a:pt x="105" y="69"/>
                  </a:cubicBezTo>
                  <a:cubicBezTo>
                    <a:pt x="104" y="68"/>
                    <a:pt x="103" y="67"/>
                    <a:pt x="103" y="66"/>
                  </a:cubicBezTo>
                  <a:close/>
                  <a:moveTo>
                    <a:pt x="89" y="110"/>
                  </a:moveTo>
                  <a:cubicBezTo>
                    <a:pt x="89" y="110"/>
                    <a:pt x="89" y="110"/>
                    <a:pt x="89" y="110"/>
                  </a:cubicBezTo>
                  <a:cubicBezTo>
                    <a:pt x="89" y="110"/>
                    <a:pt x="89" y="110"/>
                    <a:pt x="89" y="110"/>
                  </a:cubicBezTo>
                  <a:cubicBezTo>
                    <a:pt x="91" y="114"/>
                    <a:pt x="91" y="114"/>
                    <a:pt x="91" y="114"/>
                  </a:cubicBezTo>
                  <a:cubicBezTo>
                    <a:pt x="91" y="114"/>
                    <a:pt x="92" y="113"/>
                    <a:pt x="91" y="112"/>
                  </a:cubicBezTo>
                  <a:cubicBezTo>
                    <a:pt x="90" y="112"/>
                    <a:pt x="90" y="111"/>
                    <a:pt x="89" y="110"/>
                  </a:cubicBezTo>
                  <a:cubicBezTo>
                    <a:pt x="89" y="110"/>
                    <a:pt x="89" y="110"/>
                    <a:pt x="89" y="110"/>
                  </a:cubicBezTo>
                  <a:close/>
                  <a:moveTo>
                    <a:pt x="87" y="121"/>
                  </a:moveTo>
                  <a:cubicBezTo>
                    <a:pt x="86" y="120"/>
                    <a:pt x="85" y="118"/>
                    <a:pt x="84" y="117"/>
                  </a:cubicBezTo>
                  <a:cubicBezTo>
                    <a:pt x="84" y="116"/>
                    <a:pt x="84" y="118"/>
                    <a:pt x="84" y="118"/>
                  </a:cubicBezTo>
                  <a:cubicBezTo>
                    <a:pt x="85" y="119"/>
                    <a:pt x="85" y="119"/>
                    <a:pt x="86" y="120"/>
                  </a:cubicBezTo>
                  <a:cubicBezTo>
                    <a:pt x="86" y="120"/>
                    <a:pt x="88" y="122"/>
                    <a:pt x="87" y="121"/>
                  </a:cubicBezTo>
                  <a:close/>
                  <a:moveTo>
                    <a:pt x="78" y="182"/>
                  </a:moveTo>
                  <a:cubicBezTo>
                    <a:pt x="78" y="183"/>
                    <a:pt x="79" y="185"/>
                    <a:pt x="80" y="186"/>
                  </a:cubicBezTo>
                  <a:cubicBezTo>
                    <a:pt x="80" y="185"/>
                    <a:pt x="82" y="186"/>
                    <a:pt x="81" y="185"/>
                  </a:cubicBezTo>
                  <a:cubicBezTo>
                    <a:pt x="80" y="184"/>
                    <a:pt x="79" y="183"/>
                    <a:pt x="78" y="182"/>
                  </a:cubicBezTo>
                  <a:close/>
                  <a:moveTo>
                    <a:pt x="89" y="181"/>
                  </a:moveTo>
                  <a:cubicBezTo>
                    <a:pt x="90" y="182"/>
                    <a:pt x="90" y="183"/>
                    <a:pt x="91" y="184"/>
                  </a:cubicBezTo>
                  <a:cubicBezTo>
                    <a:pt x="92" y="184"/>
                    <a:pt x="92" y="186"/>
                    <a:pt x="94" y="185"/>
                  </a:cubicBezTo>
                  <a:cubicBezTo>
                    <a:pt x="93" y="184"/>
                    <a:pt x="90" y="182"/>
                    <a:pt x="89" y="181"/>
                  </a:cubicBezTo>
                  <a:close/>
                  <a:moveTo>
                    <a:pt x="48" y="131"/>
                  </a:moveTo>
                  <a:cubicBezTo>
                    <a:pt x="46" y="137"/>
                    <a:pt x="46" y="137"/>
                    <a:pt x="46" y="137"/>
                  </a:cubicBezTo>
                  <a:cubicBezTo>
                    <a:pt x="46" y="137"/>
                    <a:pt x="47" y="137"/>
                    <a:pt x="47" y="137"/>
                  </a:cubicBezTo>
                  <a:cubicBezTo>
                    <a:pt x="47" y="135"/>
                    <a:pt x="48" y="133"/>
                    <a:pt x="48" y="131"/>
                  </a:cubicBezTo>
                  <a:close/>
                  <a:moveTo>
                    <a:pt x="84" y="120"/>
                  </a:moveTo>
                  <a:cubicBezTo>
                    <a:pt x="85" y="122"/>
                    <a:pt x="86" y="124"/>
                    <a:pt x="87" y="125"/>
                  </a:cubicBezTo>
                  <a:cubicBezTo>
                    <a:pt x="89" y="124"/>
                    <a:pt x="86" y="123"/>
                    <a:pt x="86" y="123"/>
                  </a:cubicBezTo>
                  <a:cubicBezTo>
                    <a:pt x="85" y="122"/>
                    <a:pt x="85" y="121"/>
                    <a:pt x="84" y="120"/>
                  </a:cubicBezTo>
                  <a:close/>
                  <a:moveTo>
                    <a:pt x="80" y="130"/>
                  </a:moveTo>
                  <a:cubicBezTo>
                    <a:pt x="79" y="131"/>
                    <a:pt x="79" y="131"/>
                    <a:pt x="79" y="131"/>
                  </a:cubicBezTo>
                  <a:cubicBezTo>
                    <a:pt x="80" y="132"/>
                    <a:pt x="82" y="134"/>
                    <a:pt x="83" y="135"/>
                  </a:cubicBezTo>
                  <a:cubicBezTo>
                    <a:pt x="82" y="133"/>
                    <a:pt x="81" y="131"/>
                    <a:pt x="80" y="130"/>
                  </a:cubicBezTo>
                  <a:close/>
                  <a:moveTo>
                    <a:pt x="102" y="60"/>
                  </a:moveTo>
                  <a:cubicBezTo>
                    <a:pt x="103" y="60"/>
                    <a:pt x="103" y="60"/>
                    <a:pt x="103" y="60"/>
                  </a:cubicBezTo>
                  <a:cubicBezTo>
                    <a:pt x="103" y="62"/>
                    <a:pt x="105" y="64"/>
                    <a:pt x="106" y="66"/>
                  </a:cubicBezTo>
                  <a:cubicBezTo>
                    <a:pt x="107" y="67"/>
                    <a:pt x="107" y="65"/>
                    <a:pt x="106" y="65"/>
                  </a:cubicBezTo>
                  <a:cubicBezTo>
                    <a:pt x="103" y="60"/>
                    <a:pt x="103" y="60"/>
                    <a:pt x="103" y="60"/>
                  </a:cubicBezTo>
                  <a:lnTo>
                    <a:pt x="102" y="60"/>
                  </a:lnTo>
                  <a:close/>
                  <a:moveTo>
                    <a:pt x="90" y="104"/>
                  </a:moveTo>
                  <a:cubicBezTo>
                    <a:pt x="90" y="106"/>
                    <a:pt x="92" y="108"/>
                    <a:pt x="93" y="109"/>
                  </a:cubicBezTo>
                  <a:cubicBezTo>
                    <a:pt x="93" y="109"/>
                    <a:pt x="93" y="108"/>
                    <a:pt x="93" y="107"/>
                  </a:cubicBezTo>
                  <a:cubicBezTo>
                    <a:pt x="92" y="106"/>
                    <a:pt x="91" y="105"/>
                    <a:pt x="90" y="104"/>
                  </a:cubicBezTo>
                  <a:close/>
                  <a:moveTo>
                    <a:pt x="93" y="105"/>
                  </a:moveTo>
                  <a:cubicBezTo>
                    <a:pt x="92" y="104"/>
                    <a:pt x="91" y="102"/>
                    <a:pt x="90" y="100"/>
                  </a:cubicBezTo>
                  <a:cubicBezTo>
                    <a:pt x="89" y="99"/>
                    <a:pt x="89" y="101"/>
                    <a:pt x="90" y="101"/>
                  </a:cubicBezTo>
                  <a:cubicBezTo>
                    <a:pt x="90" y="103"/>
                    <a:pt x="92" y="104"/>
                    <a:pt x="93" y="105"/>
                  </a:cubicBezTo>
                  <a:close/>
                  <a:moveTo>
                    <a:pt x="100" y="172"/>
                  </a:moveTo>
                  <a:cubicBezTo>
                    <a:pt x="104" y="177"/>
                    <a:pt x="104" y="177"/>
                    <a:pt x="104" y="177"/>
                  </a:cubicBezTo>
                  <a:cubicBezTo>
                    <a:pt x="104" y="177"/>
                    <a:pt x="105" y="175"/>
                    <a:pt x="104" y="175"/>
                  </a:cubicBezTo>
                  <a:cubicBezTo>
                    <a:pt x="103" y="174"/>
                    <a:pt x="102" y="172"/>
                    <a:pt x="101" y="171"/>
                  </a:cubicBezTo>
                  <a:cubicBezTo>
                    <a:pt x="100" y="171"/>
                    <a:pt x="100" y="172"/>
                    <a:pt x="100" y="172"/>
                  </a:cubicBezTo>
                  <a:close/>
                  <a:moveTo>
                    <a:pt x="105" y="53"/>
                  </a:moveTo>
                  <a:cubicBezTo>
                    <a:pt x="105" y="53"/>
                    <a:pt x="105" y="53"/>
                    <a:pt x="105" y="53"/>
                  </a:cubicBezTo>
                  <a:cubicBezTo>
                    <a:pt x="106" y="55"/>
                    <a:pt x="107" y="57"/>
                    <a:pt x="108" y="58"/>
                  </a:cubicBezTo>
                  <a:cubicBezTo>
                    <a:pt x="108" y="58"/>
                    <a:pt x="108" y="59"/>
                    <a:pt x="109" y="59"/>
                  </a:cubicBezTo>
                  <a:cubicBezTo>
                    <a:pt x="109" y="56"/>
                    <a:pt x="107" y="55"/>
                    <a:pt x="105" y="53"/>
                  </a:cubicBezTo>
                  <a:close/>
                  <a:moveTo>
                    <a:pt x="75" y="144"/>
                  </a:moveTo>
                  <a:cubicBezTo>
                    <a:pt x="75" y="144"/>
                    <a:pt x="75" y="144"/>
                    <a:pt x="75" y="144"/>
                  </a:cubicBezTo>
                  <a:cubicBezTo>
                    <a:pt x="85" y="145"/>
                    <a:pt x="85" y="145"/>
                    <a:pt x="85" y="145"/>
                  </a:cubicBezTo>
                  <a:lnTo>
                    <a:pt x="75" y="144"/>
                  </a:lnTo>
                  <a:close/>
                  <a:moveTo>
                    <a:pt x="93" y="91"/>
                  </a:moveTo>
                  <a:cubicBezTo>
                    <a:pt x="94" y="93"/>
                    <a:pt x="95" y="95"/>
                    <a:pt x="97" y="96"/>
                  </a:cubicBezTo>
                  <a:cubicBezTo>
                    <a:pt x="97" y="96"/>
                    <a:pt x="97" y="95"/>
                    <a:pt x="97" y="95"/>
                  </a:cubicBezTo>
                  <a:cubicBezTo>
                    <a:pt x="96" y="93"/>
                    <a:pt x="95" y="92"/>
                    <a:pt x="94" y="91"/>
                  </a:cubicBezTo>
                  <a:cubicBezTo>
                    <a:pt x="94" y="91"/>
                    <a:pt x="93" y="91"/>
                    <a:pt x="93" y="91"/>
                  </a:cubicBezTo>
                  <a:close/>
                  <a:moveTo>
                    <a:pt x="102" y="153"/>
                  </a:moveTo>
                  <a:cubicBezTo>
                    <a:pt x="104" y="155"/>
                    <a:pt x="106" y="157"/>
                    <a:pt x="107" y="158"/>
                  </a:cubicBezTo>
                  <a:cubicBezTo>
                    <a:pt x="107" y="158"/>
                    <a:pt x="108" y="157"/>
                    <a:pt x="107" y="157"/>
                  </a:cubicBezTo>
                  <a:cubicBezTo>
                    <a:pt x="103" y="153"/>
                    <a:pt x="103" y="153"/>
                    <a:pt x="103" y="153"/>
                  </a:cubicBezTo>
                  <a:cubicBezTo>
                    <a:pt x="102" y="152"/>
                    <a:pt x="102" y="153"/>
                    <a:pt x="102" y="153"/>
                  </a:cubicBezTo>
                  <a:close/>
                  <a:moveTo>
                    <a:pt x="89" y="184"/>
                  </a:moveTo>
                  <a:cubicBezTo>
                    <a:pt x="89" y="184"/>
                    <a:pt x="89" y="184"/>
                    <a:pt x="89" y="184"/>
                  </a:cubicBezTo>
                  <a:cubicBezTo>
                    <a:pt x="88" y="183"/>
                    <a:pt x="87" y="181"/>
                    <a:pt x="86" y="180"/>
                  </a:cubicBezTo>
                  <a:cubicBezTo>
                    <a:pt x="85" y="179"/>
                    <a:pt x="84" y="179"/>
                    <a:pt x="83" y="179"/>
                  </a:cubicBezTo>
                  <a:cubicBezTo>
                    <a:pt x="85" y="181"/>
                    <a:pt x="87" y="183"/>
                    <a:pt x="89" y="184"/>
                  </a:cubicBezTo>
                  <a:close/>
                  <a:moveTo>
                    <a:pt x="39" y="175"/>
                  </a:moveTo>
                  <a:cubicBezTo>
                    <a:pt x="41" y="177"/>
                    <a:pt x="43" y="179"/>
                    <a:pt x="45" y="181"/>
                  </a:cubicBezTo>
                  <a:cubicBezTo>
                    <a:pt x="43" y="179"/>
                    <a:pt x="41" y="176"/>
                    <a:pt x="39" y="174"/>
                  </a:cubicBezTo>
                  <a:cubicBezTo>
                    <a:pt x="39" y="174"/>
                    <a:pt x="38" y="174"/>
                    <a:pt x="39" y="175"/>
                  </a:cubicBezTo>
                  <a:close/>
                  <a:moveTo>
                    <a:pt x="97" y="77"/>
                  </a:moveTo>
                  <a:cubicBezTo>
                    <a:pt x="98" y="80"/>
                    <a:pt x="100" y="82"/>
                    <a:pt x="101" y="84"/>
                  </a:cubicBezTo>
                  <a:cubicBezTo>
                    <a:pt x="101" y="83"/>
                    <a:pt x="102" y="83"/>
                    <a:pt x="101" y="82"/>
                  </a:cubicBezTo>
                  <a:lnTo>
                    <a:pt x="97" y="77"/>
                  </a:lnTo>
                  <a:close/>
                  <a:moveTo>
                    <a:pt x="96" y="185"/>
                  </a:moveTo>
                  <a:cubicBezTo>
                    <a:pt x="93" y="182"/>
                    <a:pt x="93" y="182"/>
                    <a:pt x="93" y="182"/>
                  </a:cubicBezTo>
                  <a:cubicBezTo>
                    <a:pt x="93" y="181"/>
                    <a:pt x="92" y="180"/>
                    <a:pt x="90" y="180"/>
                  </a:cubicBezTo>
                  <a:cubicBezTo>
                    <a:pt x="94" y="183"/>
                    <a:pt x="94" y="183"/>
                    <a:pt x="94" y="183"/>
                  </a:cubicBezTo>
                  <a:cubicBezTo>
                    <a:pt x="95" y="184"/>
                    <a:pt x="97" y="185"/>
                    <a:pt x="96" y="185"/>
                  </a:cubicBezTo>
                  <a:close/>
                  <a:moveTo>
                    <a:pt x="43" y="176"/>
                  </a:moveTo>
                  <a:cubicBezTo>
                    <a:pt x="44" y="177"/>
                    <a:pt x="44" y="177"/>
                    <a:pt x="44" y="177"/>
                  </a:cubicBezTo>
                  <a:cubicBezTo>
                    <a:pt x="45" y="179"/>
                    <a:pt x="46" y="180"/>
                    <a:pt x="48" y="182"/>
                  </a:cubicBezTo>
                  <a:cubicBezTo>
                    <a:pt x="48" y="182"/>
                    <a:pt x="49" y="183"/>
                    <a:pt x="50" y="183"/>
                  </a:cubicBezTo>
                  <a:cubicBezTo>
                    <a:pt x="44" y="177"/>
                    <a:pt x="44" y="177"/>
                    <a:pt x="44" y="177"/>
                  </a:cubicBezTo>
                  <a:lnTo>
                    <a:pt x="43" y="176"/>
                  </a:lnTo>
                  <a:close/>
                  <a:moveTo>
                    <a:pt x="91" y="98"/>
                  </a:moveTo>
                  <a:cubicBezTo>
                    <a:pt x="94" y="104"/>
                    <a:pt x="94" y="104"/>
                    <a:pt x="94" y="104"/>
                  </a:cubicBezTo>
                  <a:cubicBezTo>
                    <a:pt x="94" y="103"/>
                    <a:pt x="95" y="102"/>
                    <a:pt x="95" y="102"/>
                  </a:cubicBezTo>
                  <a:cubicBezTo>
                    <a:pt x="94" y="101"/>
                    <a:pt x="93" y="99"/>
                    <a:pt x="91" y="98"/>
                  </a:cubicBezTo>
                  <a:cubicBezTo>
                    <a:pt x="91" y="97"/>
                    <a:pt x="90" y="97"/>
                    <a:pt x="91" y="98"/>
                  </a:cubicBezTo>
                  <a:close/>
                  <a:moveTo>
                    <a:pt x="85" y="114"/>
                  </a:moveTo>
                  <a:cubicBezTo>
                    <a:pt x="86" y="116"/>
                    <a:pt x="88" y="119"/>
                    <a:pt x="89" y="121"/>
                  </a:cubicBezTo>
                  <a:cubicBezTo>
                    <a:pt x="89" y="121"/>
                    <a:pt x="90" y="119"/>
                    <a:pt x="89" y="119"/>
                  </a:cubicBezTo>
                  <a:cubicBezTo>
                    <a:pt x="88" y="118"/>
                    <a:pt x="87" y="116"/>
                    <a:pt x="85" y="114"/>
                  </a:cubicBezTo>
                  <a:cubicBezTo>
                    <a:pt x="85" y="114"/>
                    <a:pt x="84" y="113"/>
                    <a:pt x="85" y="114"/>
                  </a:cubicBezTo>
                  <a:close/>
                  <a:moveTo>
                    <a:pt x="81" y="126"/>
                  </a:moveTo>
                  <a:cubicBezTo>
                    <a:pt x="82" y="128"/>
                    <a:pt x="84" y="130"/>
                    <a:pt x="85" y="131"/>
                  </a:cubicBezTo>
                  <a:cubicBezTo>
                    <a:pt x="86" y="131"/>
                    <a:pt x="86" y="130"/>
                    <a:pt x="86" y="130"/>
                  </a:cubicBezTo>
                  <a:cubicBezTo>
                    <a:pt x="81" y="125"/>
                    <a:pt x="81" y="125"/>
                    <a:pt x="81" y="125"/>
                  </a:cubicBezTo>
                  <a:cubicBezTo>
                    <a:pt x="81" y="125"/>
                    <a:pt x="81" y="126"/>
                    <a:pt x="81" y="126"/>
                  </a:cubicBezTo>
                  <a:close/>
                  <a:moveTo>
                    <a:pt x="78" y="179"/>
                  </a:moveTo>
                  <a:cubicBezTo>
                    <a:pt x="79" y="181"/>
                    <a:pt x="81" y="183"/>
                    <a:pt x="83" y="184"/>
                  </a:cubicBezTo>
                  <a:cubicBezTo>
                    <a:pt x="83" y="185"/>
                    <a:pt x="84" y="186"/>
                    <a:pt x="85" y="185"/>
                  </a:cubicBezTo>
                  <a:cubicBezTo>
                    <a:pt x="79" y="179"/>
                    <a:pt x="79" y="179"/>
                    <a:pt x="79" y="179"/>
                  </a:cubicBezTo>
                  <a:cubicBezTo>
                    <a:pt x="78" y="179"/>
                    <a:pt x="77" y="179"/>
                    <a:pt x="78" y="179"/>
                  </a:cubicBezTo>
                  <a:close/>
                  <a:moveTo>
                    <a:pt x="50" y="176"/>
                  </a:moveTo>
                  <a:cubicBezTo>
                    <a:pt x="51" y="179"/>
                    <a:pt x="53" y="180"/>
                    <a:pt x="55" y="183"/>
                  </a:cubicBezTo>
                  <a:cubicBezTo>
                    <a:pt x="56" y="184"/>
                    <a:pt x="57" y="183"/>
                    <a:pt x="58" y="184"/>
                  </a:cubicBezTo>
                  <a:cubicBezTo>
                    <a:pt x="50" y="176"/>
                    <a:pt x="50" y="176"/>
                    <a:pt x="50" y="176"/>
                  </a:cubicBezTo>
                  <a:cubicBezTo>
                    <a:pt x="50" y="176"/>
                    <a:pt x="50" y="176"/>
                    <a:pt x="50" y="176"/>
                  </a:cubicBezTo>
                  <a:close/>
                  <a:moveTo>
                    <a:pt x="82" y="123"/>
                  </a:moveTo>
                  <a:cubicBezTo>
                    <a:pt x="82" y="124"/>
                    <a:pt x="82" y="124"/>
                    <a:pt x="82" y="124"/>
                  </a:cubicBezTo>
                  <a:cubicBezTo>
                    <a:pt x="83" y="125"/>
                    <a:pt x="85" y="127"/>
                    <a:pt x="87" y="128"/>
                  </a:cubicBezTo>
                  <a:cubicBezTo>
                    <a:pt x="83" y="123"/>
                    <a:pt x="83" y="123"/>
                    <a:pt x="83" y="123"/>
                  </a:cubicBezTo>
                  <a:cubicBezTo>
                    <a:pt x="83" y="122"/>
                    <a:pt x="83" y="121"/>
                    <a:pt x="82" y="122"/>
                  </a:cubicBezTo>
                  <a:cubicBezTo>
                    <a:pt x="82" y="122"/>
                    <a:pt x="82" y="123"/>
                    <a:pt x="82" y="123"/>
                  </a:cubicBezTo>
                  <a:close/>
                  <a:moveTo>
                    <a:pt x="107" y="43"/>
                  </a:moveTo>
                  <a:cubicBezTo>
                    <a:pt x="108" y="45"/>
                    <a:pt x="109" y="48"/>
                    <a:pt x="111" y="51"/>
                  </a:cubicBezTo>
                  <a:cubicBezTo>
                    <a:pt x="111" y="50"/>
                    <a:pt x="112" y="49"/>
                    <a:pt x="111" y="49"/>
                  </a:cubicBezTo>
                  <a:lnTo>
                    <a:pt x="107" y="43"/>
                  </a:lnTo>
                  <a:close/>
                  <a:moveTo>
                    <a:pt x="45" y="176"/>
                  </a:moveTo>
                  <a:cubicBezTo>
                    <a:pt x="47" y="178"/>
                    <a:pt x="50" y="180"/>
                    <a:pt x="52" y="182"/>
                  </a:cubicBezTo>
                  <a:cubicBezTo>
                    <a:pt x="52" y="182"/>
                    <a:pt x="53" y="183"/>
                    <a:pt x="52" y="182"/>
                  </a:cubicBezTo>
                  <a:cubicBezTo>
                    <a:pt x="51" y="181"/>
                    <a:pt x="49" y="178"/>
                    <a:pt x="47" y="176"/>
                  </a:cubicBezTo>
                  <a:cubicBezTo>
                    <a:pt x="47" y="176"/>
                    <a:pt x="46" y="175"/>
                    <a:pt x="46" y="176"/>
                  </a:cubicBezTo>
                  <a:cubicBezTo>
                    <a:pt x="45" y="175"/>
                    <a:pt x="44" y="175"/>
                    <a:pt x="45" y="176"/>
                  </a:cubicBezTo>
                  <a:close/>
                  <a:moveTo>
                    <a:pt x="101" y="161"/>
                  </a:moveTo>
                  <a:cubicBezTo>
                    <a:pt x="102" y="163"/>
                    <a:pt x="104" y="165"/>
                    <a:pt x="106" y="167"/>
                  </a:cubicBezTo>
                  <a:cubicBezTo>
                    <a:pt x="106" y="167"/>
                    <a:pt x="106" y="165"/>
                    <a:pt x="106" y="165"/>
                  </a:cubicBezTo>
                  <a:cubicBezTo>
                    <a:pt x="104" y="163"/>
                    <a:pt x="102" y="161"/>
                    <a:pt x="101" y="159"/>
                  </a:cubicBezTo>
                  <a:cubicBezTo>
                    <a:pt x="101" y="160"/>
                    <a:pt x="101" y="161"/>
                    <a:pt x="101" y="161"/>
                  </a:cubicBezTo>
                  <a:close/>
                  <a:moveTo>
                    <a:pt x="86" y="111"/>
                  </a:moveTo>
                  <a:cubicBezTo>
                    <a:pt x="86" y="111"/>
                    <a:pt x="85" y="112"/>
                    <a:pt x="85" y="112"/>
                  </a:cubicBezTo>
                  <a:cubicBezTo>
                    <a:pt x="87" y="114"/>
                    <a:pt x="89" y="115"/>
                    <a:pt x="90" y="117"/>
                  </a:cubicBezTo>
                  <a:cubicBezTo>
                    <a:pt x="90" y="117"/>
                    <a:pt x="90" y="116"/>
                    <a:pt x="90" y="116"/>
                  </a:cubicBezTo>
                  <a:cubicBezTo>
                    <a:pt x="89" y="114"/>
                    <a:pt x="87" y="112"/>
                    <a:pt x="86" y="109"/>
                  </a:cubicBezTo>
                  <a:cubicBezTo>
                    <a:pt x="86" y="110"/>
                    <a:pt x="86" y="110"/>
                    <a:pt x="86" y="111"/>
                  </a:cubicBezTo>
                  <a:close/>
                  <a:moveTo>
                    <a:pt x="70" y="184"/>
                  </a:moveTo>
                  <a:cubicBezTo>
                    <a:pt x="70" y="185"/>
                    <a:pt x="72" y="187"/>
                    <a:pt x="74" y="186"/>
                  </a:cubicBezTo>
                  <a:cubicBezTo>
                    <a:pt x="65" y="177"/>
                    <a:pt x="65" y="177"/>
                    <a:pt x="65" y="177"/>
                  </a:cubicBezTo>
                  <a:lnTo>
                    <a:pt x="70" y="184"/>
                  </a:lnTo>
                  <a:close/>
                  <a:moveTo>
                    <a:pt x="100" y="66"/>
                  </a:moveTo>
                  <a:cubicBezTo>
                    <a:pt x="100" y="66"/>
                    <a:pt x="100" y="66"/>
                    <a:pt x="99" y="66"/>
                  </a:cubicBezTo>
                  <a:cubicBezTo>
                    <a:pt x="99" y="67"/>
                    <a:pt x="99" y="68"/>
                    <a:pt x="99" y="68"/>
                  </a:cubicBezTo>
                  <a:cubicBezTo>
                    <a:pt x="101" y="70"/>
                    <a:pt x="103" y="72"/>
                    <a:pt x="104" y="74"/>
                  </a:cubicBezTo>
                  <a:cubicBezTo>
                    <a:pt x="104" y="73"/>
                    <a:pt x="104" y="73"/>
                    <a:pt x="104" y="73"/>
                  </a:cubicBezTo>
                  <a:cubicBezTo>
                    <a:pt x="100" y="67"/>
                    <a:pt x="100" y="67"/>
                    <a:pt x="100" y="67"/>
                  </a:cubicBezTo>
                  <a:cubicBezTo>
                    <a:pt x="100" y="66"/>
                    <a:pt x="100" y="65"/>
                    <a:pt x="100" y="66"/>
                  </a:cubicBezTo>
                  <a:close/>
                  <a:moveTo>
                    <a:pt x="52" y="176"/>
                  </a:moveTo>
                  <a:cubicBezTo>
                    <a:pt x="54" y="178"/>
                    <a:pt x="57" y="181"/>
                    <a:pt x="59" y="182"/>
                  </a:cubicBezTo>
                  <a:cubicBezTo>
                    <a:pt x="58" y="180"/>
                    <a:pt x="56" y="178"/>
                    <a:pt x="55" y="176"/>
                  </a:cubicBezTo>
                  <a:cubicBezTo>
                    <a:pt x="55" y="176"/>
                    <a:pt x="53" y="175"/>
                    <a:pt x="52" y="176"/>
                  </a:cubicBezTo>
                  <a:close/>
                  <a:moveTo>
                    <a:pt x="92" y="92"/>
                  </a:moveTo>
                  <a:cubicBezTo>
                    <a:pt x="91" y="94"/>
                    <a:pt x="91" y="95"/>
                    <a:pt x="91" y="96"/>
                  </a:cubicBezTo>
                  <a:cubicBezTo>
                    <a:pt x="93" y="97"/>
                    <a:pt x="94" y="99"/>
                    <a:pt x="95" y="100"/>
                  </a:cubicBezTo>
                  <a:cubicBezTo>
                    <a:pt x="96" y="100"/>
                    <a:pt x="96" y="99"/>
                    <a:pt x="96" y="99"/>
                  </a:cubicBezTo>
                  <a:cubicBezTo>
                    <a:pt x="95" y="97"/>
                    <a:pt x="93" y="95"/>
                    <a:pt x="92" y="92"/>
                  </a:cubicBezTo>
                  <a:close/>
                  <a:moveTo>
                    <a:pt x="111" y="25"/>
                  </a:moveTo>
                  <a:cubicBezTo>
                    <a:pt x="111" y="26"/>
                    <a:pt x="110" y="27"/>
                    <a:pt x="111" y="28"/>
                  </a:cubicBezTo>
                  <a:cubicBezTo>
                    <a:pt x="112" y="30"/>
                    <a:pt x="114" y="33"/>
                    <a:pt x="116" y="34"/>
                  </a:cubicBezTo>
                  <a:cubicBezTo>
                    <a:pt x="114" y="31"/>
                    <a:pt x="113" y="28"/>
                    <a:pt x="111" y="25"/>
                  </a:cubicBezTo>
                  <a:close/>
                  <a:moveTo>
                    <a:pt x="96" y="79"/>
                  </a:moveTo>
                  <a:cubicBezTo>
                    <a:pt x="96" y="80"/>
                    <a:pt x="95" y="81"/>
                    <a:pt x="95" y="81"/>
                  </a:cubicBezTo>
                  <a:cubicBezTo>
                    <a:pt x="96" y="83"/>
                    <a:pt x="98" y="85"/>
                    <a:pt x="99" y="87"/>
                  </a:cubicBezTo>
                  <a:cubicBezTo>
                    <a:pt x="100" y="88"/>
                    <a:pt x="100" y="86"/>
                    <a:pt x="100" y="86"/>
                  </a:cubicBezTo>
                  <a:cubicBezTo>
                    <a:pt x="99" y="84"/>
                    <a:pt x="97" y="82"/>
                    <a:pt x="96" y="78"/>
                  </a:cubicBezTo>
                  <a:cubicBezTo>
                    <a:pt x="96" y="78"/>
                    <a:pt x="96" y="79"/>
                    <a:pt x="96" y="79"/>
                  </a:cubicBezTo>
                  <a:close/>
                  <a:moveTo>
                    <a:pt x="30" y="174"/>
                  </a:moveTo>
                  <a:cubicBezTo>
                    <a:pt x="33" y="177"/>
                    <a:pt x="35" y="181"/>
                    <a:pt x="38" y="183"/>
                  </a:cubicBezTo>
                  <a:cubicBezTo>
                    <a:pt x="39" y="183"/>
                    <a:pt x="40" y="183"/>
                    <a:pt x="40" y="183"/>
                  </a:cubicBezTo>
                  <a:cubicBezTo>
                    <a:pt x="37" y="180"/>
                    <a:pt x="34" y="177"/>
                    <a:pt x="31" y="174"/>
                  </a:cubicBezTo>
                  <a:cubicBezTo>
                    <a:pt x="31" y="174"/>
                    <a:pt x="31" y="174"/>
                    <a:pt x="30" y="174"/>
                  </a:cubicBezTo>
                  <a:close/>
                  <a:moveTo>
                    <a:pt x="94" y="86"/>
                  </a:moveTo>
                  <a:cubicBezTo>
                    <a:pt x="94" y="87"/>
                    <a:pt x="93" y="88"/>
                    <a:pt x="93" y="88"/>
                  </a:cubicBezTo>
                  <a:cubicBezTo>
                    <a:pt x="95" y="90"/>
                    <a:pt x="96" y="92"/>
                    <a:pt x="98" y="94"/>
                  </a:cubicBezTo>
                  <a:cubicBezTo>
                    <a:pt x="98" y="93"/>
                    <a:pt x="98" y="92"/>
                    <a:pt x="98" y="92"/>
                  </a:cubicBezTo>
                  <a:cubicBezTo>
                    <a:pt x="97" y="90"/>
                    <a:pt x="96" y="88"/>
                    <a:pt x="94" y="85"/>
                  </a:cubicBezTo>
                  <a:cubicBezTo>
                    <a:pt x="94" y="85"/>
                    <a:pt x="94" y="85"/>
                    <a:pt x="94" y="86"/>
                  </a:cubicBezTo>
                  <a:close/>
                  <a:moveTo>
                    <a:pt x="67" y="184"/>
                  </a:moveTo>
                  <a:cubicBezTo>
                    <a:pt x="67" y="184"/>
                    <a:pt x="67" y="183"/>
                    <a:pt x="67" y="183"/>
                  </a:cubicBezTo>
                  <a:cubicBezTo>
                    <a:pt x="65" y="181"/>
                    <a:pt x="64" y="179"/>
                    <a:pt x="63" y="177"/>
                  </a:cubicBezTo>
                  <a:cubicBezTo>
                    <a:pt x="62" y="176"/>
                    <a:pt x="60" y="177"/>
                    <a:pt x="59" y="176"/>
                  </a:cubicBezTo>
                  <a:cubicBezTo>
                    <a:pt x="62" y="179"/>
                    <a:pt x="64" y="182"/>
                    <a:pt x="67" y="184"/>
                  </a:cubicBezTo>
                  <a:close/>
                  <a:moveTo>
                    <a:pt x="98" y="71"/>
                  </a:moveTo>
                  <a:cubicBezTo>
                    <a:pt x="98" y="72"/>
                    <a:pt x="97" y="72"/>
                    <a:pt x="97" y="72"/>
                  </a:cubicBezTo>
                  <a:cubicBezTo>
                    <a:pt x="98" y="73"/>
                    <a:pt x="97" y="74"/>
                    <a:pt x="97" y="75"/>
                  </a:cubicBezTo>
                  <a:cubicBezTo>
                    <a:pt x="99" y="76"/>
                    <a:pt x="100" y="79"/>
                    <a:pt x="102" y="80"/>
                  </a:cubicBezTo>
                  <a:cubicBezTo>
                    <a:pt x="102" y="80"/>
                    <a:pt x="103" y="79"/>
                    <a:pt x="102" y="79"/>
                  </a:cubicBezTo>
                  <a:cubicBezTo>
                    <a:pt x="101" y="77"/>
                    <a:pt x="100" y="74"/>
                    <a:pt x="98" y="71"/>
                  </a:cubicBezTo>
                  <a:close/>
                  <a:moveTo>
                    <a:pt x="24" y="172"/>
                  </a:moveTo>
                  <a:cubicBezTo>
                    <a:pt x="26" y="176"/>
                    <a:pt x="30" y="180"/>
                    <a:pt x="33" y="183"/>
                  </a:cubicBezTo>
                  <a:cubicBezTo>
                    <a:pt x="33" y="183"/>
                    <a:pt x="34" y="183"/>
                    <a:pt x="35" y="183"/>
                  </a:cubicBezTo>
                  <a:cubicBezTo>
                    <a:pt x="32" y="179"/>
                    <a:pt x="28" y="176"/>
                    <a:pt x="25" y="173"/>
                  </a:cubicBezTo>
                  <a:cubicBezTo>
                    <a:pt x="25" y="173"/>
                    <a:pt x="24" y="172"/>
                    <a:pt x="24" y="172"/>
                  </a:cubicBezTo>
                  <a:close/>
                  <a:moveTo>
                    <a:pt x="106" y="46"/>
                  </a:moveTo>
                  <a:cubicBezTo>
                    <a:pt x="106" y="47"/>
                    <a:pt x="105" y="49"/>
                    <a:pt x="105" y="49"/>
                  </a:cubicBezTo>
                  <a:cubicBezTo>
                    <a:pt x="106" y="51"/>
                    <a:pt x="108" y="53"/>
                    <a:pt x="110" y="55"/>
                  </a:cubicBezTo>
                  <a:cubicBezTo>
                    <a:pt x="109" y="55"/>
                    <a:pt x="110" y="54"/>
                    <a:pt x="110" y="54"/>
                  </a:cubicBezTo>
                  <a:cubicBezTo>
                    <a:pt x="106" y="46"/>
                    <a:pt x="106" y="46"/>
                    <a:pt x="106" y="46"/>
                  </a:cubicBezTo>
                  <a:cubicBezTo>
                    <a:pt x="106" y="45"/>
                    <a:pt x="106" y="46"/>
                    <a:pt x="106" y="46"/>
                  </a:cubicBezTo>
                  <a:close/>
                  <a:moveTo>
                    <a:pt x="103" y="55"/>
                  </a:moveTo>
                  <a:cubicBezTo>
                    <a:pt x="103" y="56"/>
                    <a:pt x="102" y="57"/>
                    <a:pt x="102" y="57"/>
                  </a:cubicBezTo>
                  <a:cubicBezTo>
                    <a:pt x="107" y="63"/>
                    <a:pt x="107" y="63"/>
                    <a:pt x="107" y="63"/>
                  </a:cubicBezTo>
                  <a:cubicBezTo>
                    <a:pt x="108" y="63"/>
                    <a:pt x="108" y="62"/>
                    <a:pt x="108" y="61"/>
                  </a:cubicBezTo>
                  <a:cubicBezTo>
                    <a:pt x="107" y="59"/>
                    <a:pt x="105" y="57"/>
                    <a:pt x="104" y="54"/>
                  </a:cubicBezTo>
                  <a:cubicBezTo>
                    <a:pt x="104" y="54"/>
                    <a:pt x="104" y="53"/>
                    <a:pt x="103" y="54"/>
                  </a:cubicBezTo>
                  <a:cubicBezTo>
                    <a:pt x="103" y="54"/>
                    <a:pt x="103" y="55"/>
                    <a:pt x="103" y="55"/>
                  </a:cubicBezTo>
                  <a:close/>
                  <a:moveTo>
                    <a:pt x="83" y="18"/>
                  </a:moveTo>
                  <a:cubicBezTo>
                    <a:pt x="76" y="18"/>
                    <a:pt x="76" y="18"/>
                    <a:pt x="76" y="18"/>
                  </a:cubicBezTo>
                  <a:cubicBezTo>
                    <a:pt x="85" y="18"/>
                    <a:pt x="95" y="18"/>
                    <a:pt x="103" y="18"/>
                  </a:cubicBezTo>
                  <a:cubicBezTo>
                    <a:pt x="97" y="17"/>
                    <a:pt x="90" y="17"/>
                    <a:pt x="83" y="18"/>
                  </a:cubicBezTo>
                  <a:close/>
                  <a:moveTo>
                    <a:pt x="112" y="23"/>
                  </a:moveTo>
                  <a:cubicBezTo>
                    <a:pt x="114" y="26"/>
                    <a:pt x="115" y="29"/>
                    <a:pt x="117" y="32"/>
                  </a:cubicBezTo>
                  <a:cubicBezTo>
                    <a:pt x="117" y="31"/>
                    <a:pt x="118" y="29"/>
                    <a:pt x="118" y="28"/>
                  </a:cubicBezTo>
                  <a:cubicBezTo>
                    <a:pt x="118" y="27"/>
                    <a:pt x="117" y="26"/>
                    <a:pt x="116" y="25"/>
                  </a:cubicBezTo>
                  <a:cubicBezTo>
                    <a:pt x="115" y="24"/>
                    <a:pt x="115" y="23"/>
                    <a:pt x="114" y="22"/>
                  </a:cubicBezTo>
                  <a:cubicBezTo>
                    <a:pt x="114" y="22"/>
                    <a:pt x="113" y="22"/>
                    <a:pt x="112" y="21"/>
                  </a:cubicBezTo>
                  <a:cubicBezTo>
                    <a:pt x="112" y="21"/>
                    <a:pt x="112" y="22"/>
                    <a:pt x="112" y="23"/>
                  </a:cubicBezTo>
                  <a:close/>
                  <a:moveTo>
                    <a:pt x="67" y="178"/>
                  </a:moveTo>
                  <a:cubicBezTo>
                    <a:pt x="75" y="186"/>
                    <a:pt x="75" y="186"/>
                    <a:pt x="75" y="186"/>
                  </a:cubicBezTo>
                  <a:cubicBezTo>
                    <a:pt x="76" y="187"/>
                    <a:pt x="78" y="186"/>
                    <a:pt x="79" y="186"/>
                  </a:cubicBezTo>
                  <a:cubicBezTo>
                    <a:pt x="77" y="184"/>
                    <a:pt x="76" y="183"/>
                    <a:pt x="75" y="182"/>
                  </a:cubicBezTo>
                  <a:cubicBezTo>
                    <a:pt x="74" y="179"/>
                    <a:pt x="71" y="177"/>
                    <a:pt x="67" y="178"/>
                  </a:cubicBezTo>
                  <a:close/>
                  <a:moveTo>
                    <a:pt x="52" y="42"/>
                  </a:moveTo>
                  <a:cubicBezTo>
                    <a:pt x="51" y="42"/>
                    <a:pt x="50" y="42"/>
                    <a:pt x="49" y="43"/>
                  </a:cubicBezTo>
                  <a:cubicBezTo>
                    <a:pt x="49" y="45"/>
                    <a:pt x="49" y="47"/>
                    <a:pt x="49" y="49"/>
                  </a:cubicBezTo>
                  <a:cubicBezTo>
                    <a:pt x="46" y="67"/>
                    <a:pt x="46" y="67"/>
                    <a:pt x="46" y="67"/>
                  </a:cubicBezTo>
                  <a:cubicBezTo>
                    <a:pt x="48" y="58"/>
                    <a:pt x="51" y="51"/>
                    <a:pt x="52" y="42"/>
                  </a:cubicBezTo>
                  <a:cubicBezTo>
                    <a:pt x="52" y="42"/>
                    <a:pt x="53" y="41"/>
                    <a:pt x="52" y="42"/>
                  </a:cubicBezTo>
                  <a:close/>
                  <a:moveTo>
                    <a:pt x="109" y="35"/>
                  </a:moveTo>
                  <a:cubicBezTo>
                    <a:pt x="107" y="41"/>
                    <a:pt x="107" y="41"/>
                    <a:pt x="107" y="41"/>
                  </a:cubicBezTo>
                  <a:cubicBezTo>
                    <a:pt x="109" y="42"/>
                    <a:pt x="110" y="44"/>
                    <a:pt x="112" y="46"/>
                  </a:cubicBezTo>
                  <a:cubicBezTo>
                    <a:pt x="112" y="46"/>
                    <a:pt x="112" y="47"/>
                    <a:pt x="112" y="46"/>
                  </a:cubicBezTo>
                  <a:cubicBezTo>
                    <a:pt x="113" y="45"/>
                    <a:pt x="113" y="43"/>
                    <a:pt x="113" y="42"/>
                  </a:cubicBezTo>
                  <a:cubicBezTo>
                    <a:pt x="109" y="34"/>
                    <a:pt x="109" y="34"/>
                    <a:pt x="109" y="34"/>
                  </a:cubicBezTo>
                  <a:cubicBezTo>
                    <a:pt x="109" y="34"/>
                    <a:pt x="109" y="35"/>
                    <a:pt x="109" y="35"/>
                  </a:cubicBezTo>
                  <a:close/>
                  <a:moveTo>
                    <a:pt x="36" y="74"/>
                  </a:moveTo>
                  <a:cubicBezTo>
                    <a:pt x="44" y="82"/>
                    <a:pt x="44" y="82"/>
                    <a:pt x="44" y="82"/>
                  </a:cubicBezTo>
                  <a:cubicBezTo>
                    <a:pt x="47" y="83"/>
                    <a:pt x="49" y="83"/>
                    <a:pt x="51" y="84"/>
                  </a:cubicBezTo>
                  <a:cubicBezTo>
                    <a:pt x="51" y="80"/>
                    <a:pt x="52" y="77"/>
                    <a:pt x="53" y="75"/>
                  </a:cubicBezTo>
                  <a:cubicBezTo>
                    <a:pt x="48" y="76"/>
                    <a:pt x="42" y="74"/>
                    <a:pt x="37" y="73"/>
                  </a:cubicBezTo>
                  <a:cubicBezTo>
                    <a:pt x="37" y="73"/>
                    <a:pt x="35" y="74"/>
                    <a:pt x="36" y="74"/>
                  </a:cubicBezTo>
                  <a:close/>
                  <a:moveTo>
                    <a:pt x="100" y="19"/>
                  </a:moveTo>
                  <a:cubicBezTo>
                    <a:pt x="99" y="19"/>
                    <a:pt x="98" y="19"/>
                    <a:pt x="97" y="20"/>
                  </a:cubicBezTo>
                  <a:cubicBezTo>
                    <a:pt x="100" y="20"/>
                    <a:pt x="103" y="20"/>
                    <a:pt x="105" y="21"/>
                  </a:cubicBezTo>
                  <a:cubicBezTo>
                    <a:pt x="105" y="22"/>
                    <a:pt x="104" y="22"/>
                    <a:pt x="104" y="22"/>
                  </a:cubicBezTo>
                  <a:cubicBezTo>
                    <a:pt x="100" y="23"/>
                    <a:pt x="96" y="23"/>
                    <a:pt x="92" y="22"/>
                  </a:cubicBezTo>
                  <a:cubicBezTo>
                    <a:pt x="92" y="23"/>
                    <a:pt x="93" y="23"/>
                    <a:pt x="93" y="23"/>
                  </a:cubicBezTo>
                  <a:cubicBezTo>
                    <a:pt x="95" y="23"/>
                    <a:pt x="97" y="23"/>
                    <a:pt x="100" y="24"/>
                  </a:cubicBezTo>
                  <a:cubicBezTo>
                    <a:pt x="100" y="24"/>
                    <a:pt x="101" y="25"/>
                    <a:pt x="101" y="25"/>
                  </a:cubicBezTo>
                  <a:cubicBezTo>
                    <a:pt x="100" y="26"/>
                    <a:pt x="99" y="26"/>
                    <a:pt x="99" y="26"/>
                  </a:cubicBezTo>
                  <a:cubicBezTo>
                    <a:pt x="92" y="26"/>
                    <a:pt x="84" y="26"/>
                    <a:pt x="77" y="26"/>
                  </a:cubicBezTo>
                  <a:cubicBezTo>
                    <a:pt x="77" y="27"/>
                    <a:pt x="77" y="27"/>
                    <a:pt x="78" y="27"/>
                  </a:cubicBezTo>
                  <a:cubicBezTo>
                    <a:pt x="81" y="27"/>
                    <a:pt x="84" y="28"/>
                    <a:pt x="86" y="28"/>
                  </a:cubicBezTo>
                  <a:cubicBezTo>
                    <a:pt x="87" y="29"/>
                    <a:pt x="87" y="29"/>
                    <a:pt x="87" y="28"/>
                  </a:cubicBezTo>
                  <a:cubicBezTo>
                    <a:pt x="89" y="29"/>
                    <a:pt x="91" y="29"/>
                    <a:pt x="92" y="29"/>
                  </a:cubicBezTo>
                  <a:cubicBezTo>
                    <a:pt x="93" y="29"/>
                    <a:pt x="94" y="30"/>
                    <a:pt x="94" y="30"/>
                  </a:cubicBezTo>
                  <a:cubicBezTo>
                    <a:pt x="94" y="31"/>
                    <a:pt x="93" y="32"/>
                    <a:pt x="93" y="32"/>
                  </a:cubicBezTo>
                  <a:cubicBezTo>
                    <a:pt x="88" y="32"/>
                    <a:pt x="84" y="32"/>
                    <a:pt x="80" y="33"/>
                  </a:cubicBezTo>
                  <a:cubicBezTo>
                    <a:pt x="79" y="33"/>
                    <a:pt x="78" y="34"/>
                    <a:pt x="78" y="34"/>
                  </a:cubicBezTo>
                  <a:cubicBezTo>
                    <a:pt x="81" y="36"/>
                    <a:pt x="85" y="36"/>
                    <a:pt x="87" y="38"/>
                  </a:cubicBezTo>
                  <a:cubicBezTo>
                    <a:pt x="88" y="39"/>
                    <a:pt x="87" y="40"/>
                    <a:pt x="87" y="40"/>
                  </a:cubicBezTo>
                  <a:cubicBezTo>
                    <a:pt x="86" y="40"/>
                    <a:pt x="84" y="40"/>
                    <a:pt x="83" y="41"/>
                  </a:cubicBezTo>
                  <a:cubicBezTo>
                    <a:pt x="83" y="41"/>
                    <a:pt x="82" y="41"/>
                    <a:pt x="82" y="41"/>
                  </a:cubicBezTo>
                  <a:cubicBezTo>
                    <a:pt x="84" y="42"/>
                    <a:pt x="86" y="43"/>
                    <a:pt x="87" y="44"/>
                  </a:cubicBezTo>
                  <a:cubicBezTo>
                    <a:pt x="85" y="45"/>
                    <a:pt x="82" y="46"/>
                    <a:pt x="80" y="47"/>
                  </a:cubicBezTo>
                  <a:cubicBezTo>
                    <a:pt x="80" y="48"/>
                    <a:pt x="81" y="48"/>
                    <a:pt x="81" y="49"/>
                  </a:cubicBezTo>
                  <a:cubicBezTo>
                    <a:pt x="83" y="50"/>
                    <a:pt x="85" y="51"/>
                    <a:pt x="87" y="53"/>
                  </a:cubicBezTo>
                  <a:cubicBezTo>
                    <a:pt x="84" y="52"/>
                    <a:pt x="83" y="51"/>
                    <a:pt x="81" y="50"/>
                  </a:cubicBezTo>
                  <a:cubicBezTo>
                    <a:pt x="81" y="50"/>
                    <a:pt x="79" y="49"/>
                    <a:pt x="79" y="48"/>
                  </a:cubicBezTo>
                  <a:cubicBezTo>
                    <a:pt x="79" y="47"/>
                    <a:pt x="79" y="46"/>
                    <a:pt x="80" y="45"/>
                  </a:cubicBezTo>
                  <a:cubicBezTo>
                    <a:pt x="81" y="45"/>
                    <a:pt x="83" y="45"/>
                    <a:pt x="85" y="43"/>
                  </a:cubicBezTo>
                  <a:cubicBezTo>
                    <a:pt x="83" y="44"/>
                    <a:pt x="82" y="43"/>
                    <a:pt x="82" y="43"/>
                  </a:cubicBezTo>
                  <a:cubicBezTo>
                    <a:pt x="81" y="42"/>
                    <a:pt x="80" y="42"/>
                    <a:pt x="81" y="41"/>
                  </a:cubicBezTo>
                  <a:cubicBezTo>
                    <a:pt x="82" y="40"/>
                    <a:pt x="83" y="39"/>
                    <a:pt x="86" y="39"/>
                  </a:cubicBezTo>
                  <a:cubicBezTo>
                    <a:pt x="83" y="38"/>
                    <a:pt x="80" y="37"/>
                    <a:pt x="77" y="35"/>
                  </a:cubicBezTo>
                  <a:cubicBezTo>
                    <a:pt x="77" y="35"/>
                    <a:pt x="76" y="34"/>
                    <a:pt x="76" y="34"/>
                  </a:cubicBezTo>
                  <a:cubicBezTo>
                    <a:pt x="78" y="32"/>
                    <a:pt x="80" y="31"/>
                    <a:pt x="83" y="31"/>
                  </a:cubicBezTo>
                  <a:cubicBezTo>
                    <a:pt x="85" y="31"/>
                    <a:pt x="88" y="31"/>
                    <a:pt x="89" y="30"/>
                  </a:cubicBezTo>
                  <a:cubicBezTo>
                    <a:pt x="89" y="30"/>
                    <a:pt x="88" y="30"/>
                    <a:pt x="87" y="30"/>
                  </a:cubicBezTo>
                  <a:cubicBezTo>
                    <a:pt x="86" y="30"/>
                    <a:pt x="85" y="29"/>
                    <a:pt x="84" y="29"/>
                  </a:cubicBezTo>
                  <a:cubicBezTo>
                    <a:pt x="80" y="29"/>
                    <a:pt x="76" y="28"/>
                    <a:pt x="73" y="27"/>
                  </a:cubicBezTo>
                  <a:cubicBezTo>
                    <a:pt x="74" y="26"/>
                    <a:pt x="74" y="25"/>
                    <a:pt x="75" y="25"/>
                  </a:cubicBezTo>
                  <a:cubicBezTo>
                    <a:pt x="95" y="25"/>
                    <a:pt x="95" y="25"/>
                    <a:pt x="95" y="25"/>
                  </a:cubicBezTo>
                  <a:cubicBezTo>
                    <a:pt x="74" y="23"/>
                    <a:pt x="74" y="23"/>
                    <a:pt x="74" y="23"/>
                  </a:cubicBezTo>
                  <a:cubicBezTo>
                    <a:pt x="73" y="25"/>
                    <a:pt x="71" y="27"/>
                    <a:pt x="70" y="29"/>
                  </a:cubicBezTo>
                  <a:cubicBezTo>
                    <a:pt x="70" y="30"/>
                    <a:pt x="71" y="30"/>
                    <a:pt x="71" y="30"/>
                  </a:cubicBezTo>
                  <a:cubicBezTo>
                    <a:pt x="71" y="30"/>
                    <a:pt x="71" y="31"/>
                    <a:pt x="71" y="31"/>
                  </a:cubicBezTo>
                  <a:cubicBezTo>
                    <a:pt x="54" y="41"/>
                    <a:pt x="54" y="41"/>
                    <a:pt x="54" y="41"/>
                  </a:cubicBezTo>
                  <a:cubicBezTo>
                    <a:pt x="53" y="41"/>
                    <a:pt x="55" y="42"/>
                    <a:pt x="55" y="42"/>
                  </a:cubicBezTo>
                  <a:cubicBezTo>
                    <a:pt x="55" y="44"/>
                    <a:pt x="54" y="46"/>
                    <a:pt x="54" y="47"/>
                  </a:cubicBezTo>
                  <a:cubicBezTo>
                    <a:pt x="54" y="48"/>
                    <a:pt x="55" y="49"/>
                    <a:pt x="54" y="50"/>
                  </a:cubicBezTo>
                  <a:cubicBezTo>
                    <a:pt x="53" y="56"/>
                    <a:pt x="51" y="61"/>
                    <a:pt x="50" y="67"/>
                  </a:cubicBezTo>
                  <a:cubicBezTo>
                    <a:pt x="51" y="66"/>
                    <a:pt x="53" y="67"/>
                    <a:pt x="55" y="66"/>
                  </a:cubicBezTo>
                  <a:cubicBezTo>
                    <a:pt x="55" y="65"/>
                    <a:pt x="56" y="64"/>
                    <a:pt x="59" y="65"/>
                  </a:cubicBezTo>
                  <a:cubicBezTo>
                    <a:pt x="59" y="65"/>
                    <a:pt x="59" y="65"/>
                    <a:pt x="59" y="66"/>
                  </a:cubicBezTo>
                  <a:cubicBezTo>
                    <a:pt x="61" y="66"/>
                    <a:pt x="63" y="65"/>
                    <a:pt x="64" y="66"/>
                  </a:cubicBezTo>
                  <a:cubicBezTo>
                    <a:pt x="65" y="67"/>
                    <a:pt x="66" y="68"/>
                    <a:pt x="66" y="69"/>
                  </a:cubicBezTo>
                  <a:cubicBezTo>
                    <a:pt x="65" y="70"/>
                    <a:pt x="64" y="70"/>
                    <a:pt x="64" y="70"/>
                  </a:cubicBezTo>
                  <a:cubicBezTo>
                    <a:pt x="61" y="94"/>
                    <a:pt x="56" y="115"/>
                    <a:pt x="52" y="137"/>
                  </a:cubicBezTo>
                  <a:cubicBezTo>
                    <a:pt x="52" y="139"/>
                    <a:pt x="54" y="140"/>
                    <a:pt x="53" y="141"/>
                  </a:cubicBezTo>
                  <a:cubicBezTo>
                    <a:pt x="53" y="141"/>
                    <a:pt x="53" y="142"/>
                    <a:pt x="52" y="142"/>
                  </a:cubicBezTo>
                  <a:cubicBezTo>
                    <a:pt x="50" y="142"/>
                    <a:pt x="47" y="143"/>
                    <a:pt x="44" y="144"/>
                  </a:cubicBezTo>
                  <a:cubicBezTo>
                    <a:pt x="40" y="143"/>
                    <a:pt x="34" y="143"/>
                    <a:pt x="30" y="145"/>
                  </a:cubicBezTo>
                  <a:cubicBezTo>
                    <a:pt x="28" y="145"/>
                    <a:pt x="26" y="145"/>
                    <a:pt x="25" y="146"/>
                  </a:cubicBezTo>
                  <a:cubicBezTo>
                    <a:pt x="23" y="152"/>
                    <a:pt x="23" y="159"/>
                    <a:pt x="23" y="166"/>
                  </a:cubicBezTo>
                  <a:cubicBezTo>
                    <a:pt x="23" y="167"/>
                    <a:pt x="23" y="168"/>
                    <a:pt x="24" y="168"/>
                  </a:cubicBezTo>
                  <a:cubicBezTo>
                    <a:pt x="39" y="170"/>
                    <a:pt x="39" y="170"/>
                    <a:pt x="39" y="170"/>
                  </a:cubicBezTo>
                  <a:cubicBezTo>
                    <a:pt x="40" y="170"/>
                    <a:pt x="44" y="170"/>
                    <a:pt x="43" y="170"/>
                  </a:cubicBezTo>
                  <a:cubicBezTo>
                    <a:pt x="43" y="169"/>
                    <a:pt x="43" y="168"/>
                    <a:pt x="44" y="168"/>
                  </a:cubicBezTo>
                  <a:cubicBezTo>
                    <a:pt x="47" y="167"/>
                    <a:pt x="50" y="167"/>
                    <a:pt x="53" y="167"/>
                  </a:cubicBezTo>
                  <a:cubicBezTo>
                    <a:pt x="52" y="167"/>
                    <a:pt x="51" y="166"/>
                    <a:pt x="52" y="166"/>
                  </a:cubicBezTo>
                  <a:cubicBezTo>
                    <a:pt x="53" y="165"/>
                    <a:pt x="55" y="165"/>
                    <a:pt x="56" y="164"/>
                  </a:cubicBezTo>
                  <a:cubicBezTo>
                    <a:pt x="56" y="164"/>
                    <a:pt x="55" y="163"/>
                    <a:pt x="56" y="163"/>
                  </a:cubicBezTo>
                  <a:cubicBezTo>
                    <a:pt x="56" y="162"/>
                    <a:pt x="56" y="162"/>
                    <a:pt x="57" y="162"/>
                  </a:cubicBezTo>
                  <a:cubicBezTo>
                    <a:pt x="56" y="162"/>
                    <a:pt x="56" y="161"/>
                    <a:pt x="56" y="161"/>
                  </a:cubicBezTo>
                  <a:cubicBezTo>
                    <a:pt x="56" y="160"/>
                    <a:pt x="56" y="158"/>
                    <a:pt x="56" y="156"/>
                  </a:cubicBezTo>
                  <a:cubicBezTo>
                    <a:pt x="57" y="155"/>
                    <a:pt x="58" y="156"/>
                    <a:pt x="60" y="156"/>
                  </a:cubicBezTo>
                  <a:cubicBezTo>
                    <a:pt x="60" y="156"/>
                    <a:pt x="62" y="155"/>
                    <a:pt x="62" y="156"/>
                  </a:cubicBezTo>
                  <a:cubicBezTo>
                    <a:pt x="61" y="156"/>
                    <a:pt x="60" y="157"/>
                    <a:pt x="58" y="157"/>
                  </a:cubicBezTo>
                  <a:cubicBezTo>
                    <a:pt x="58" y="157"/>
                    <a:pt x="59" y="158"/>
                    <a:pt x="58" y="159"/>
                  </a:cubicBezTo>
                  <a:cubicBezTo>
                    <a:pt x="58" y="160"/>
                    <a:pt x="59" y="161"/>
                    <a:pt x="60" y="161"/>
                  </a:cubicBezTo>
                  <a:cubicBezTo>
                    <a:pt x="60" y="161"/>
                    <a:pt x="60" y="162"/>
                    <a:pt x="60" y="162"/>
                  </a:cubicBezTo>
                  <a:cubicBezTo>
                    <a:pt x="60" y="164"/>
                    <a:pt x="62" y="163"/>
                    <a:pt x="62" y="164"/>
                  </a:cubicBezTo>
                  <a:cubicBezTo>
                    <a:pt x="63" y="164"/>
                    <a:pt x="62" y="165"/>
                    <a:pt x="63" y="165"/>
                  </a:cubicBezTo>
                  <a:cubicBezTo>
                    <a:pt x="62" y="165"/>
                    <a:pt x="59" y="165"/>
                    <a:pt x="59" y="165"/>
                  </a:cubicBezTo>
                  <a:cubicBezTo>
                    <a:pt x="59" y="166"/>
                    <a:pt x="60" y="166"/>
                    <a:pt x="60" y="166"/>
                  </a:cubicBezTo>
                  <a:cubicBezTo>
                    <a:pt x="61" y="166"/>
                    <a:pt x="62" y="167"/>
                    <a:pt x="61" y="168"/>
                  </a:cubicBezTo>
                  <a:cubicBezTo>
                    <a:pt x="61" y="168"/>
                    <a:pt x="60" y="168"/>
                    <a:pt x="60" y="169"/>
                  </a:cubicBezTo>
                  <a:cubicBezTo>
                    <a:pt x="60" y="168"/>
                    <a:pt x="57" y="168"/>
                    <a:pt x="56" y="168"/>
                  </a:cubicBezTo>
                  <a:cubicBezTo>
                    <a:pt x="55" y="168"/>
                    <a:pt x="55" y="169"/>
                    <a:pt x="55" y="169"/>
                  </a:cubicBezTo>
                  <a:cubicBezTo>
                    <a:pt x="61" y="170"/>
                    <a:pt x="68" y="170"/>
                    <a:pt x="74" y="171"/>
                  </a:cubicBezTo>
                  <a:cubicBezTo>
                    <a:pt x="85" y="173"/>
                    <a:pt x="85" y="173"/>
                    <a:pt x="85" y="173"/>
                  </a:cubicBezTo>
                  <a:cubicBezTo>
                    <a:pt x="86" y="173"/>
                    <a:pt x="88" y="173"/>
                    <a:pt x="89" y="173"/>
                  </a:cubicBezTo>
                  <a:cubicBezTo>
                    <a:pt x="88" y="172"/>
                    <a:pt x="88" y="171"/>
                    <a:pt x="87" y="170"/>
                  </a:cubicBezTo>
                  <a:cubicBezTo>
                    <a:pt x="86" y="170"/>
                    <a:pt x="87" y="169"/>
                    <a:pt x="87" y="169"/>
                  </a:cubicBezTo>
                  <a:cubicBezTo>
                    <a:pt x="88" y="169"/>
                    <a:pt x="89" y="171"/>
                    <a:pt x="90" y="171"/>
                  </a:cubicBezTo>
                  <a:cubicBezTo>
                    <a:pt x="90" y="169"/>
                    <a:pt x="90" y="168"/>
                    <a:pt x="89" y="167"/>
                  </a:cubicBezTo>
                  <a:cubicBezTo>
                    <a:pt x="89" y="166"/>
                    <a:pt x="90" y="166"/>
                    <a:pt x="90" y="166"/>
                  </a:cubicBezTo>
                  <a:cubicBezTo>
                    <a:pt x="89" y="161"/>
                    <a:pt x="90" y="155"/>
                    <a:pt x="90" y="150"/>
                  </a:cubicBezTo>
                  <a:cubicBezTo>
                    <a:pt x="85" y="149"/>
                    <a:pt x="80" y="149"/>
                    <a:pt x="74" y="149"/>
                  </a:cubicBezTo>
                  <a:cubicBezTo>
                    <a:pt x="72" y="150"/>
                    <a:pt x="68" y="149"/>
                    <a:pt x="67" y="147"/>
                  </a:cubicBezTo>
                  <a:cubicBezTo>
                    <a:pt x="72" y="127"/>
                    <a:pt x="79" y="108"/>
                    <a:pt x="84" y="88"/>
                  </a:cubicBezTo>
                  <a:cubicBezTo>
                    <a:pt x="91" y="65"/>
                    <a:pt x="100" y="43"/>
                    <a:pt x="106" y="19"/>
                  </a:cubicBezTo>
                  <a:cubicBezTo>
                    <a:pt x="104" y="19"/>
                    <a:pt x="102" y="19"/>
                    <a:pt x="100" y="19"/>
                  </a:cubicBezTo>
                  <a:close/>
                  <a:moveTo>
                    <a:pt x="2" y="157"/>
                  </a:moveTo>
                  <a:cubicBezTo>
                    <a:pt x="3" y="157"/>
                    <a:pt x="3" y="157"/>
                    <a:pt x="3" y="157"/>
                  </a:cubicBezTo>
                  <a:cubicBezTo>
                    <a:pt x="5" y="160"/>
                    <a:pt x="8" y="164"/>
                    <a:pt x="10" y="166"/>
                  </a:cubicBezTo>
                  <a:cubicBezTo>
                    <a:pt x="11" y="166"/>
                    <a:pt x="10" y="165"/>
                    <a:pt x="10" y="165"/>
                  </a:cubicBezTo>
                  <a:cubicBezTo>
                    <a:pt x="9" y="164"/>
                    <a:pt x="8" y="163"/>
                    <a:pt x="9" y="162"/>
                  </a:cubicBezTo>
                  <a:cubicBezTo>
                    <a:pt x="9" y="161"/>
                    <a:pt x="10" y="162"/>
                    <a:pt x="11" y="162"/>
                  </a:cubicBezTo>
                  <a:cubicBezTo>
                    <a:pt x="12" y="148"/>
                    <a:pt x="12" y="148"/>
                    <a:pt x="12" y="148"/>
                  </a:cubicBezTo>
                  <a:cubicBezTo>
                    <a:pt x="12" y="140"/>
                    <a:pt x="12" y="140"/>
                    <a:pt x="12" y="140"/>
                  </a:cubicBezTo>
                  <a:cubicBezTo>
                    <a:pt x="15" y="139"/>
                    <a:pt x="18" y="138"/>
                    <a:pt x="22" y="137"/>
                  </a:cubicBezTo>
                  <a:cubicBezTo>
                    <a:pt x="22" y="137"/>
                    <a:pt x="22" y="137"/>
                    <a:pt x="22" y="137"/>
                  </a:cubicBezTo>
                  <a:cubicBezTo>
                    <a:pt x="23" y="136"/>
                    <a:pt x="26" y="137"/>
                    <a:pt x="26" y="137"/>
                  </a:cubicBezTo>
                  <a:cubicBezTo>
                    <a:pt x="31" y="137"/>
                    <a:pt x="36" y="137"/>
                    <a:pt x="41" y="137"/>
                  </a:cubicBezTo>
                  <a:cubicBezTo>
                    <a:pt x="40" y="136"/>
                    <a:pt x="40" y="134"/>
                    <a:pt x="41" y="133"/>
                  </a:cubicBezTo>
                  <a:cubicBezTo>
                    <a:pt x="42" y="133"/>
                    <a:pt x="43" y="134"/>
                    <a:pt x="43" y="133"/>
                  </a:cubicBezTo>
                  <a:cubicBezTo>
                    <a:pt x="46" y="122"/>
                    <a:pt x="46" y="107"/>
                    <a:pt x="48" y="95"/>
                  </a:cubicBezTo>
                  <a:cubicBezTo>
                    <a:pt x="49" y="93"/>
                    <a:pt x="50" y="90"/>
                    <a:pt x="50" y="87"/>
                  </a:cubicBezTo>
                  <a:cubicBezTo>
                    <a:pt x="47" y="87"/>
                    <a:pt x="45" y="86"/>
                    <a:pt x="42" y="85"/>
                  </a:cubicBezTo>
                  <a:cubicBezTo>
                    <a:pt x="38" y="83"/>
                    <a:pt x="38" y="83"/>
                    <a:pt x="38" y="83"/>
                  </a:cubicBezTo>
                  <a:cubicBezTo>
                    <a:pt x="37" y="82"/>
                    <a:pt x="36" y="81"/>
                    <a:pt x="35" y="80"/>
                  </a:cubicBezTo>
                  <a:cubicBezTo>
                    <a:pt x="35" y="80"/>
                    <a:pt x="35" y="80"/>
                    <a:pt x="35" y="80"/>
                  </a:cubicBezTo>
                  <a:cubicBezTo>
                    <a:pt x="34" y="81"/>
                    <a:pt x="33" y="81"/>
                    <a:pt x="32" y="80"/>
                  </a:cubicBezTo>
                  <a:cubicBezTo>
                    <a:pt x="31" y="80"/>
                    <a:pt x="31" y="79"/>
                    <a:pt x="31" y="78"/>
                  </a:cubicBezTo>
                  <a:cubicBezTo>
                    <a:pt x="30" y="70"/>
                    <a:pt x="31" y="62"/>
                    <a:pt x="33" y="56"/>
                  </a:cubicBezTo>
                  <a:cubicBezTo>
                    <a:pt x="34" y="49"/>
                    <a:pt x="37" y="43"/>
                    <a:pt x="36" y="36"/>
                  </a:cubicBezTo>
                  <a:cubicBezTo>
                    <a:pt x="38" y="35"/>
                    <a:pt x="40" y="35"/>
                    <a:pt x="41" y="36"/>
                  </a:cubicBezTo>
                  <a:cubicBezTo>
                    <a:pt x="54" y="36"/>
                    <a:pt x="61" y="31"/>
                    <a:pt x="67" y="25"/>
                  </a:cubicBezTo>
                  <a:cubicBezTo>
                    <a:pt x="68" y="22"/>
                    <a:pt x="68" y="18"/>
                    <a:pt x="69" y="15"/>
                  </a:cubicBezTo>
                  <a:cubicBezTo>
                    <a:pt x="66" y="16"/>
                    <a:pt x="63" y="16"/>
                    <a:pt x="61" y="17"/>
                  </a:cubicBezTo>
                  <a:cubicBezTo>
                    <a:pt x="60" y="17"/>
                    <a:pt x="59" y="16"/>
                    <a:pt x="57" y="16"/>
                  </a:cubicBezTo>
                  <a:cubicBezTo>
                    <a:pt x="57" y="16"/>
                    <a:pt x="57" y="14"/>
                    <a:pt x="57" y="14"/>
                  </a:cubicBezTo>
                  <a:cubicBezTo>
                    <a:pt x="59" y="13"/>
                    <a:pt x="61" y="12"/>
                    <a:pt x="63" y="12"/>
                  </a:cubicBezTo>
                  <a:cubicBezTo>
                    <a:pt x="63" y="12"/>
                    <a:pt x="63" y="10"/>
                    <a:pt x="65" y="10"/>
                  </a:cubicBezTo>
                  <a:cubicBezTo>
                    <a:pt x="64" y="10"/>
                    <a:pt x="65" y="9"/>
                    <a:pt x="65" y="8"/>
                  </a:cubicBezTo>
                  <a:cubicBezTo>
                    <a:pt x="69" y="7"/>
                    <a:pt x="74" y="8"/>
                    <a:pt x="79" y="7"/>
                  </a:cubicBezTo>
                  <a:cubicBezTo>
                    <a:pt x="90" y="7"/>
                    <a:pt x="100" y="8"/>
                    <a:pt x="110" y="9"/>
                  </a:cubicBezTo>
                  <a:cubicBezTo>
                    <a:pt x="110" y="10"/>
                    <a:pt x="111" y="9"/>
                    <a:pt x="111" y="9"/>
                  </a:cubicBezTo>
                  <a:cubicBezTo>
                    <a:pt x="111" y="6"/>
                    <a:pt x="112" y="3"/>
                    <a:pt x="112" y="1"/>
                  </a:cubicBezTo>
                  <a:cubicBezTo>
                    <a:pt x="113" y="0"/>
                    <a:pt x="114" y="0"/>
                    <a:pt x="114" y="0"/>
                  </a:cubicBezTo>
                  <a:cubicBezTo>
                    <a:pt x="116" y="0"/>
                    <a:pt x="117" y="2"/>
                    <a:pt x="117" y="4"/>
                  </a:cubicBezTo>
                  <a:cubicBezTo>
                    <a:pt x="116" y="5"/>
                    <a:pt x="115" y="8"/>
                    <a:pt x="115" y="10"/>
                  </a:cubicBezTo>
                  <a:cubicBezTo>
                    <a:pt x="117" y="10"/>
                    <a:pt x="118" y="12"/>
                    <a:pt x="118" y="14"/>
                  </a:cubicBezTo>
                  <a:cubicBezTo>
                    <a:pt x="118" y="14"/>
                    <a:pt x="117" y="14"/>
                    <a:pt x="117" y="15"/>
                  </a:cubicBezTo>
                  <a:cubicBezTo>
                    <a:pt x="118" y="14"/>
                    <a:pt x="118" y="15"/>
                    <a:pt x="118" y="15"/>
                  </a:cubicBezTo>
                  <a:cubicBezTo>
                    <a:pt x="119" y="16"/>
                    <a:pt x="118" y="17"/>
                    <a:pt x="118" y="16"/>
                  </a:cubicBezTo>
                  <a:cubicBezTo>
                    <a:pt x="117" y="16"/>
                    <a:pt x="116" y="16"/>
                    <a:pt x="115" y="15"/>
                  </a:cubicBezTo>
                  <a:cubicBezTo>
                    <a:pt x="117" y="20"/>
                    <a:pt x="118" y="23"/>
                    <a:pt x="121" y="26"/>
                  </a:cubicBezTo>
                  <a:cubicBezTo>
                    <a:pt x="122" y="30"/>
                    <a:pt x="125" y="33"/>
                    <a:pt x="126" y="36"/>
                  </a:cubicBezTo>
                  <a:cubicBezTo>
                    <a:pt x="127" y="36"/>
                    <a:pt x="128" y="37"/>
                    <a:pt x="127" y="38"/>
                  </a:cubicBezTo>
                  <a:cubicBezTo>
                    <a:pt x="126" y="38"/>
                    <a:pt x="125" y="38"/>
                    <a:pt x="125" y="38"/>
                  </a:cubicBezTo>
                  <a:cubicBezTo>
                    <a:pt x="123" y="36"/>
                    <a:pt x="122" y="34"/>
                    <a:pt x="121" y="32"/>
                  </a:cubicBezTo>
                  <a:cubicBezTo>
                    <a:pt x="119" y="33"/>
                    <a:pt x="118" y="36"/>
                    <a:pt x="119" y="38"/>
                  </a:cubicBezTo>
                  <a:cubicBezTo>
                    <a:pt x="119" y="39"/>
                    <a:pt x="117" y="38"/>
                    <a:pt x="117" y="40"/>
                  </a:cubicBezTo>
                  <a:cubicBezTo>
                    <a:pt x="118" y="41"/>
                    <a:pt x="119" y="43"/>
                    <a:pt x="119" y="45"/>
                  </a:cubicBezTo>
                  <a:cubicBezTo>
                    <a:pt x="119" y="46"/>
                    <a:pt x="117" y="46"/>
                    <a:pt x="117" y="46"/>
                  </a:cubicBezTo>
                  <a:cubicBezTo>
                    <a:pt x="117" y="47"/>
                    <a:pt x="118" y="49"/>
                    <a:pt x="117" y="50"/>
                  </a:cubicBezTo>
                  <a:cubicBezTo>
                    <a:pt x="117" y="51"/>
                    <a:pt x="116" y="51"/>
                    <a:pt x="114" y="51"/>
                  </a:cubicBezTo>
                  <a:cubicBezTo>
                    <a:pt x="116" y="52"/>
                    <a:pt x="115" y="52"/>
                    <a:pt x="114" y="51"/>
                  </a:cubicBezTo>
                  <a:cubicBezTo>
                    <a:pt x="114" y="51"/>
                    <a:pt x="114" y="51"/>
                    <a:pt x="113" y="52"/>
                  </a:cubicBezTo>
                  <a:cubicBezTo>
                    <a:pt x="114" y="52"/>
                    <a:pt x="114" y="52"/>
                    <a:pt x="114" y="53"/>
                  </a:cubicBezTo>
                  <a:cubicBezTo>
                    <a:pt x="113" y="52"/>
                    <a:pt x="113" y="53"/>
                    <a:pt x="113" y="54"/>
                  </a:cubicBezTo>
                  <a:cubicBezTo>
                    <a:pt x="113" y="55"/>
                    <a:pt x="114" y="57"/>
                    <a:pt x="114" y="59"/>
                  </a:cubicBezTo>
                  <a:cubicBezTo>
                    <a:pt x="114" y="59"/>
                    <a:pt x="113" y="60"/>
                    <a:pt x="113" y="60"/>
                  </a:cubicBezTo>
                  <a:cubicBezTo>
                    <a:pt x="113" y="60"/>
                    <a:pt x="112" y="60"/>
                    <a:pt x="112" y="60"/>
                  </a:cubicBezTo>
                  <a:cubicBezTo>
                    <a:pt x="111" y="60"/>
                    <a:pt x="111" y="61"/>
                    <a:pt x="111" y="63"/>
                  </a:cubicBezTo>
                  <a:cubicBezTo>
                    <a:pt x="111" y="63"/>
                    <a:pt x="112" y="65"/>
                    <a:pt x="111" y="66"/>
                  </a:cubicBezTo>
                  <a:cubicBezTo>
                    <a:pt x="111" y="66"/>
                    <a:pt x="111" y="66"/>
                    <a:pt x="110" y="67"/>
                  </a:cubicBezTo>
                  <a:cubicBezTo>
                    <a:pt x="110" y="67"/>
                    <a:pt x="109" y="67"/>
                    <a:pt x="109" y="67"/>
                  </a:cubicBezTo>
                  <a:cubicBezTo>
                    <a:pt x="109" y="70"/>
                    <a:pt x="108" y="74"/>
                    <a:pt x="107" y="77"/>
                  </a:cubicBezTo>
                  <a:cubicBezTo>
                    <a:pt x="107" y="78"/>
                    <a:pt x="107" y="79"/>
                    <a:pt x="108" y="80"/>
                  </a:cubicBezTo>
                  <a:cubicBezTo>
                    <a:pt x="107" y="80"/>
                    <a:pt x="107" y="80"/>
                    <a:pt x="106" y="79"/>
                  </a:cubicBezTo>
                  <a:cubicBezTo>
                    <a:pt x="106" y="79"/>
                    <a:pt x="106" y="80"/>
                    <a:pt x="106" y="81"/>
                  </a:cubicBezTo>
                  <a:cubicBezTo>
                    <a:pt x="107" y="83"/>
                    <a:pt x="108" y="84"/>
                    <a:pt x="109" y="86"/>
                  </a:cubicBezTo>
                  <a:cubicBezTo>
                    <a:pt x="109" y="86"/>
                    <a:pt x="109" y="88"/>
                    <a:pt x="108" y="88"/>
                  </a:cubicBezTo>
                  <a:cubicBezTo>
                    <a:pt x="106" y="88"/>
                    <a:pt x="105" y="86"/>
                    <a:pt x="104" y="86"/>
                  </a:cubicBezTo>
                  <a:cubicBezTo>
                    <a:pt x="104" y="87"/>
                    <a:pt x="103" y="88"/>
                    <a:pt x="104" y="89"/>
                  </a:cubicBezTo>
                  <a:cubicBezTo>
                    <a:pt x="105" y="90"/>
                    <a:pt x="106" y="91"/>
                    <a:pt x="106" y="93"/>
                  </a:cubicBezTo>
                  <a:cubicBezTo>
                    <a:pt x="106" y="94"/>
                    <a:pt x="105" y="95"/>
                    <a:pt x="104" y="94"/>
                  </a:cubicBezTo>
                  <a:cubicBezTo>
                    <a:pt x="103" y="94"/>
                    <a:pt x="103" y="94"/>
                    <a:pt x="102" y="93"/>
                  </a:cubicBezTo>
                  <a:cubicBezTo>
                    <a:pt x="102" y="93"/>
                    <a:pt x="102" y="94"/>
                    <a:pt x="102" y="94"/>
                  </a:cubicBezTo>
                  <a:cubicBezTo>
                    <a:pt x="103" y="96"/>
                    <a:pt x="104" y="97"/>
                    <a:pt x="104" y="99"/>
                  </a:cubicBezTo>
                  <a:cubicBezTo>
                    <a:pt x="104" y="99"/>
                    <a:pt x="103" y="100"/>
                    <a:pt x="103" y="100"/>
                  </a:cubicBezTo>
                  <a:cubicBezTo>
                    <a:pt x="102" y="100"/>
                    <a:pt x="101" y="99"/>
                    <a:pt x="100" y="99"/>
                  </a:cubicBezTo>
                  <a:cubicBezTo>
                    <a:pt x="100" y="99"/>
                    <a:pt x="99" y="100"/>
                    <a:pt x="99" y="101"/>
                  </a:cubicBezTo>
                  <a:cubicBezTo>
                    <a:pt x="99" y="102"/>
                    <a:pt x="100" y="103"/>
                    <a:pt x="100" y="103"/>
                  </a:cubicBezTo>
                  <a:cubicBezTo>
                    <a:pt x="99" y="104"/>
                    <a:pt x="99" y="104"/>
                    <a:pt x="98" y="104"/>
                  </a:cubicBezTo>
                  <a:cubicBezTo>
                    <a:pt x="98" y="105"/>
                    <a:pt x="97" y="107"/>
                    <a:pt x="97" y="109"/>
                  </a:cubicBezTo>
                  <a:cubicBezTo>
                    <a:pt x="97" y="109"/>
                    <a:pt x="98" y="111"/>
                    <a:pt x="97" y="111"/>
                  </a:cubicBezTo>
                  <a:cubicBezTo>
                    <a:pt x="96" y="111"/>
                    <a:pt x="96" y="111"/>
                    <a:pt x="96" y="112"/>
                  </a:cubicBezTo>
                  <a:cubicBezTo>
                    <a:pt x="95" y="113"/>
                    <a:pt x="96" y="114"/>
                    <a:pt x="96" y="115"/>
                  </a:cubicBezTo>
                  <a:cubicBezTo>
                    <a:pt x="94" y="116"/>
                    <a:pt x="94" y="117"/>
                    <a:pt x="94" y="119"/>
                  </a:cubicBezTo>
                  <a:cubicBezTo>
                    <a:pt x="94" y="119"/>
                    <a:pt x="95" y="120"/>
                    <a:pt x="95" y="121"/>
                  </a:cubicBezTo>
                  <a:cubicBezTo>
                    <a:pt x="95" y="121"/>
                    <a:pt x="94" y="122"/>
                    <a:pt x="94" y="122"/>
                  </a:cubicBezTo>
                  <a:cubicBezTo>
                    <a:pt x="93" y="122"/>
                    <a:pt x="93" y="122"/>
                    <a:pt x="92" y="121"/>
                  </a:cubicBezTo>
                  <a:cubicBezTo>
                    <a:pt x="92" y="122"/>
                    <a:pt x="92" y="123"/>
                    <a:pt x="92" y="124"/>
                  </a:cubicBezTo>
                  <a:cubicBezTo>
                    <a:pt x="92" y="125"/>
                    <a:pt x="92" y="125"/>
                    <a:pt x="93" y="126"/>
                  </a:cubicBezTo>
                  <a:cubicBezTo>
                    <a:pt x="91" y="127"/>
                    <a:pt x="89" y="129"/>
                    <a:pt x="91" y="130"/>
                  </a:cubicBezTo>
                  <a:cubicBezTo>
                    <a:pt x="91" y="131"/>
                    <a:pt x="92" y="132"/>
                    <a:pt x="92" y="133"/>
                  </a:cubicBezTo>
                  <a:cubicBezTo>
                    <a:pt x="91" y="134"/>
                    <a:pt x="90" y="134"/>
                    <a:pt x="90" y="133"/>
                  </a:cubicBezTo>
                  <a:cubicBezTo>
                    <a:pt x="90" y="135"/>
                    <a:pt x="89" y="136"/>
                    <a:pt x="90" y="137"/>
                  </a:cubicBezTo>
                  <a:cubicBezTo>
                    <a:pt x="89" y="138"/>
                    <a:pt x="89" y="138"/>
                    <a:pt x="89" y="138"/>
                  </a:cubicBezTo>
                  <a:cubicBezTo>
                    <a:pt x="88" y="141"/>
                    <a:pt x="88" y="141"/>
                    <a:pt x="88" y="141"/>
                  </a:cubicBezTo>
                  <a:cubicBezTo>
                    <a:pt x="90" y="141"/>
                    <a:pt x="92" y="141"/>
                    <a:pt x="93" y="141"/>
                  </a:cubicBezTo>
                  <a:cubicBezTo>
                    <a:pt x="94" y="140"/>
                    <a:pt x="95" y="139"/>
                    <a:pt x="97" y="140"/>
                  </a:cubicBezTo>
                  <a:cubicBezTo>
                    <a:pt x="97" y="140"/>
                    <a:pt x="97" y="142"/>
                    <a:pt x="98" y="141"/>
                  </a:cubicBezTo>
                  <a:cubicBezTo>
                    <a:pt x="100" y="141"/>
                    <a:pt x="103" y="142"/>
                    <a:pt x="103" y="144"/>
                  </a:cubicBezTo>
                  <a:cubicBezTo>
                    <a:pt x="103" y="145"/>
                    <a:pt x="104" y="146"/>
                    <a:pt x="105" y="147"/>
                  </a:cubicBezTo>
                  <a:cubicBezTo>
                    <a:pt x="108" y="151"/>
                    <a:pt x="112" y="154"/>
                    <a:pt x="116" y="156"/>
                  </a:cubicBezTo>
                  <a:cubicBezTo>
                    <a:pt x="116" y="157"/>
                    <a:pt x="115" y="158"/>
                    <a:pt x="115" y="157"/>
                  </a:cubicBezTo>
                  <a:cubicBezTo>
                    <a:pt x="113" y="157"/>
                    <a:pt x="112" y="156"/>
                    <a:pt x="111" y="155"/>
                  </a:cubicBezTo>
                  <a:cubicBezTo>
                    <a:pt x="111" y="156"/>
                    <a:pt x="111" y="158"/>
                    <a:pt x="112" y="159"/>
                  </a:cubicBezTo>
                  <a:cubicBezTo>
                    <a:pt x="110" y="159"/>
                    <a:pt x="110" y="160"/>
                    <a:pt x="110" y="161"/>
                  </a:cubicBezTo>
                  <a:cubicBezTo>
                    <a:pt x="110" y="162"/>
                    <a:pt x="111" y="162"/>
                    <a:pt x="111" y="163"/>
                  </a:cubicBezTo>
                  <a:cubicBezTo>
                    <a:pt x="109" y="163"/>
                    <a:pt x="110" y="165"/>
                    <a:pt x="110" y="166"/>
                  </a:cubicBezTo>
                  <a:cubicBezTo>
                    <a:pt x="110" y="166"/>
                    <a:pt x="111" y="167"/>
                    <a:pt x="110" y="167"/>
                  </a:cubicBezTo>
                  <a:cubicBezTo>
                    <a:pt x="108" y="167"/>
                    <a:pt x="109" y="168"/>
                    <a:pt x="109" y="169"/>
                  </a:cubicBezTo>
                  <a:cubicBezTo>
                    <a:pt x="109" y="169"/>
                    <a:pt x="109" y="170"/>
                    <a:pt x="109" y="171"/>
                  </a:cubicBezTo>
                  <a:cubicBezTo>
                    <a:pt x="109" y="172"/>
                    <a:pt x="110" y="173"/>
                    <a:pt x="109" y="174"/>
                  </a:cubicBezTo>
                  <a:cubicBezTo>
                    <a:pt x="109" y="174"/>
                    <a:pt x="109" y="174"/>
                    <a:pt x="108" y="174"/>
                  </a:cubicBezTo>
                  <a:cubicBezTo>
                    <a:pt x="108" y="176"/>
                    <a:pt x="109" y="177"/>
                    <a:pt x="109" y="178"/>
                  </a:cubicBezTo>
                  <a:cubicBezTo>
                    <a:pt x="109" y="179"/>
                    <a:pt x="108" y="179"/>
                    <a:pt x="108" y="178"/>
                  </a:cubicBezTo>
                  <a:cubicBezTo>
                    <a:pt x="107" y="179"/>
                    <a:pt x="107" y="181"/>
                    <a:pt x="108" y="181"/>
                  </a:cubicBezTo>
                  <a:cubicBezTo>
                    <a:pt x="108" y="183"/>
                    <a:pt x="110" y="184"/>
                    <a:pt x="110" y="185"/>
                  </a:cubicBezTo>
                  <a:cubicBezTo>
                    <a:pt x="110" y="185"/>
                    <a:pt x="109" y="186"/>
                    <a:pt x="109" y="185"/>
                  </a:cubicBezTo>
                  <a:cubicBezTo>
                    <a:pt x="108" y="185"/>
                    <a:pt x="107" y="184"/>
                    <a:pt x="106" y="184"/>
                  </a:cubicBezTo>
                  <a:cubicBezTo>
                    <a:pt x="109" y="188"/>
                    <a:pt x="112" y="191"/>
                    <a:pt x="115" y="195"/>
                  </a:cubicBezTo>
                  <a:cubicBezTo>
                    <a:pt x="115" y="195"/>
                    <a:pt x="116" y="196"/>
                    <a:pt x="114" y="196"/>
                  </a:cubicBezTo>
                  <a:cubicBezTo>
                    <a:pt x="114" y="196"/>
                    <a:pt x="114" y="195"/>
                    <a:pt x="113" y="195"/>
                  </a:cubicBezTo>
                  <a:cubicBezTo>
                    <a:pt x="113" y="196"/>
                    <a:pt x="112" y="196"/>
                    <a:pt x="111" y="196"/>
                  </a:cubicBezTo>
                  <a:cubicBezTo>
                    <a:pt x="109" y="194"/>
                    <a:pt x="107" y="192"/>
                    <a:pt x="105" y="190"/>
                  </a:cubicBezTo>
                  <a:cubicBezTo>
                    <a:pt x="105" y="190"/>
                    <a:pt x="102" y="189"/>
                    <a:pt x="101" y="189"/>
                  </a:cubicBezTo>
                  <a:cubicBezTo>
                    <a:pt x="102" y="189"/>
                    <a:pt x="101" y="191"/>
                    <a:pt x="101" y="190"/>
                  </a:cubicBezTo>
                  <a:cubicBezTo>
                    <a:pt x="98" y="189"/>
                    <a:pt x="93" y="190"/>
                    <a:pt x="89" y="190"/>
                  </a:cubicBezTo>
                  <a:cubicBezTo>
                    <a:pt x="87" y="190"/>
                    <a:pt x="84" y="190"/>
                    <a:pt x="82" y="189"/>
                  </a:cubicBezTo>
                  <a:cubicBezTo>
                    <a:pt x="82" y="191"/>
                    <a:pt x="80" y="191"/>
                    <a:pt x="79" y="190"/>
                  </a:cubicBezTo>
                  <a:cubicBezTo>
                    <a:pt x="78" y="189"/>
                    <a:pt x="76" y="189"/>
                    <a:pt x="75" y="190"/>
                  </a:cubicBezTo>
                  <a:cubicBezTo>
                    <a:pt x="74" y="190"/>
                    <a:pt x="74" y="190"/>
                    <a:pt x="73" y="190"/>
                  </a:cubicBezTo>
                  <a:cubicBezTo>
                    <a:pt x="68" y="190"/>
                    <a:pt x="64" y="190"/>
                    <a:pt x="59" y="190"/>
                  </a:cubicBezTo>
                  <a:cubicBezTo>
                    <a:pt x="56" y="189"/>
                    <a:pt x="53" y="189"/>
                    <a:pt x="51" y="189"/>
                  </a:cubicBezTo>
                  <a:cubicBezTo>
                    <a:pt x="50" y="189"/>
                    <a:pt x="50" y="188"/>
                    <a:pt x="50" y="188"/>
                  </a:cubicBezTo>
                  <a:cubicBezTo>
                    <a:pt x="45" y="188"/>
                    <a:pt x="41" y="186"/>
                    <a:pt x="35" y="187"/>
                  </a:cubicBezTo>
                  <a:cubicBezTo>
                    <a:pt x="36" y="187"/>
                    <a:pt x="37" y="188"/>
                    <a:pt x="37" y="189"/>
                  </a:cubicBezTo>
                  <a:cubicBezTo>
                    <a:pt x="38" y="189"/>
                    <a:pt x="37" y="190"/>
                    <a:pt x="36" y="190"/>
                  </a:cubicBezTo>
                  <a:cubicBezTo>
                    <a:pt x="35" y="189"/>
                    <a:pt x="33" y="186"/>
                    <a:pt x="30" y="186"/>
                  </a:cubicBezTo>
                  <a:cubicBezTo>
                    <a:pt x="30" y="188"/>
                    <a:pt x="32" y="190"/>
                    <a:pt x="33" y="190"/>
                  </a:cubicBezTo>
                  <a:cubicBezTo>
                    <a:pt x="34" y="191"/>
                    <a:pt x="33" y="192"/>
                    <a:pt x="34" y="193"/>
                  </a:cubicBezTo>
                  <a:cubicBezTo>
                    <a:pt x="34" y="194"/>
                    <a:pt x="33" y="194"/>
                    <a:pt x="33" y="194"/>
                  </a:cubicBezTo>
                  <a:cubicBezTo>
                    <a:pt x="30" y="191"/>
                    <a:pt x="28" y="189"/>
                    <a:pt x="25" y="186"/>
                  </a:cubicBezTo>
                  <a:cubicBezTo>
                    <a:pt x="25" y="186"/>
                    <a:pt x="24" y="186"/>
                    <a:pt x="24" y="187"/>
                  </a:cubicBezTo>
                  <a:cubicBezTo>
                    <a:pt x="23" y="186"/>
                    <a:pt x="21" y="185"/>
                    <a:pt x="20" y="183"/>
                  </a:cubicBezTo>
                  <a:cubicBezTo>
                    <a:pt x="17" y="176"/>
                    <a:pt x="11" y="171"/>
                    <a:pt x="7" y="165"/>
                  </a:cubicBezTo>
                  <a:cubicBezTo>
                    <a:pt x="4" y="163"/>
                    <a:pt x="2" y="160"/>
                    <a:pt x="1" y="157"/>
                  </a:cubicBezTo>
                  <a:cubicBezTo>
                    <a:pt x="0" y="156"/>
                    <a:pt x="1" y="156"/>
                    <a:pt x="2" y="156"/>
                  </a:cubicBezTo>
                  <a:cubicBezTo>
                    <a:pt x="2" y="156"/>
                    <a:pt x="2" y="157"/>
                    <a:pt x="2" y="157"/>
                  </a:cubicBezTo>
                  <a:close/>
                </a:path>
              </a:pathLst>
            </a:custGeom>
            <a:solidFill>
              <a:schemeClr val="accent1"/>
            </a:solidFill>
            <a:ln>
              <a:noFill/>
            </a:ln>
          </p:spPr>
          <p:txBody>
            <a:bodyPr vert="horz" wrap="square" lIns="91440" tIns="45720" rIns="91440" bIns="45720" numCol="1" anchor="t" anchorCtr="0" compatLnSpc="1">
              <a:normAutofit/>
            </a:bodyPr>
            <a:p>
              <a:pPr algn="ctr"/>
              <a:endParaRPr lang="zh-CN" altLang="en-US" sz="2000">
                <a:solidFill>
                  <a:schemeClr val="dk1"/>
                </a:solidFill>
                <a:latin typeface="微软雅黑" panose="020B0503020204020204" charset="-122"/>
                <a:ea typeface="微软雅黑" panose="020B0503020204020204" charset="-122"/>
              </a:endParaRPr>
            </a:p>
          </p:txBody>
        </p:sp>
        <p:sp>
          <p:nvSpPr>
            <p:cNvPr id="10" name="矩形 9"/>
            <p:cNvSpPr/>
            <p:nvPr>
              <p:custDataLst>
                <p:tags r:id="rId7"/>
              </p:custDataLst>
            </p:nvPr>
          </p:nvSpPr>
          <p:spPr>
            <a:xfrm>
              <a:off x="2651605" y="1339744"/>
              <a:ext cx="5563942" cy="1040312"/>
            </a:xfrm>
            <a:prstGeom prst="rect">
              <a:avLst/>
            </a:prstGeom>
          </p:spPr>
          <p:txBody>
            <a:bodyPr wrap="square" lIns="0" tIns="0" rIns="0" bIns="0" anchor="t" anchorCtr="0">
              <a:normAutofit/>
            </a:bodyPr>
            <a:p>
              <a:pPr marL="0" indent="0" algn="l">
                <a:lnSpc>
                  <a:spcPct val="130000"/>
                </a:lnSpc>
                <a:spcBef>
                  <a:spcPts val="0"/>
                </a:spcBef>
                <a:spcAft>
                  <a:spcPts val="0"/>
                </a:spcAft>
                <a:buSzPct val="100000"/>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内部构成，</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体育服务业</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占体育产业</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gn="l">
                <a:lnSpc>
                  <a:spcPct val="130000"/>
                </a:lnSpc>
                <a:spcBef>
                  <a:spcPts val="0"/>
                </a:spcBef>
                <a:spcAft>
                  <a:spcPts val="0"/>
                </a:spcAft>
                <a:buSzPct val="100000"/>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增加值的比重为70.0%。</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8" name="组合 2"/>
          <p:cNvGrpSpPr/>
          <p:nvPr>
            <p:custDataLst>
              <p:tags r:id="rId8"/>
            </p:custDataLst>
          </p:nvPr>
        </p:nvGrpSpPr>
        <p:grpSpPr>
          <a:xfrm>
            <a:off x="628015" y="4686935"/>
            <a:ext cx="11095991" cy="1283335"/>
            <a:chOff x="1918769" y="3023481"/>
            <a:chExt cx="8211080" cy="1040517"/>
          </a:xfrm>
        </p:grpSpPr>
        <p:sp>
          <p:nvSpPr>
            <p:cNvPr id="11" name="Freeform 9"/>
            <p:cNvSpPr>
              <a:spLocks noChangeAspect="1" noEditPoints="1"/>
            </p:cNvSpPr>
            <p:nvPr>
              <p:custDataLst>
                <p:tags r:id="rId9"/>
              </p:custDataLst>
            </p:nvPr>
          </p:nvSpPr>
          <p:spPr bwMode="auto">
            <a:xfrm>
              <a:off x="1918769" y="3134689"/>
              <a:ext cx="400357" cy="506615"/>
            </a:xfrm>
            <a:custGeom>
              <a:avLst/>
              <a:gdLst>
                <a:gd name="T0" fmla="*/ 29 w 168"/>
                <a:gd name="T1" fmla="*/ 88 h 213"/>
                <a:gd name="T2" fmla="*/ 65 w 168"/>
                <a:gd name="T3" fmla="*/ 73 h 213"/>
                <a:gd name="T4" fmla="*/ 32 w 168"/>
                <a:gd name="T5" fmla="*/ 48 h 213"/>
                <a:gd name="T6" fmla="*/ 42 w 168"/>
                <a:gd name="T7" fmla="*/ 26 h 213"/>
                <a:gd name="T8" fmla="*/ 46 w 168"/>
                <a:gd name="T9" fmla="*/ 76 h 213"/>
                <a:gd name="T10" fmla="*/ 90 w 168"/>
                <a:gd name="T11" fmla="*/ 76 h 213"/>
                <a:gd name="T12" fmla="*/ 66 w 168"/>
                <a:gd name="T13" fmla="*/ 76 h 213"/>
                <a:gd name="T14" fmla="*/ 56 w 168"/>
                <a:gd name="T15" fmla="*/ 175 h 213"/>
                <a:gd name="T16" fmla="*/ 41 w 168"/>
                <a:gd name="T17" fmla="*/ 175 h 213"/>
                <a:gd name="T18" fmla="*/ 106 w 168"/>
                <a:gd name="T19" fmla="*/ 204 h 213"/>
                <a:gd name="T20" fmla="*/ 26 w 168"/>
                <a:gd name="T21" fmla="*/ 44 h 213"/>
                <a:gd name="T22" fmla="*/ 76 w 168"/>
                <a:gd name="T23" fmla="*/ 81 h 213"/>
                <a:gd name="T24" fmla="*/ 89 w 168"/>
                <a:gd name="T25" fmla="*/ 185 h 213"/>
                <a:gd name="T26" fmla="*/ 124 w 168"/>
                <a:gd name="T27" fmla="*/ 18 h 213"/>
                <a:gd name="T28" fmla="*/ 58 w 168"/>
                <a:gd name="T29" fmla="*/ 183 h 213"/>
                <a:gd name="T30" fmla="*/ 27 w 168"/>
                <a:gd name="T31" fmla="*/ 62 h 213"/>
                <a:gd name="T32" fmla="*/ 91 w 168"/>
                <a:gd name="T33" fmla="*/ 22 h 213"/>
                <a:gd name="T34" fmla="*/ 88 w 168"/>
                <a:gd name="T35" fmla="*/ 24 h 213"/>
                <a:gd name="T36" fmla="*/ 98 w 168"/>
                <a:gd name="T37" fmla="*/ 194 h 213"/>
                <a:gd name="T38" fmla="*/ 85 w 168"/>
                <a:gd name="T39" fmla="*/ 180 h 213"/>
                <a:gd name="T40" fmla="*/ 141 w 168"/>
                <a:gd name="T41" fmla="*/ 64 h 213"/>
                <a:gd name="T42" fmla="*/ 23 w 168"/>
                <a:gd name="T43" fmla="*/ 160 h 213"/>
                <a:gd name="T44" fmla="*/ 46 w 168"/>
                <a:gd name="T45" fmla="*/ 182 h 213"/>
                <a:gd name="T46" fmla="*/ 96 w 168"/>
                <a:gd name="T47" fmla="*/ 75 h 213"/>
                <a:gd name="T48" fmla="*/ 96 w 168"/>
                <a:gd name="T49" fmla="*/ 25 h 213"/>
                <a:gd name="T50" fmla="*/ 119 w 168"/>
                <a:gd name="T51" fmla="*/ 35 h 213"/>
                <a:gd name="T52" fmla="*/ 140 w 168"/>
                <a:gd name="T53" fmla="*/ 84 h 213"/>
                <a:gd name="T54" fmla="*/ 159 w 168"/>
                <a:gd name="T55" fmla="*/ 125 h 213"/>
                <a:gd name="T56" fmla="*/ 33 w 168"/>
                <a:gd name="T57" fmla="*/ 129 h 213"/>
                <a:gd name="T58" fmla="*/ 103 w 168"/>
                <a:gd name="T59" fmla="*/ 26 h 213"/>
                <a:gd name="T60" fmla="*/ 77 w 168"/>
                <a:gd name="T61" fmla="*/ 71 h 213"/>
                <a:gd name="T62" fmla="*/ 31 w 168"/>
                <a:gd name="T63" fmla="*/ 74 h 213"/>
                <a:gd name="T64" fmla="*/ 58 w 168"/>
                <a:gd name="T65" fmla="*/ 31 h 213"/>
                <a:gd name="T66" fmla="*/ 129 w 168"/>
                <a:gd name="T67" fmla="*/ 32 h 213"/>
                <a:gd name="T68" fmla="*/ 32 w 168"/>
                <a:gd name="T69" fmla="*/ 81 h 213"/>
                <a:gd name="T70" fmla="*/ 86 w 168"/>
                <a:gd name="T71" fmla="*/ 82 h 213"/>
                <a:gd name="T72" fmla="*/ 142 w 168"/>
                <a:gd name="T73" fmla="*/ 72 h 213"/>
                <a:gd name="T74" fmla="*/ 26 w 168"/>
                <a:gd name="T75" fmla="*/ 175 h 213"/>
                <a:gd name="T76" fmla="*/ 144 w 168"/>
                <a:gd name="T77" fmla="*/ 54 h 213"/>
                <a:gd name="T78" fmla="*/ 93 w 168"/>
                <a:gd name="T79" fmla="*/ 146 h 213"/>
                <a:gd name="T80" fmla="*/ 107 w 168"/>
                <a:gd name="T81" fmla="*/ 138 h 213"/>
                <a:gd name="T82" fmla="*/ 83 w 168"/>
                <a:gd name="T83" fmla="*/ 141 h 213"/>
                <a:gd name="T84" fmla="*/ 137 w 168"/>
                <a:gd name="T85" fmla="*/ 75 h 213"/>
                <a:gd name="T86" fmla="*/ 127 w 168"/>
                <a:gd name="T87" fmla="*/ 49 h 213"/>
                <a:gd name="T88" fmla="*/ 107 w 168"/>
                <a:gd name="T89" fmla="*/ 36 h 213"/>
                <a:gd name="T90" fmla="*/ 85 w 168"/>
                <a:gd name="T91" fmla="*/ 33 h 213"/>
                <a:gd name="T92" fmla="*/ 59 w 168"/>
                <a:gd name="T93" fmla="*/ 33 h 213"/>
                <a:gd name="T94" fmla="*/ 82 w 168"/>
                <a:gd name="T95" fmla="*/ 100 h 213"/>
                <a:gd name="T96" fmla="*/ 93 w 168"/>
                <a:gd name="T97" fmla="*/ 114 h 213"/>
                <a:gd name="T98" fmla="*/ 15 w 168"/>
                <a:gd name="T99" fmla="*/ 136 h 213"/>
                <a:gd name="T100" fmla="*/ 80 w 168"/>
                <a:gd name="T101" fmla="*/ 87 h 213"/>
                <a:gd name="T102" fmla="*/ 25 w 168"/>
                <a:gd name="T103" fmla="*/ 75 h 213"/>
                <a:gd name="T104" fmla="*/ 19 w 168"/>
                <a:gd name="T105" fmla="*/ 50 h 213"/>
                <a:gd name="T106" fmla="*/ 56 w 168"/>
                <a:gd name="T107" fmla="*/ 3 h 213"/>
                <a:gd name="T108" fmla="*/ 116 w 168"/>
                <a:gd name="T109" fmla="*/ 4 h 213"/>
                <a:gd name="T110" fmla="*/ 135 w 168"/>
                <a:gd name="T111" fmla="*/ 104 h 213"/>
                <a:gd name="T112" fmla="*/ 153 w 168"/>
                <a:gd name="T113" fmla="*/ 160 h 213"/>
                <a:gd name="T114" fmla="*/ 112 w 168"/>
                <a:gd name="T115" fmla="*/ 213 h 213"/>
                <a:gd name="T116" fmla="*/ 88 w 168"/>
                <a:gd name="T117" fmla="*/ 199 h 213"/>
                <a:gd name="T118" fmla="*/ 47 w 168"/>
                <a:gd name="T119" fmla="*/ 190 h 213"/>
                <a:gd name="T120" fmla="*/ 23 w 168"/>
                <a:gd name="T121" fmla="*/ 192 h 213"/>
                <a:gd name="T122" fmla="*/ 10 w 168"/>
                <a:gd name="T123" fmla="*/ 15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213">
                  <a:moveTo>
                    <a:pt x="74" y="183"/>
                  </a:moveTo>
                  <a:cubicBezTo>
                    <a:pt x="73" y="183"/>
                    <a:pt x="72" y="184"/>
                    <a:pt x="72" y="184"/>
                  </a:cubicBezTo>
                  <a:cubicBezTo>
                    <a:pt x="73" y="184"/>
                    <a:pt x="74" y="184"/>
                    <a:pt x="74" y="183"/>
                  </a:cubicBezTo>
                  <a:close/>
                  <a:moveTo>
                    <a:pt x="92" y="190"/>
                  </a:moveTo>
                  <a:cubicBezTo>
                    <a:pt x="92" y="190"/>
                    <a:pt x="92" y="190"/>
                    <a:pt x="93" y="189"/>
                  </a:cubicBezTo>
                  <a:cubicBezTo>
                    <a:pt x="93" y="189"/>
                    <a:pt x="94" y="189"/>
                    <a:pt x="94" y="188"/>
                  </a:cubicBezTo>
                  <a:cubicBezTo>
                    <a:pt x="93" y="188"/>
                    <a:pt x="93" y="189"/>
                    <a:pt x="93" y="189"/>
                  </a:cubicBezTo>
                  <a:lnTo>
                    <a:pt x="92" y="190"/>
                  </a:lnTo>
                  <a:close/>
                  <a:moveTo>
                    <a:pt x="9" y="149"/>
                  </a:moveTo>
                  <a:cubicBezTo>
                    <a:pt x="10" y="149"/>
                    <a:pt x="10" y="148"/>
                    <a:pt x="10" y="148"/>
                  </a:cubicBezTo>
                  <a:cubicBezTo>
                    <a:pt x="9" y="148"/>
                    <a:pt x="9" y="149"/>
                    <a:pt x="9" y="149"/>
                  </a:cubicBezTo>
                  <a:close/>
                  <a:moveTo>
                    <a:pt x="26" y="80"/>
                  </a:moveTo>
                  <a:cubicBezTo>
                    <a:pt x="27" y="79"/>
                    <a:pt x="27" y="78"/>
                    <a:pt x="27" y="78"/>
                  </a:cubicBezTo>
                  <a:cubicBezTo>
                    <a:pt x="26" y="77"/>
                    <a:pt x="26" y="79"/>
                    <a:pt x="26" y="80"/>
                  </a:cubicBezTo>
                  <a:close/>
                  <a:moveTo>
                    <a:pt x="29" y="88"/>
                  </a:moveTo>
                  <a:cubicBezTo>
                    <a:pt x="29" y="87"/>
                    <a:pt x="29" y="87"/>
                    <a:pt x="30" y="86"/>
                  </a:cubicBezTo>
                  <a:cubicBezTo>
                    <a:pt x="30" y="86"/>
                    <a:pt x="30" y="85"/>
                    <a:pt x="29" y="85"/>
                  </a:cubicBezTo>
                  <a:cubicBezTo>
                    <a:pt x="29" y="86"/>
                    <a:pt x="29" y="87"/>
                    <a:pt x="29" y="88"/>
                  </a:cubicBezTo>
                  <a:close/>
                  <a:moveTo>
                    <a:pt x="40" y="88"/>
                  </a:moveTo>
                  <a:cubicBezTo>
                    <a:pt x="40" y="88"/>
                    <a:pt x="41" y="87"/>
                    <a:pt x="41" y="87"/>
                  </a:cubicBezTo>
                  <a:cubicBezTo>
                    <a:pt x="41" y="87"/>
                    <a:pt x="41" y="86"/>
                    <a:pt x="42" y="86"/>
                  </a:cubicBezTo>
                  <a:cubicBezTo>
                    <a:pt x="42" y="86"/>
                    <a:pt x="42" y="85"/>
                    <a:pt x="42" y="85"/>
                  </a:cubicBezTo>
                  <a:cubicBezTo>
                    <a:pt x="42" y="86"/>
                    <a:pt x="42" y="86"/>
                    <a:pt x="42" y="86"/>
                  </a:cubicBezTo>
                  <a:cubicBezTo>
                    <a:pt x="41" y="86"/>
                    <a:pt x="41" y="86"/>
                    <a:pt x="41" y="87"/>
                  </a:cubicBezTo>
                  <a:cubicBezTo>
                    <a:pt x="40" y="87"/>
                    <a:pt x="40" y="88"/>
                    <a:pt x="40" y="88"/>
                  </a:cubicBezTo>
                  <a:close/>
                  <a:moveTo>
                    <a:pt x="62" y="76"/>
                  </a:moveTo>
                  <a:cubicBezTo>
                    <a:pt x="63" y="75"/>
                    <a:pt x="63" y="75"/>
                    <a:pt x="63" y="75"/>
                  </a:cubicBezTo>
                  <a:cubicBezTo>
                    <a:pt x="63" y="75"/>
                    <a:pt x="64" y="75"/>
                    <a:pt x="64" y="74"/>
                  </a:cubicBezTo>
                  <a:cubicBezTo>
                    <a:pt x="64" y="74"/>
                    <a:pt x="64" y="74"/>
                    <a:pt x="64" y="74"/>
                  </a:cubicBezTo>
                  <a:cubicBezTo>
                    <a:pt x="65" y="73"/>
                    <a:pt x="65" y="73"/>
                    <a:pt x="65" y="73"/>
                  </a:cubicBezTo>
                  <a:cubicBezTo>
                    <a:pt x="64" y="74"/>
                    <a:pt x="64" y="74"/>
                    <a:pt x="64" y="74"/>
                  </a:cubicBezTo>
                  <a:cubicBezTo>
                    <a:pt x="64" y="74"/>
                    <a:pt x="64" y="74"/>
                    <a:pt x="64" y="74"/>
                  </a:cubicBezTo>
                  <a:cubicBezTo>
                    <a:pt x="63" y="74"/>
                    <a:pt x="63" y="75"/>
                    <a:pt x="63" y="75"/>
                  </a:cubicBezTo>
                  <a:lnTo>
                    <a:pt x="62" y="76"/>
                  </a:lnTo>
                  <a:close/>
                  <a:moveTo>
                    <a:pt x="26" y="60"/>
                  </a:moveTo>
                  <a:cubicBezTo>
                    <a:pt x="26" y="59"/>
                    <a:pt x="26" y="59"/>
                    <a:pt x="26" y="59"/>
                  </a:cubicBezTo>
                  <a:cubicBezTo>
                    <a:pt x="27" y="59"/>
                    <a:pt x="27" y="58"/>
                    <a:pt x="28" y="58"/>
                  </a:cubicBezTo>
                  <a:cubicBezTo>
                    <a:pt x="28" y="56"/>
                    <a:pt x="26" y="58"/>
                    <a:pt x="26" y="59"/>
                  </a:cubicBezTo>
                  <a:lnTo>
                    <a:pt x="26" y="60"/>
                  </a:lnTo>
                  <a:close/>
                  <a:moveTo>
                    <a:pt x="29" y="52"/>
                  </a:moveTo>
                  <a:cubicBezTo>
                    <a:pt x="29" y="52"/>
                    <a:pt x="29" y="52"/>
                    <a:pt x="29" y="52"/>
                  </a:cubicBezTo>
                  <a:cubicBezTo>
                    <a:pt x="30" y="51"/>
                    <a:pt x="30" y="51"/>
                    <a:pt x="30" y="51"/>
                  </a:cubicBezTo>
                  <a:cubicBezTo>
                    <a:pt x="30" y="51"/>
                    <a:pt x="30" y="51"/>
                    <a:pt x="30" y="51"/>
                  </a:cubicBezTo>
                  <a:cubicBezTo>
                    <a:pt x="30" y="50"/>
                    <a:pt x="30" y="50"/>
                    <a:pt x="30" y="50"/>
                  </a:cubicBezTo>
                  <a:cubicBezTo>
                    <a:pt x="31" y="49"/>
                    <a:pt x="32" y="49"/>
                    <a:pt x="32" y="48"/>
                  </a:cubicBezTo>
                  <a:cubicBezTo>
                    <a:pt x="31" y="48"/>
                    <a:pt x="31" y="49"/>
                    <a:pt x="30" y="50"/>
                  </a:cubicBezTo>
                  <a:cubicBezTo>
                    <a:pt x="30" y="51"/>
                    <a:pt x="30" y="51"/>
                    <a:pt x="30" y="51"/>
                  </a:cubicBezTo>
                  <a:cubicBezTo>
                    <a:pt x="30" y="51"/>
                    <a:pt x="30" y="51"/>
                    <a:pt x="30" y="51"/>
                  </a:cubicBezTo>
                  <a:cubicBezTo>
                    <a:pt x="29" y="52"/>
                    <a:pt x="29" y="52"/>
                    <a:pt x="29" y="52"/>
                  </a:cubicBezTo>
                  <a:close/>
                  <a:moveTo>
                    <a:pt x="73" y="202"/>
                  </a:moveTo>
                  <a:cubicBezTo>
                    <a:pt x="72" y="202"/>
                    <a:pt x="72" y="201"/>
                    <a:pt x="72" y="200"/>
                  </a:cubicBezTo>
                  <a:cubicBezTo>
                    <a:pt x="73" y="200"/>
                    <a:pt x="74" y="200"/>
                    <a:pt x="74" y="201"/>
                  </a:cubicBezTo>
                  <a:cubicBezTo>
                    <a:pt x="74" y="201"/>
                    <a:pt x="73" y="201"/>
                    <a:pt x="73" y="202"/>
                  </a:cubicBezTo>
                  <a:close/>
                  <a:moveTo>
                    <a:pt x="129" y="175"/>
                  </a:moveTo>
                  <a:cubicBezTo>
                    <a:pt x="129" y="175"/>
                    <a:pt x="130" y="175"/>
                    <a:pt x="130" y="175"/>
                  </a:cubicBezTo>
                  <a:cubicBezTo>
                    <a:pt x="131" y="175"/>
                    <a:pt x="132" y="176"/>
                    <a:pt x="133" y="175"/>
                  </a:cubicBezTo>
                  <a:lnTo>
                    <a:pt x="129" y="175"/>
                  </a:lnTo>
                  <a:close/>
                  <a:moveTo>
                    <a:pt x="42" y="27"/>
                  </a:moveTo>
                  <a:cubicBezTo>
                    <a:pt x="43" y="27"/>
                    <a:pt x="43" y="26"/>
                    <a:pt x="43" y="25"/>
                  </a:cubicBezTo>
                  <a:cubicBezTo>
                    <a:pt x="43" y="25"/>
                    <a:pt x="42" y="26"/>
                    <a:pt x="42" y="26"/>
                  </a:cubicBezTo>
                  <a:cubicBezTo>
                    <a:pt x="42" y="26"/>
                    <a:pt x="41" y="27"/>
                    <a:pt x="42" y="27"/>
                  </a:cubicBezTo>
                  <a:close/>
                  <a:moveTo>
                    <a:pt x="32" y="144"/>
                  </a:moveTo>
                  <a:cubicBezTo>
                    <a:pt x="32" y="143"/>
                    <a:pt x="32" y="143"/>
                    <a:pt x="32" y="143"/>
                  </a:cubicBezTo>
                  <a:cubicBezTo>
                    <a:pt x="33" y="143"/>
                    <a:pt x="33" y="143"/>
                    <a:pt x="33" y="143"/>
                  </a:cubicBezTo>
                  <a:cubicBezTo>
                    <a:pt x="34" y="142"/>
                    <a:pt x="35" y="141"/>
                    <a:pt x="35" y="140"/>
                  </a:cubicBezTo>
                  <a:cubicBezTo>
                    <a:pt x="35" y="140"/>
                    <a:pt x="34" y="141"/>
                    <a:pt x="33" y="142"/>
                  </a:cubicBezTo>
                  <a:cubicBezTo>
                    <a:pt x="33" y="142"/>
                    <a:pt x="33" y="143"/>
                    <a:pt x="33" y="143"/>
                  </a:cubicBezTo>
                  <a:cubicBezTo>
                    <a:pt x="32" y="143"/>
                    <a:pt x="32" y="143"/>
                    <a:pt x="32" y="143"/>
                  </a:cubicBezTo>
                  <a:lnTo>
                    <a:pt x="32" y="144"/>
                  </a:lnTo>
                  <a:close/>
                  <a:moveTo>
                    <a:pt x="64" y="81"/>
                  </a:moveTo>
                  <a:cubicBezTo>
                    <a:pt x="63" y="81"/>
                    <a:pt x="63" y="81"/>
                    <a:pt x="62" y="82"/>
                  </a:cubicBezTo>
                  <a:cubicBezTo>
                    <a:pt x="62" y="82"/>
                    <a:pt x="60" y="83"/>
                    <a:pt x="61" y="83"/>
                  </a:cubicBezTo>
                  <a:cubicBezTo>
                    <a:pt x="63" y="83"/>
                    <a:pt x="63" y="82"/>
                    <a:pt x="64" y="81"/>
                  </a:cubicBezTo>
                  <a:close/>
                  <a:moveTo>
                    <a:pt x="46" y="76"/>
                  </a:moveTo>
                  <a:cubicBezTo>
                    <a:pt x="46" y="76"/>
                    <a:pt x="46" y="76"/>
                    <a:pt x="46" y="76"/>
                  </a:cubicBezTo>
                  <a:cubicBezTo>
                    <a:pt x="47" y="75"/>
                    <a:pt x="48" y="74"/>
                    <a:pt x="48" y="73"/>
                  </a:cubicBezTo>
                  <a:cubicBezTo>
                    <a:pt x="48" y="71"/>
                    <a:pt x="47" y="73"/>
                    <a:pt x="47" y="73"/>
                  </a:cubicBezTo>
                  <a:cubicBezTo>
                    <a:pt x="47" y="74"/>
                    <a:pt x="46" y="75"/>
                    <a:pt x="46" y="76"/>
                  </a:cubicBezTo>
                  <a:close/>
                  <a:moveTo>
                    <a:pt x="92" y="190"/>
                  </a:moveTo>
                  <a:cubicBezTo>
                    <a:pt x="88" y="192"/>
                    <a:pt x="88" y="192"/>
                    <a:pt x="88" y="192"/>
                  </a:cubicBezTo>
                  <a:cubicBezTo>
                    <a:pt x="88" y="193"/>
                    <a:pt x="89" y="193"/>
                    <a:pt x="89" y="193"/>
                  </a:cubicBezTo>
                  <a:cubicBezTo>
                    <a:pt x="90" y="192"/>
                    <a:pt x="91" y="191"/>
                    <a:pt x="92" y="190"/>
                  </a:cubicBezTo>
                  <a:close/>
                  <a:moveTo>
                    <a:pt x="40" y="88"/>
                  </a:moveTo>
                  <a:cubicBezTo>
                    <a:pt x="40" y="88"/>
                    <a:pt x="40" y="88"/>
                    <a:pt x="39" y="88"/>
                  </a:cubicBezTo>
                  <a:cubicBezTo>
                    <a:pt x="38" y="89"/>
                    <a:pt x="38" y="91"/>
                    <a:pt x="37" y="92"/>
                  </a:cubicBezTo>
                  <a:cubicBezTo>
                    <a:pt x="36" y="92"/>
                    <a:pt x="37" y="93"/>
                    <a:pt x="37" y="93"/>
                  </a:cubicBezTo>
                  <a:lnTo>
                    <a:pt x="40" y="88"/>
                  </a:lnTo>
                  <a:close/>
                  <a:moveTo>
                    <a:pt x="88" y="80"/>
                  </a:moveTo>
                  <a:cubicBezTo>
                    <a:pt x="88" y="80"/>
                    <a:pt x="89" y="80"/>
                    <a:pt x="89" y="80"/>
                  </a:cubicBezTo>
                  <a:cubicBezTo>
                    <a:pt x="89" y="79"/>
                    <a:pt x="90" y="78"/>
                    <a:pt x="90" y="76"/>
                  </a:cubicBezTo>
                  <a:cubicBezTo>
                    <a:pt x="89" y="77"/>
                    <a:pt x="89" y="78"/>
                    <a:pt x="88" y="79"/>
                  </a:cubicBezTo>
                  <a:cubicBezTo>
                    <a:pt x="88" y="80"/>
                    <a:pt x="87" y="80"/>
                    <a:pt x="88" y="80"/>
                  </a:cubicBezTo>
                  <a:close/>
                  <a:moveTo>
                    <a:pt x="70" y="182"/>
                  </a:moveTo>
                  <a:cubicBezTo>
                    <a:pt x="69" y="182"/>
                    <a:pt x="69" y="182"/>
                    <a:pt x="69" y="182"/>
                  </a:cubicBezTo>
                  <a:cubicBezTo>
                    <a:pt x="68" y="183"/>
                    <a:pt x="66" y="185"/>
                    <a:pt x="66" y="187"/>
                  </a:cubicBezTo>
                  <a:cubicBezTo>
                    <a:pt x="67" y="185"/>
                    <a:pt x="68" y="184"/>
                    <a:pt x="70" y="182"/>
                  </a:cubicBezTo>
                  <a:close/>
                  <a:moveTo>
                    <a:pt x="45" y="81"/>
                  </a:moveTo>
                  <a:cubicBezTo>
                    <a:pt x="45" y="80"/>
                    <a:pt x="46" y="80"/>
                    <a:pt x="46" y="80"/>
                  </a:cubicBezTo>
                  <a:cubicBezTo>
                    <a:pt x="47" y="78"/>
                    <a:pt x="48" y="77"/>
                    <a:pt x="49" y="75"/>
                  </a:cubicBezTo>
                  <a:cubicBezTo>
                    <a:pt x="48" y="76"/>
                    <a:pt x="46" y="78"/>
                    <a:pt x="45" y="81"/>
                  </a:cubicBezTo>
                  <a:close/>
                  <a:moveTo>
                    <a:pt x="63" y="79"/>
                  </a:moveTo>
                  <a:cubicBezTo>
                    <a:pt x="63" y="78"/>
                    <a:pt x="63" y="78"/>
                    <a:pt x="63" y="78"/>
                  </a:cubicBezTo>
                  <a:cubicBezTo>
                    <a:pt x="64" y="78"/>
                    <a:pt x="64" y="78"/>
                    <a:pt x="64" y="77"/>
                  </a:cubicBezTo>
                  <a:cubicBezTo>
                    <a:pt x="64" y="77"/>
                    <a:pt x="65" y="77"/>
                    <a:pt x="65" y="76"/>
                  </a:cubicBezTo>
                  <a:cubicBezTo>
                    <a:pt x="65" y="76"/>
                    <a:pt x="65" y="76"/>
                    <a:pt x="66" y="76"/>
                  </a:cubicBezTo>
                  <a:cubicBezTo>
                    <a:pt x="67" y="75"/>
                    <a:pt x="67" y="74"/>
                    <a:pt x="68" y="73"/>
                  </a:cubicBezTo>
                  <a:cubicBezTo>
                    <a:pt x="68" y="73"/>
                    <a:pt x="68" y="73"/>
                    <a:pt x="68" y="73"/>
                  </a:cubicBezTo>
                  <a:cubicBezTo>
                    <a:pt x="68" y="73"/>
                    <a:pt x="68" y="73"/>
                    <a:pt x="68" y="73"/>
                  </a:cubicBezTo>
                  <a:cubicBezTo>
                    <a:pt x="67" y="74"/>
                    <a:pt x="66" y="75"/>
                    <a:pt x="66" y="76"/>
                  </a:cubicBezTo>
                  <a:cubicBezTo>
                    <a:pt x="65" y="76"/>
                    <a:pt x="65" y="76"/>
                    <a:pt x="65" y="76"/>
                  </a:cubicBezTo>
                  <a:cubicBezTo>
                    <a:pt x="64" y="76"/>
                    <a:pt x="64" y="77"/>
                    <a:pt x="64" y="77"/>
                  </a:cubicBezTo>
                  <a:cubicBezTo>
                    <a:pt x="63" y="77"/>
                    <a:pt x="63" y="78"/>
                    <a:pt x="63" y="78"/>
                  </a:cubicBezTo>
                  <a:lnTo>
                    <a:pt x="63" y="79"/>
                  </a:lnTo>
                  <a:close/>
                  <a:moveTo>
                    <a:pt x="24" y="151"/>
                  </a:moveTo>
                  <a:cubicBezTo>
                    <a:pt x="23" y="151"/>
                    <a:pt x="22" y="153"/>
                    <a:pt x="21" y="153"/>
                  </a:cubicBezTo>
                  <a:cubicBezTo>
                    <a:pt x="20" y="153"/>
                    <a:pt x="20" y="155"/>
                    <a:pt x="20" y="155"/>
                  </a:cubicBezTo>
                  <a:cubicBezTo>
                    <a:pt x="21" y="154"/>
                    <a:pt x="23" y="153"/>
                    <a:pt x="24" y="151"/>
                  </a:cubicBezTo>
                  <a:close/>
                  <a:moveTo>
                    <a:pt x="55" y="176"/>
                  </a:moveTo>
                  <a:cubicBezTo>
                    <a:pt x="56" y="175"/>
                    <a:pt x="56" y="175"/>
                    <a:pt x="56" y="175"/>
                  </a:cubicBezTo>
                  <a:cubicBezTo>
                    <a:pt x="56" y="175"/>
                    <a:pt x="56" y="175"/>
                    <a:pt x="56" y="175"/>
                  </a:cubicBezTo>
                  <a:cubicBezTo>
                    <a:pt x="57" y="174"/>
                    <a:pt x="59" y="173"/>
                    <a:pt x="60" y="171"/>
                  </a:cubicBezTo>
                  <a:cubicBezTo>
                    <a:pt x="60" y="171"/>
                    <a:pt x="59" y="171"/>
                    <a:pt x="59" y="171"/>
                  </a:cubicBezTo>
                  <a:cubicBezTo>
                    <a:pt x="58" y="173"/>
                    <a:pt x="57" y="173"/>
                    <a:pt x="56" y="175"/>
                  </a:cubicBezTo>
                  <a:cubicBezTo>
                    <a:pt x="56" y="175"/>
                    <a:pt x="56" y="175"/>
                    <a:pt x="56" y="175"/>
                  </a:cubicBezTo>
                  <a:lnTo>
                    <a:pt x="55" y="176"/>
                  </a:lnTo>
                  <a:close/>
                  <a:moveTo>
                    <a:pt x="55" y="78"/>
                  </a:moveTo>
                  <a:cubicBezTo>
                    <a:pt x="56" y="77"/>
                    <a:pt x="58" y="76"/>
                    <a:pt x="58" y="75"/>
                  </a:cubicBezTo>
                  <a:cubicBezTo>
                    <a:pt x="57" y="75"/>
                    <a:pt x="56" y="76"/>
                    <a:pt x="55" y="76"/>
                  </a:cubicBezTo>
                  <a:cubicBezTo>
                    <a:pt x="55" y="77"/>
                    <a:pt x="55" y="77"/>
                    <a:pt x="55" y="78"/>
                  </a:cubicBezTo>
                  <a:close/>
                  <a:moveTo>
                    <a:pt x="36" y="180"/>
                  </a:moveTo>
                  <a:cubicBezTo>
                    <a:pt x="37" y="180"/>
                    <a:pt x="37" y="179"/>
                    <a:pt x="37" y="179"/>
                  </a:cubicBezTo>
                  <a:cubicBezTo>
                    <a:pt x="37" y="179"/>
                    <a:pt x="37" y="179"/>
                    <a:pt x="37" y="179"/>
                  </a:cubicBezTo>
                  <a:cubicBezTo>
                    <a:pt x="38" y="178"/>
                    <a:pt x="39" y="177"/>
                    <a:pt x="40" y="177"/>
                  </a:cubicBezTo>
                  <a:cubicBezTo>
                    <a:pt x="40" y="176"/>
                    <a:pt x="40" y="176"/>
                    <a:pt x="40" y="176"/>
                  </a:cubicBezTo>
                  <a:cubicBezTo>
                    <a:pt x="40" y="176"/>
                    <a:pt x="40" y="176"/>
                    <a:pt x="41" y="175"/>
                  </a:cubicBezTo>
                  <a:cubicBezTo>
                    <a:pt x="41" y="175"/>
                    <a:pt x="41" y="175"/>
                    <a:pt x="41" y="174"/>
                  </a:cubicBezTo>
                  <a:cubicBezTo>
                    <a:pt x="42" y="174"/>
                    <a:pt x="42" y="174"/>
                    <a:pt x="42" y="174"/>
                  </a:cubicBezTo>
                  <a:cubicBezTo>
                    <a:pt x="42" y="174"/>
                    <a:pt x="43" y="174"/>
                    <a:pt x="42" y="173"/>
                  </a:cubicBezTo>
                  <a:cubicBezTo>
                    <a:pt x="42" y="174"/>
                    <a:pt x="42" y="174"/>
                    <a:pt x="42" y="174"/>
                  </a:cubicBezTo>
                  <a:cubicBezTo>
                    <a:pt x="41" y="174"/>
                    <a:pt x="41" y="174"/>
                    <a:pt x="41" y="174"/>
                  </a:cubicBezTo>
                  <a:cubicBezTo>
                    <a:pt x="41" y="174"/>
                    <a:pt x="41" y="175"/>
                    <a:pt x="41" y="175"/>
                  </a:cubicBezTo>
                  <a:cubicBezTo>
                    <a:pt x="40" y="175"/>
                    <a:pt x="40" y="176"/>
                    <a:pt x="40" y="176"/>
                  </a:cubicBezTo>
                  <a:cubicBezTo>
                    <a:pt x="39" y="177"/>
                    <a:pt x="38" y="177"/>
                    <a:pt x="38" y="178"/>
                  </a:cubicBezTo>
                  <a:cubicBezTo>
                    <a:pt x="38" y="178"/>
                    <a:pt x="37" y="179"/>
                    <a:pt x="37" y="179"/>
                  </a:cubicBezTo>
                  <a:cubicBezTo>
                    <a:pt x="37" y="179"/>
                    <a:pt x="37" y="179"/>
                    <a:pt x="37" y="179"/>
                  </a:cubicBezTo>
                  <a:cubicBezTo>
                    <a:pt x="36" y="179"/>
                    <a:pt x="36" y="180"/>
                    <a:pt x="36" y="180"/>
                  </a:cubicBezTo>
                  <a:close/>
                  <a:moveTo>
                    <a:pt x="106" y="204"/>
                  </a:moveTo>
                  <a:cubicBezTo>
                    <a:pt x="107" y="203"/>
                    <a:pt x="108" y="202"/>
                    <a:pt x="109" y="201"/>
                  </a:cubicBezTo>
                  <a:cubicBezTo>
                    <a:pt x="109" y="201"/>
                    <a:pt x="107" y="201"/>
                    <a:pt x="107" y="202"/>
                  </a:cubicBezTo>
                  <a:cubicBezTo>
                    <a:pt x="106" y="203"/>
                    <a:pt x="106" y="203"/>
                    <a:pt x="106" y="204"/>
                  </a:cubicBezTo>
                  <a:close/>
                  <a:moveTo>
                    <a:pt x="70" y="182"/>
                  </a:moveTo>
                  <a:cubicBezTo>
                    <a:pt x="70" y="182"/>
                    <a:pt x="70" y="182"/>
                    <a:pt x="70" y="182"/>
                  </a:cubicBezTo>
                  <a:cubicBezTo>
                    <a:pt x="70" y="181"/>
                    <a:pt x="70" y="181"/>
                    <a:pt x="70" y="181"/>
                  </a:cubicBezTo>
                  <a:cubicBezTo>
                    <a:pt x="71" y="181"/>
                    <a:pt x="71" y="181"/>
                    <a:pt x="71" y="180"/>
                  </a:cubicBezTo>
                  <a:cubicBezTo>
                    <a:pt x="73" y="179"/>
                    <a:pt x="74" y="177"/>
                    <a:pt x="76" y="176"/>
                  </a:cubicBezTo>
                  <a:cubicBezTo>
                    <a:pt x="74" y="176"/>
                    <a:pt x="72" y="178"/>
                    <a:pt x="71" y="180"/>
                  </a:cubicBezTo>
                  <a:cubicBezTo>
                    <a:pt x="71" y="180"/>
                    <a:pt x="71" y="180"/>
                    <a:pt x="71" y="180"/>
                  </a:cubicBezTo>
                  <a:cubicBezTo>
                    <a:pt x="71" y="180"/>
                    <a:pt x="70" y="181"/>
                    <a:pt x="70" y="181"/>
                  </a:cubicBezTo>
                  <a:cubicBezTo>
                    <a:pt x="70" y="182"/>
                    <a:pt x="70" y="182"/>
                    <a:pt x="70" y="182"/>
                  </a:cubicBezTo>
                  <a:close/>
                  <a:moveTo>
                    <a:pt x="73" y="188"/>
                  </a:moveTo>
                  <a:cubicBezTo>
                    <a:pt x="74" y="186"/>
                    <a:pt x="77" y="184"/>
                    <a:pt x="78" y="182"/>
                  </a:cubicBezTo>
                  <a:cubicBezTo>
                    <a:pt x="76" y="184"/>
                    <a:pt x="74" y="185"/>
                    <a:pt x="72" y="187"/>
                  </a:cubicBezTo>
                  <a:cubicBezTo>
                    <a:pt x="72" y="187"/>
                    <a:pt x="72" y="189"/>
                    <a:pt x="73" y="188"/>
                  </a:cubicBezTo>
                  <a:close/>
                  <a:moveTo>
                    <a:pt x="25" y="45"/>
                  </a:moveTo>
                  <a:cubicBezTo>
                    <a:pt x="26" y="44"/>
                    <a:pt x="26" y="44"/>
                    <a:pt x="26" y="44"/>
                  </a:cubicBezTo>
                  <a:cubicBezTo>
                    <a:pt x="26" y="44"/>
                    <a:pt x="26" y="44"/>
                    <a:pt x="26" y="44"/>
                  </a:cubicBezTo>
                  <a:cubicBezTo>
                    <a:pt x="27" y="43"/>
                    <a:pt x="27" y="43"/>
                    <a:pt x="27" y="43"/>
                  </a:cubicBezTo>
                  <a:cubicBezTo>
                    <a:pt x="28" y="42"/>
                    <a:pt x="29" y="40"/>
                    <a:pt x="30" y="38"/>
                  </a:cubicBezTo>
                  <a:cubicBezTo>
                    <a:pt x="30" y="38"/>
                    <a:pt x="30" y="38"/>
                    <a:pt x="30" y="38"/>
                  </a:cubicBezTo>
                  <a:cubicBezTo>
                    <a:pt x="31" y="38"/>
                    <a:pt x="32" y="37"/>
                    <a:pt x="31" y="36"/>
                  </a:cubicBezTo>
                  <a:cubicBezTo>
                    <a:pt x="31" y="36"/>
                    <a:pt x="30" y="37"/>
                    <a:pt x="30" y="38"/>
                  </a:cubicBezTo>
                  <a:cubicBezTo>
                    <a:pt x="29" y="39"/>
                    <a:pt x="28" y="41"/>
                    <a:pt x="27" y="42"/>
                  </a:cubicBezTo>
                  <a:cubicBezTo>
                    <a:pt x="27" y="42"/>
                    <a:pt x="27" y="43"/>
                    <a:pt x="27" y="43"/>
                  </a:cubicBezTo>
                  <a:cubicBezTo>
                    <a:pt x="26" y="44"/>
                    <a:pt x="26" y="44"/>
                    <a:pt x="26" y="44"/>
                  </a:cubicBezTo>
                  <a:cubicBezTo>
                    <a:pt x="26" y="44"/>
                    <a:pt x="26" y="44"/>
                    <a:pt x="26" y="44"/>
                  </a:cubicBezTo>
                  <a:lnTo>
                    <a:pt x="25" y="45"/>
                  </a:lnTo>
                  <a:close/>
                  <a:moveTo>
                    <a:pt x="80" y="75"/>
                  </a:moveTo>
                  <a:cubicBezTo>
                    <a:pt x="80" y="75"/>
                    <a:pt x="80" y="75"/>
                    <a:pt x="80" y="75"/>
                  </a:cubicBezTo>
                  <a:cubicBezTo>
                    <a:pt x="79" y="77"/>
                    <a:pt x="77" y="78"/>
                    <a:pt x="75" y="80"/>
                  </a:cubicBezTo>
                  <a:cubicBezTo>
                    <a:pt x="75" y="80"/>
                    <a:pt x="76" y="81"/>
                    <a:pt x="76" y="81"/>
                  </a:cubicBezTo>
                  <a:lnTo>
                    <a:pt x="80" y="75"/>
                  </a:lnTo>
                  <a:close/>
                  <a:moveTo>
                    <a:pt x="46" y="90"/>
                  </a:moveTo>
                  <a:cubicBezTo>
                    <a:pt x="46" y="90"/>
                    <a:pt x="47" y="89"/>
                    <a:pt x="47" y="88"/>
                  </a:cubicBezTo>
                  <a:cubicBezTo>
                    <a:pt x="47" y="88"/>
                    <a:pt x="48" y="88"/>
                    <a:pt x="48" y="87"/>
                  </a:cubicBezTo>
                  <a:cubicBezTo>
                    <a:pt x="49" y="87"/>
                    <a:pt x="49" y="86"/>
                    <a:pt x="49" y="85"/>
                  </a:cubicBezTo>
                  <a:cubicBezTo>
                    <a:pt x="50" y="84"/>
                    <a:pt x="50" y="84"/>
                    <a:pt x="50" y="84"/>
                  </a:cubicBezTo>
                  <a:cubicBezTo>
                    <a:pt x="50" y="84"/>
                    <a:pt x="50" y="84"/>
                    <a:pt x="50" y="84"/>
                  </a:cubicBezTo>
                  <a:cubicBezTo>
                    <a:pt x="51" y="83"/>
                    <a:pt x="51" y="83"/>
                    <a:pt x="51" y="82"/>
                  </a:cubicBezTo>
                  <a:cubicBezTo>
                    <a:pt x="51" y="81"/>
                    <a:pt x="51" y="81"/>
                    <a:pt x="51" y="82"/>
                  </a:cubicBezTo>
                  <a:cubicBezTo>
                    <a:pt x="50" y="82"/>
                    <a:pt x="51" y="83"/>
                    <a:pt x="50" y="84"/>
                  </a:cubicBezTo>
                  <a:cubicBezTo>
                    <a:pt x="50" y="84"/>
                    <a:pt x="50" y="84"/>
                    <a:pt x="50" y="84"/>
                  </a:cubicBezTo>
                  <a:cubicBezTo>
                    <a:pt x="49" y="85"/>
                    <a:pt x="49" y="85"/>
                    <a:pt x="49" y="85"/>
                  </a:cubicBezTo>
                  <a:cubicBezTo>
                    <a:pt x="48" y="85"/>
                    <a:pt x="48" y="86"/>
                    <a:pt x="48" y="87"/>
                  </a:cubicBezTo>
                  <a:cubicBezTo>
                    <a:pt x="47" y="88"/>
                    <a:pt x="46" y="89"/>
                    <a:pt x="46" y="90"/>
                  </a:cubicBezTo>
                  <a:close/>
                  <a:moveTo>
                    <a:pt x="89" y="185"/>
                  </a:moveTo>
                  <a:cubicBezTo>
                    <a:pt x="87" y="187"/>
                    <a:pt x="85" y="189"/>
                    <a:pt x="83" y="191"/>
                  </a:cubicBezTo>
                  <a:cubicBezTo>
                    <a:pt x="83" y="191"/>
                    <a:pt x="83" y="192"/>
                    <a:pt x="83" y="191"/>
                  </a:cubicBezTo>
                  <a:cubicBezTo>
                    <a:pt x="85" y="190"/>
                    <a:pt x="88" y="188"/>
                    <a:pt x="89" y="185"/>
                  </a:cubicBezTo>
                  <a:close/>
                  <a:moveTo>
                    <a:pt x="59" y="175"/>
                  </a:moveTo>
                  <a:cubicBezTo>
                    <a:pt x="52" y="182"/>
                    <a:pt x="52" y="182"/>
                    <a:pt x="52" y="182"/>
                  </a:cubicBezTo>
                  <a:cubicBezTo>
                    <a:pt x="52" y="183"/>
                    <a:pt x="52" y="184"/>
                    <a:pt x="52" y="183"/>
                  </a:cubicBezTo>
                  <a:cubicBezTo>
                    <a:pt x="55" y="180"/>
                    <a:pt x="57" y="178"/>
                    <a:pt x="59" y="175"/>
                  </a:cubicBezTo>
                  <a:close/>
                  <a:moveTo>
                    <a:pt x="134" y="61"/>
                  </a:moveTo>
                  <a:cubicBezTo>
                    <a:pt x="136" y="60"/>
                    <a:pt x="137" y="59"/>
                    <a:pt x="139" y="58"/>
                  </a:cubicBezTo>
                  <a:cubicBezTo>
                    <a:pt x="139" y="58"/>
                    <a:pt x="137" y="57"/>
                    <a:pt x="137" y="57"/>
                  </a:cubicBezTo>
                  <a:cubicBezTo>
                    <a:pt x="136" y="58"/>
                    <a:pt x="134" y="59"/>
                    <a:pt x="134" y="60"/>
                  </a:cubicBezTo>
                  <a:cubicBezTo>
                    <a:pt x="134" y="60"/>
                    <a:pt x="134" y="60"/>
                    <a:pt x="134" y="61"/>
                  </a:cubicBezTo>
                  <a:close/>
                  <a:moveTo>
                    <a:pt x="116" y="23"/>
                  </a:moveTo>
                  <a:cubicBezTo>
                    <a:pt x="116" y="23"/>
                    <a:pt x="116" y="23"/>
                    <a:pt x="116" y="23"/>
                  </a:cubicBezTo>
                  <a:cubicBezTo>
                    <a:pt x="119" y="21"/>
                    <a:pt x="121" y="19"/>
                    <a:pt x="124" y="18"/>
                  </a:cubicBezTo>
                  <a:cubicBezTo>
                    <a:pt x="124" y="18"/>
                    <a:pt x="122" y="17"/>
                    <a:pt x="122" y="18"/>
                  </a:cubicBezTo>
                  <a:cubicBezTo>
                    <a:pt x="120" y="19"/>
                    <a:pt x="119" y="21"/>
                    <a:pt x="116" y="22"/>
                  </a:cubicBezTo>
                  <a:cubicBezTo>
                    <a:pt x="116" y="22"/>
                    <a:pt x="116" y="22"/>
                    <a:pt x="116" y="23"/>
                  </a:cubicBezTo>
                  <a:close/>
                  <a:moveTo>
                    <a:pt x="146" y="63"/>
                  </a:moveTo>
                  <a:cubicBezTo>
                    <a:pt x="146" y="63"/>
                    <a:pt x="146" y="63"/>
                    <a:pt x="145" y="63"/>
                  </a:cubicBezTo>
                  <a:cubicBezTo>
                    <a:pt x="137" y="68"/>
                    <a:pt x="137" y="68"/>
                    <a:pt x="137" y="68"/>
                  </a:cubicBezTo>
                  <a:cubicBezTo>
                    <a:pt x="141" y="67"/>
                    <a:pt x="144" y="65"/>
                    <a:pt x="146" y="63"/>
                  </a:cubicBezTo>
                  <a:close/>
                  <a:moveTo>
                    <a:pt x="125" y="23"/>
                  </a:moveTo>
                  <a:cubicBezTo>
                    <a:pt x="127" y="22"/>
                    <a:pt x="129" y="21"/>
                    <a:pt x="132" y="20"/>
                  </a:cubicBezTo>
                  <a:cubicBezTo>
                    <a:pt x="131" y="19"/>
                    <a:pt x="129" y="19"/>
                    <a:pt x="129" y="19"/>
                  </a:cubicBezTo>
                  <a:cubicBezTo>
                    <a:pt x="128" y="20"/>
                    <a:pt x="127" y="21"/>
                    <a:pt x="126" y="22"/>
                  </a:cubicBezTo>
                  <a:cubicBezTo>
                    <a:pt x="125" y="22"/>
                    <a:pt x="123" y="24"/>
                    <a:pt x="125" y="23"/>
                  </a:cubicBezTo>
                  <a:close/>
                  <a:moveTo>
                    <a:pt x="58" y="183"/>
                  </a:moveTo>
                  <a:cubicBezTo>
                    <a:pt x="61" y="180"/>
                    <a:pt x="64" y="177"/>
                    <a:pt x="67" y="174"/>
                  </a:cubicBezTo>
                  <a:cubicBezTo>
                    <a:pt x="63" y="176"/>
                    <a:pt x="61" y="180"/>
                    <a:pt x="58" y="183"/>
                  </a:cubicBezTo>
                  <a:cubicBezTo>
                    <a:pt x="58" y="183"/>
                    <a:pt x="58" y="183"/>
                    <a:pt x="58" y="183"/>
                  </a:cubicBezTo>
                  <a:close/>
                  <a:moveTo>
                    <a:pt x="74" y="183"/>
                  </a:moveTo>
                  <a:cubicBezTo>
                    <a:pt x="76" y="181"/>
                    <a:pt x="78" y="179"/>
                    <a:pt x="81" y="178"/>
                  </a:cubicBezTo>
                  <a:cubicBezTo>
                    <a:pt x="80" y="178"/>
                    <a:pt x="79" y="177"/>
                    <a:pt x="78" y="178"/>
                  </a:cubicBezTo>
                  <a:cubicBezTo>
                    <a:pt x="77" y="179"/>
                    <a:pt x="76" y="181"/>
                    <a:pt x="74" y="182"/>
                  </a:cubicBezTo>
                  <a:cubicBezTo>
                    <a:pt x="74" y="182"/>
                    <a:pt x="74" y="183"/>
                    <a:pt x="74" y="183"/>
                  </a:cubicBezTo>
                  <a:close/>
                  <a:moveTo>
                    <a:pt x="27" y="63"/>
                  </a:moveTo>
                  <a:cubicBezTo>
                    <a:pt x="27" y="63"/>
                    <a:pt x="27" y="63"/>
                    <a:pt x="27" y="63"/>
                  </a:cubicBezTo>
                  <a:cubicBezTo>
                    <a:pt x="27" y="62"/>
                    <a:pt x="27" y="62"/>
                    <a:pt x="27" y="62"/>
                  </a:cubicBezTo>
                  <a:cubicBezTo>
                    <a:pt x="30" y="59"/>
                    <a:pt x="31" y="57"/>
                    <a:pt x="33" y="54"/>
                  </a:cubicBezTo>
                  <a:cubicBezTo>
                    <a:pt x="34" y="53"/>
                    <a:pt x="34" y="53"/>
                    <a:pt x="34" y="53"/>
                  </a:cubicBezTo>
                  <a:cubicBezTo>
                    <a:pt x="35" y="52"/>
                    <a:pt x="37" y="49"/>
                    <a:pt x="38" y="47"/>
                  </a:cubicBezTo>
                  <a:cubicBezTo>
                    <a:pt x="34" y="53"/>
                    <a:pt x="34" y="53"/>
                    <a:pt x="34" y="53"/>
                  </a:cubicBezTo>
                  <a:cubicBezTo>
                    <a:pt x="33" y="54"/>
                    <a:pt x="33" y="54"/>
                    <a:pt x="33" y="54"/>
                  </a:cubicBezTo>
                  <a:cubicBezTo>
                    <a:pt x="31" y="56"/>
                    <a:pt x="29" y="59"/>
                    <a:pt x="27" y="62"/>
                  </a:cubicBezTo>
                  <a:cubicBezTo>
                    <a:pt x="27" y="63"/>
                    <a:pt x="27" y="63"/>
                    <a:pt x="27" y="63"/>
                  </a:cubicBezTo>
                  <a:close/>
                  <a:moveTo>
                    <a:pt x="129" y="189"/>
                  </a:moveTo>
                  <a:cubicBezTo>
                    <a:pt x="130" y="189"/>
                    <a:pt x="131" y="189"/>
                    <a:pt x="131" y="190"/>
                  </a:cubicBezTo>
                  <a:cubicBezTo>
                    <a:pt x="135" y="188"/>
                    <a:pt x="135" y="188"/>
                    <a:pt x="135" y="188"/>
                  </a:cubicBezTo>
                  <a:cubicBezTo>
                    <a:pt x="134" y="187"/>
                    <a:pt x="133" y="187"/>
                    <a:pt x="132" y="187"/>
                  </a:cubicBezTo>
                  <a:cubicBezTo>
                    <a:pt x="131" y="187"/>
                    <a:pt x="130" y="188"/>
                    <a:pt x="129" y="189"/>
                  </a:cubicBezTo>
                  <a:close/>
                  <a:moveTo>
                    <a:pt x="85" y="26"/>
                  </a:moveTo>
                  <a:cubicBezTo>
                    <a:pt x="86" y="26"/>
                    <a:pt x="87" y="26"/>
                    <a:pt x="87" y="25"/>
                  </a:cubicBezTo>
                  <a:cubicBezTo>
                    <a:pt x="88" y="24"/>
                    <a:pt x="88" y="24"/>
                    <a:pt x="88" y="24"/>
                  </a:cubicBezTo>
                  <a:cubicBezTo>
                    <a:pt x="88" y="24"/>
                    <a:pt x="88" y="24"/>
                    <a:pt x="88" y="24"/>
                  </a:cubicBezTo>
                  <a:cubicBezTo>
                    <a:pt x="89" y="24"/>
                    <a:pt x="89" y="24"/>
                    <a:pt x="89" y="24"/>
                  </a:cubicBezTo>
                  <a:cubicBezTo>
                    <a:pt x="89" y="23"/>
                    <a:pt x="89" y="23"/>
                    <a:pt x="89" y="23"/>
                  </a:cubicBezTo>
                  <a:cubicBezTo>
                    <a:pt x="89" y="23"/>
                    <a:pt x="90" y="23"/>
                    <a:pt x="90" y="23"/>
                  </a:cubicBezTo>
                  <a:cubicBezTo>
                    <a:pt x="90" y="22"/>
                    <a:pt x="90" y="22"/>
                    <a:pt x="90" y="22"/>
                  </a:cubicBezTo>
                  <a:cubicBezTo>
                    <a:pt x="91" y="22"/>
                    <a:pt x="91" y="22"/>
                    <a:pt x="91" y="22"/>
                  </a:cubicBezTo>
                  <a:cubicBezTo>
                    <a:pt x="91" y="22"/>
                    <a:pt x="91" y="22"/>
                    <a:pt x="91" y="22"/>
                  </a:cubicBezTo>
                  <a:cubicBezTo>
                    <a:pt x="92" y="21"/>
                    <a:pt x="92" y="21"/>
                    <a:pt x="92" y="21"/>
                  </a:cubicBezTo>
                  <a:cubicBezTo>
                    <a:pt x="92" y="21"/>
                    <a:pt x="93" y="20"/>
                    <a:pt x="93" y="20"/>
                  </a:cubicBezTo>
                  <a:cubicBezTo>
                    <a:pt x="100" y="16"/>
                    <a:pt x="100" y="16"/>
                    <a:pt x="100" y="16"/>
                  </a:cubicBezTo>
                  <a:cubicBezTo>
                    <a:pt x="99" y="15"/>
                    <a:pt x="97" y="15"/>
                    <a:pt x="97" y="16"/>
                  </a:cubicBezTo>
                  <a:cubicBezTo>
                    <a:pt x="96" y="17"/>
                    <a:pt x="94" y="19"/>
                    <a:pt x="93" y="19"/>
                  </a:cubicBezTo>
                  <a:cubicBezTo>
                    <a:pt x="93" y="19"/>
                    <a:pt x="93" y="20"/>
                    <a:pt x="93" y="20"/>
                  </a:cubicBezTo>
                  <a:cubicBezTo>
                    <a:pt x="92" y="20"/>
                    <a:pt x="92" y="20"/>
                    <a:pt x="92" y="21"/>
                  </a:cubicBezTo>
                  <a:cubicBezTo>
                    <a:pt x="91" y="21"/>
                    <a:pt x="91" y="21"/>
                    <a:pt x="91" y="22"/>
                  </a:cubicBezTo>
                  <a:cubicBezTo>
                    <a:pt x="91" y="22"/>
                    <a:pt x="91" y="22"/>
                    <a:pt x="91" y="22"/>
                  </a:cubicBezTo>
                  <a:cubicBezTo>
                    <a:pt x="90" y="22"/>
                    <a:pt x="90" y="22"/>
                    <a:pt x="90" y="22"/>
                  </a:cubicBezTo>
                  <a:cubicBezTo>
                    <a:pt x="90" y="23"/>
                    <a:pt x="90" y="23"/>
                    <a:pt x="90" y="23"/>
                  </a:cubicBezTo>
                  <a:cubicBezTo>
                    <a:pt x="89" y="23"/>
                    <a:pt x="89" y="23"/>
                    <a:pt x="89" y="23"/>
                  </a:cubicBezTo>
                  <a:cubicBezTo>
                    <a:pt x="89" y="24"/>
                    <a:pt x="89" y="24"/>
                    <a:pt x="89" y="24"/>
                  </a:cubicBezTo>
                  <a:cubicBezTo>
                    <a:pt x="88" y="24"/>
                    <a:pt x="88" y="24"/>
                    <a:pt x="88" y="24"/>
                  </a:cubicBezTo>
                  <a:cubicBezTo>
                    <a:pt x="88" y="24"/>
                    <a:pt x="88" y="24"/>
                    <a:pt x="88" y="24"/>
                  </a:cubicBezTo>
                  <a:cubicBezTo>
                    <a:pt x="87" y="25"/>
                    <a:pt x="87" y="25"/>
                    <a:pt x="87" y="25"/>
                  </a:cubicBezTo>
                  <a:cubicBezTo>
                    <a:pt x="87" y="25"/>
                    <a:pt x="86" y="26"/>
                    <a:pt x="85" y="26"/>
                  </a:cubicBezTo>
                  <a:close/>
                  <a:moveTo>
                    <a:pt x="24" y="151"/>
                  </a:moveTo>
                  <a:cubicBezTo>
                    <a:pt x="27" y="147"/>
                    <a:pt x="30" y="142"/>
                    <a:pt x="34" y="138"/>
                  </a:cubicBezTo>
                  <a:cubicBezTo>
                    <a:pt x="34" y="137"/>
                    <a:pt x="33" y="138"/>
                    <a:pt x="33" y="138"/>
                  </a:cubicBezTo>
                  <a:cubicBezTo>
                    <a:pt x="30" y="142"/>
                    <a:pt x="27" y="146"/>
                    <a:pt x="24" y="150"/>
                  </a:cubicBezTo>
                  <a:cubicBezTo>
                    <a:pt x="23" y="150"/>
                    <a:pt x="23" y="151"/>
                    <a:pt x="24" y="151"/>
                  </a:cubicBezTo>
                  <a:close/>
                  <a:moveTo>
                    <a:pt x="39" y="65"/>
                  </a:moveTo>
                  <a:cubicBezTo>
                    <a:pt x="37" y="69"/>
                    <a:pt x="35" y="72"/>
                    <a:pt x="32" y="75"/>
                  </a:cubicBezTo>
                  <a:cubicBezTo>
                    <a:pt x="31" y="76"/>
                    <a:pt x="31" y="77"/>
                    <a:pt x="32" y="78"/>
                  </a:cubicBezTo>
                  <a:cubicBezTo>
                    <a:pt x="34" y="74"/>
                    <a:pt x="37" y="69"/>
                    <a:pt x="39" y="65"/>
                  </a:cubicBezTo>
                  <a:close/>
                  <a:moveTo>
                    <a:pt x="104" y="187"/>
                  </a:moveTo>
                  <a:cubicBezTo>
                    <a:pt x="101" y="189"/>
                    <a:pt x="98" y="191"/>
                    <a:pt x="95" y="194"/>
                  </a:cubicBezTo>
                  <a:cubicBezTo>
                    <a:pt x="96" y="194"/>
                    <a:pt x="97" y="195"/>
                    <a:pt x="98" y="194"/>
                  </a:cubicBezTo>
                  <a:cubicBezTo>
                    <a:pt x="100" y="192"/>
                    <a:pt x="102" y="190"/>
                    <a:pt x="104" y="187"/>
                  </a:cubicBezTo>
                  <a:close/>
                  <a:moveTo>
                    <a:pt x="66" y="27"/>
                  </a:moveTo>
                  <a:cubicBezTo>
                    <a:pt x="66" y="26"/>
                    <a:pt x="66" y="26"/>
                    <a:pt x="66" y="26"/>
                  </a:cubicBezTo>
                  <a:cubicBezTo>
                    <a:pt x="67" y="26"/>
                    <a:pt x="67" y="26"/>
                    <a:pt x="67" y="26"/>
                  </a:cubicBezTo>
                  <a:cubicBezTo>
                    <a:pt x="67" y="26"/>
                    <a:pt x="67" y="26"/>
                    <a:pt x="67" y="26"/>
                  </a:cubicBezTo>
                  <a:cubicBezTo>
                    <a:pt x="68" y="26"/>
                    <a:pt x="68" y="25"/>
                    <a:pt x="68" y="25"/>
                  </a:cubicBezTo>
                  <a:cubicBezTo>
                    <a:pt x="72" y="22"/>
                    <a:pt x="75" y="18"/>
                    <a:pt x="79" y="15"/>
                  </a:cubicBezTo>
                  <a:cubicBezTo>
                    <a:pt x="75" y="16"/>
                    <a:pt x="74" y="18"/>
                    <a:pt x="72" y="21"/>
                  </a:cubicBezTo>
                  <a:cubicBezTo>
                    <a:pt x="71" y="22"/>
                    <a:pt x="70" y="23"/>
                    <a:pt x="69" y="24"/>
                  </a:cubicBezTo>
                  <a:cubicBezTo>
                    <a:pt x="68" y="24"/>
                    <a:pt x="68" y="24"/>
                    <a:pt x="68" y="25"/>
                  </a:cubicBezTo>
                  <a:cubicBezTo>
                    <a:pt x="68" y="25"/>
                    <a:pt x="67" y="25"/>
                    <a:pt x="67" y="26"/>
                  </a:cubicBezTo>
                  <a:cubicBezTo>
                    <a:pt x="67" y="26"/>
                    <a:pt x="67" y="26"/>
                    <a:pt x="67" y="26"/>
                  </a:cubicBezTo>
                  <a:cubicBezTo>
                    <a:pt x="66" y="26"/>
                    <a:pt x="66" y="26"/>
                    <a:pt x="66" y="26"/>
                  </a:cubicBezTo>
                  <a:lnTo>
                    <a:pt x="66" y="27"/>
                  </a:lnTo>
                  <a:close/>
                  <a:moveTo>
                    <a:pt x="85" y="180"/>
                  </a:moveTo>
                  <a:cubicBezTo>
                    <a:pt x="82" y="183"/>
                    <a:pt x="79" y="186"/>
                    <a:pt x="76" y="189"/>
                  </a:cubicBezTo>
                  <a:cubicBezTo>
                    <a:pt x="76" y="190"/>
                    <a:pt x="77" y="190"/>
                    <a:pt x="77" y="190"/>
                  </a:cubicBezTo>
                  <a:cubicBezTo>
                    <a:pt x="86" y="181"/>
                    <a:pt x="86" y="181"/>
                    <a:pt x="86" y="181"/>
                  </a:cubicBezTo>
                  <a:cubicBezTo>
                    <a:pt x="86" y="181"/>
                    <a:pt x="86" y="180"/>
                    <a:pt x="85" y="180"/>
                  </a:cubicBezTo>
                  <a:close/>
                  <a:moveTo>
                    <a:pt x="140" y="64"/>
                  </a:moveTo>
                  <a:cubicBezTo>
                    <a:pt x="141" y="64"/>
                    <a:pt x="141" y="64"/>
                    <a:pt x="141" y="64"/>
                  </a:cubicBezTo>
                  <a:cubicBezTo>
                    <a:pt x="141" y="64"/>
                    <a:pt x="141" y="64"/>
                    <a:pt x="141" y="64"/>
                  </a:cubicBezTo>
                  <a:cubicBezTo>
                    <a:pt x="142" y="63"/>
                    <a:pt x="142" y="63"/>
                    <a:pt x="142" y="63"/>
                  </a:cubicBezTo>
                  <a:cubicBezTo>
                    <a:pt x="142" y="63"/>
                    <a:pt x="143" y="63"/>
                    <a:pt x="143" y="63"/>
                  </a:cubicBezTo>
                  <a:cubicBezTo>
                    <a:pt x="146" y="61"/>
                    <a:pt x="148" y="59"/>
                    <a:pt x="152" y="58"/>
                  </a:cubicBezTo>
                  <a:cubicBezTo>
                    <a:pt x="151" y="57"/>
                    <a:pt x="152" y="56"/>
                    <a:pt x="152" y="56"/>
                  </a:cubicBezTo>
                  <a:cubicBezTo>
                    <a:pt x="143" y="62"/>
                    <a:pt x="143" y="62"/>
                    <a:pt x="143" y="62"/>
                  </a:cubicBezTo>
                  <a:cubicBezTo>
                    <a:pt x="143" y="62"/>
                    <a:pt x="143" y="63"/>
                    <a:pt x="143" y="63"/>
                  </a:cubicBezTo>
                  <a:cubicBezTo>
                    <a:pt x="142" y="63"/>
                    <a:pt x="142" y="63"/>
                    <a:pt x="142" y="63"/>
                  </a:cubicBezTo>
                  <a:cubicBezTo>
                    <a:pt x="142" y="63"/>
                    <a:pt x="141" y="64"/>
                    <a:pt x="141" y="64"/>
                  </a:cubicBezTo>
                  <a:cubicBezTo>
                    <a:pt x="141" y="64"/>
                    <a:pt x="141" y="64"/>
                    <a:pt x="141" y="64"/>
                  </a:cubicBezTo>
                  <a:lnTo>
                    <a:pt x="140" y="64"/>
                  </a:lnTo>
                  <a:close/>
                  <a:moveTo>
                    <a:pt x="23" y="160"/>
                  </a:moveTo>
                  <a:cubicBezTo>
                    <a:pt x="24" y="160"/>
                    <a:pt x="24" y="160"/>
                    <a:pt x="24" y="160"/>
                  </a:cubicBezTo>
                  <a:cubicBezTo>
                    <a:pt x="24" y="160"/>
                    <a:pt x="25" y="159"/>
                    <a:pt x="25" y="159"/>
                  </a:cubicBezTo>
                  <a:cubicBezTo>
                    <a:pt x="26" y="158"/>
                    <a:pt x="27" y="157"/>
                    <a:pt x="28" y="156"/>
                  </a:cubicBezTo>
                  <a:cubicBezTo>
                    <a:pt x="28" y="155"/>
                    <a:pt x="28" y="155"/>
                    <a:pt x="28" y="155"/>
                  </a:cubicBezTo>
                  <a:cubicBezTo>
                    <a:pt x="31" y="152"/>
                    <a:pt x="33" y="149"/>
                    <a:pt x="36" y="147"/>
                  </a:cubicBezTo>
                  <a:cubicBezTo>
                    <a:pt x="36" y="147"/>
                    <a:pt x="36" y="145"/>
                    <a:pt x="36" y="144"/>
                  </a:cubicBezTo>
                  <a:cubicBezTo>
                    <a:pt x="28" y="154"/>
                    <a:pt x="28" y="154"/>
                    <a:pt x="28" y="154"/>
                  </a:cubicBezTo>
                  <a:cubicBezTo>
                    <a:pt x="28" y="154"/>
                    <a:pt x="28" y="155"/>
                    <a:pt x="28" y="155"/>
                  </a:cubicBezTo>
                  <a:cubicBezTo>
                    <a:pt x="27" y="156"/>
                    <a:pt x="26" y="157"/>
                    <a:pt x="25" y="158"/>
                  </a:cubicBezTo>
                  <a:cubicBezTo>
                    <a:pt x="25" y="158"/>
                    <a:pt x="25" y="159"/>
                    <a:pt x="25" y="159"/>
                  </a:cubicBezTo>
                  <a:cubicBezTo>
                    <a:pt x="24" y="159"/>
                    <a:pt x="24" y="159"/>
                    <a:pt x="24" y="160"/>
                  </a:cubicBezTo>
                  <a:lnTo>
                    <a:pt x="23" y="160"/>
                  </a:lnTo>
                  <a:close/>
                  <a:moveTo>
                    <a:pt x="109" y="194"/>
                  </a:moveTo>
                  <a:cubicBezTo>
                    <a:pt x="113" y="192"/>
                    <a:pt x="116" y="188"/>
                    <a:pt x="119" y="186"/>
                  </a:cubicBezTo>
                  <a:cubicBezTo>
                    <a:pt x="119" y="186"/>
                    <a:pt x="118" y="185"/>
                    <a:pt x="118" y="185"/>
                  </a:cubicBezTo>
                  <a:cubicBezTo>
                    <a:pt x="114" y="188"/>
                    <a:pt x="112" y="191"/>
                    <a:pt x="109" y="194"/>
                  </a:cubicBezTo>
                  <a:cubicBezTo>
                    <a:pt x="109" y="194"/>
                    <a:pt x="109" y="194"/>
                    <a:pt x="109" y="194"/>
                  </a:cubicBezTo>
                  <a:close/>
                  <a:moveTo>
                    <a:pt x="21" y="148"/>
                  </a:moveTo>
                  <a:cubicBezTo>
                    <a:pt x="25" y="143"/>
                    <a:pt x="30" y="138"/>
                    <a:pt x="34" y="133"/>
                  </a:cubicBezTo>
                  <a:cubicBezTo>
                    <a:pt x="33" y="133"/>
                    <a:pt x="32" y="134"/>
                    <a:pt x="32" y="134"/>
                  </a:cubicBezTo>
                  <a:cubicBezTo>
                    <a:pt x="28" y="138"/>
                    <a:pt x="25" y="143"/>
                    <a:pt x="21" y="147"/>
                  </a:cubicBezTo>
                  <a:cubicBezTo>
                    <a:pt x="21" y="147"/>
                    <a:pt x="21" y="148"/>
                    <a:pt x="21" y="149"/>
                  </a:cubicBezTo>
                  <a:cubicBezTo>
                    <a:pt x="21" y="149"/>
                    <a:pt x="21" y="148"/>
                    <a:pt x="21" y="148"/>
                  </a:cubicBezTo>
                  <a:close/>
                  <a:moveTo>
                    <a:pt x="46" y="182"/>
                  </a:moveTo>
                  <a:cubicBezTo>
                    <a:pt x="49" y="178"/>
                    <a:pt x="52" y="174"/>
                    <a:pt x="56" y="171"/>
                  </a:cubicBezTo>
                  <a:cubicBezTo>
                    <a:pt x="57" y="170"/>
                    <a:pt x="55" y="169"/>
                    <a:pt x="55" y="170"/>
                  </a:cubicBezTo>
                  <a:cubicBezTo>
                    <a:pt x="46" y="182"/>
                    <a:pt x="46" y="182"/>
                    <a:pt x="46" y="182"/>
                  </a:cubicBezTo>
                  <a:cubicBezTo>
                    <a:pt x="46" y="182"/>
                    <a:pt x="45" y="183"/>
                    <a:pt x="46" y="182"/>
                  </a:cubicBezTo>
                  <a:close/>
                  <a:moveTo>
                    <a:pt x="43" y="30"/>
                  </a:moveTo>
                  <a:cubicBezTo>
                    <a:pt x="43" y="33"/>
                    <a:pt x="44" y="35"/>
                    <a:pt x="45" y="37"/>
                  </a:cubicBezTo>
                  <a:cubicBezTo>
                    <a:pt x="45" y="37"/>
                    <a:pt x="46" y="37"/>
                    <a:pt x="47" y="38"/>
                  </a:cubicBezTo>
                  <a:cubicBezTo>
                    <a:pt x="46" y="36"/>
                    <a:pt x="46" y="35"/>
                    <a:pt x="46" y="34"/>
                  </a:cubicBezTo>
                  <a:cubicBezTo>
                    <a:pt x="46" y="32"/>
                    <a:pt x="45" y="31"/>
                    <a:pt x="43" y="30"/>
                  </a:cubicBezTo>
                  <a:cubicBezTo>
                    <a:pt x="43" y="30"/>
                    <a:pt x="43" y="29"/>
                    <a:pt x="43" y="30"/>
                  </a:cubicBezTo>
                  <a:close/>
                  <a:moveTo>
                    <a:pt x="55" y="51"/>
                  </a:moveTo>
                  <a:cubicBezTo>
                    <a:pt x="56" y="55"/>
                    <a:pt x="57" y="59"/>
                    <a:pt x="58" y="63"/>
                  </a:cubicBezTo>
                  <a:cubicBezTo>
                    <a:pt x="58" y="63"/>
                    <a:pt x="59" y="62"/>
                    <a:pt x="59" y="62"/>
                  </a:cubicBezTo>
                  <a:cubicBezTo>
                    <a:pt x="58" y="58"/>
                    <a:pt x="58" y="54"/>
                    <a:pt x="56" y="51"/>
                  </a:cubicBezTo>
                  <a:cubicBezTo>
                    <a:pt x="56" y="50"/>
                    <a:pt x="55" y="50"/>
                    <a:pt x="55" y="51"/>
                  </a:cubicBezTo>
                  <a:close/>
                  <a:moveTo>
                    <a:pt x="81" y="65"/>
                  </a:moveTo>
                  <a:cubicBezTo>
                    <a:pt x="83" y="65"/>
                    <a:pt x="84" y="66"/>
                    <a:pt x="86" y="66"/>
                  </a:cubicBezTo>
                  <a:cubicBezTo>
                    <a:pt x="92" y="67"/>
                    <a:pt x="95" y="70"/>
                    <a:pt x="96" y="75"/>
                  </a:cubicBezTo>
                  <a:cubicBezTo>
                    <a:pt x="96" y="75"/>
                    <a:pt x="96" y="74"/>
                    <a:pt x="96" y="74"/>
                  </a:cubicBezTo>
                  <a:cubicBezTo>
                    <a:pt x="95" y="67"/>
                    <a:pt x="87" y="63"/>
                    <a:pt x="79" y="64"/>
                  </a:cubicBezTo>
                  <a:cubicBezTo>
                    <a:pt x="79" y="64"/>
                    <a:pt x="81" y="65"/>
                    <a:pt x="81" y="65"/>
                  </a:cubicBezTo>
                  <a:close/>
                  <a:moveTo>
                    <a:pt x="121" y="41"/>
                  </a:moveTo>
                  <a:cubicBezTo>
                    <a:pt x="122" y="40"/>
                    <a:pt x="124" y="40"/>
                    <a:pt x="125" y="39"/>
                  </a:cubicBezTo>
                  <a:cubicBezTo>
                    <a:pt x="126" y="38"/>
                    <a:pt x="127" y="37"/>
                    <a:pt x="129" y="35"/>
                  </a:cubicBezTo>
                  <a:cubicBezTo>
                    <a:pt x="128" y="35"/>
                    <a:pt x="130" y="34"/>
                    <a:pt x="129" y="34"/>
                  </a:cubicBezTo>
                  <a:cubicBezTo>
                    <a:pt x="126" y="35"/>
                    <a:pt x="123" y="37"/>
                    <a:pt x="121" y="40"/>
                  </a:cubicBezTo>
                  <a:cubicBezTo>
                    <a:pt x="121" y="40"/>
                    <a:pt x="120" y="41"/>
                    <a:pt x="121" y="41"/>
                  </a:cubicBezTo>
                  <a:close/>
                  <a:moveTo>
                    <a:pt x="94" y="27"/>
                  </a:moveTo>
                  <a:cubicBezTo>
                    <a:pt x="94" y="26"/>
                    <a:pt x="94" y="26"/>
                    <a:pt x="94" y="26"/>
                  </a:cubicBezTo>
                  <a:cubicBezTo>
                    <a:pt x="94" y="26"/>
                    <a:pt x="94" y="26"/>
                    <a:pt x="94" y="26"/>
                  </a:cubicBezTo>
                  <a:cubicBezTo>
                    <a:pt x="95" y="26"/>
                    <a:pt x="95" y="26"/>
                    <a:pt x="95" y="26"/>
                  </a:cubicBezTo>
                  <a:cubicBezTo>
                    <a:pt x="95" y="25"/>
                    <a:pt x="95" y="25"/>
                    <a:pt x="95" y="25"/>
                  </a:cubicBezTo>
                  <a:cubicBezTo>
                    <a:pt x="96" y="25"/>
                    <a:pt x="96" y="25"/>
                    <a:pt x="96" y="25"/>
                  </a:cubicBezTo>
                  <a:cubicBezTo>
                    <a:pt x="96" y="25"/>
                    <a:pt x="97" y="24"/>
                    <a:pt x="97" y="24"/>
                  </a:cubicBezTo>
                  <a:cubicBezTo>
                    <a:pt x="101" y="20"/>
                    <a:pt x="106" y="17"/>
                    <a:pt x="111" y="14"/>
                  </a:cubicBezTo>
                  <a:cubicBezTo>
                    <a:pt x="107" y="13"/>
                    <a:pt x="107" y="13"/>
                    <a:pt x="107" y="13"/>
                  </a:cubicBezTo>
                  <a:cubicBezTo>
                    <a:pt x="107" y="14"/>
                    <a:pt x="108" y="14"/>
                    <a:pt x="108" y="15"/>
                  </a:cubicBezTo>
                  <a:cubicBezTo>
                    <a:pt x="106" y="15"/>
                    <a:pt x="105" y="16"/>
                    <a:pt x="104" y="17"/>
                  </a:cubicBezTo>
                  <a:cubicBezTo>
                    <a:pt x="101" y="19"/>
                    <a:pt x="99" y="21"/>
                    <a:pt x="97" y="23"/>
                  </a:cubicBezTo>
                  <a:cubicBezTo>
                    <a:pt x="97" y="23"/>
                    <a:pt x="97" y="24"/>
                    <a:pt x="97" y="24"/>
                  </a:cubicBezTo>
                  <a:cubicBezTo>
                    <a:pt x="96" y="24"/>
                    <a:pt x="96" y="24"/>
                    <a:pt x="96" y="25"/>
                  </a:cubicBezTo>
                  <a:cubicBezTo>
                    <a:pt x="95" y="25"/>
                    <a:pt x="95" y="25"/>
                    <a:pt x="95" y="25"/>
                  </a:cubicBezTo>
                  <a:cubicBezTo>
                    <a:pt x="95" y="26"/>
                    <a:pt x="95" y="26"/>
                    <a:pt x="95" y="26"/>
                  </a:cubicBezTo>
                  <a:cubicBezTo>
                    <a:pt x="94" y="26"/>
                    <a:pt x="94" y="26"/>
                    <a:pt x="94" y="26"/>
                  </a:cubicBezTo>
                  <a:cubicBezTo>
                    <a:pt x="94" y="26"/>
                    <a:pt x="94" y="26"/>
                    <a:pt x="94" y="26"/>
                  </a:cubicBezTo>
                  <a:lnTo>
                    <a:pt x="94" y="27"/>
                  </a:lnTo>
                  <a:close/>
                  <a:moveTo>
                    <a:pt x="118" y="36"/>
                  </a:moveTo>
                  <a:cubicBezTo>
                    <a:pt x="119" y="35"/>
                    <a:pt x="119" y="35"/>
                    <a:pt x="119" y="35"/>
                  </a:cubicBezTo>
                  <a:cubicBezTo>
                    <a:pt x="125" y="32"/>
                    <a:pt x="130" y="27"/>
                    <a:pt x="134" y="22"/>
                  </a:cubicBezTo>
                  <a:cubicBezTo>
                    <a:pt x="129" y="26"/>
                    <a:pt x="124" y="31"/>
                    <a:pt x="119" y="34"/>
                  </a:cubicBezTo>
                  <a:cubicBezTo>
                    <a:pt x="119" y="35"/>
                    <a:pt x="119" y="35"/>
                    <a:pt x="119" y="35"/>
                  </a:cubicBezTo>
                  <a:cubicBezTo>
                    <a:pt x="118" y="35"/>
                    <a:pt x="118" y="35"/>
                    <a:pt x="118" y="36"/>
                  </a:cubicBezTo>
                  <a:close/>
                  <a:moveTo>
                    <a:pt x="132" y="54"/>
                  </a:moveTo>
                  <a:cubicBezTo>
                    <a:pt x="137" y="51"/>
                    <a:pt x="141" y="48"/>
                    <a:pt x="146" y="44"/>
                  </a:cubicBezTo>
                  <a:cubicBezTo>
                    <a:pt x="140" y="46"/>
                    <a:pt x="136" y="51"/>
                    <a:pt x="132" y="54"/>
                  </a:cubicBezTo>
                  <a:close/>
                  <a:moveTo>
                    <a:pt x="32" y="153"/>
                  </a:moveTo>
                  <a:cubicBezTo>
                    <a:pt x="29" y="157"/>
                    <a:pt x="25" y="160"/>
                    <a:pt x="22" y="165"/>
                  </a:cubicBezTo>
                  <a:cubicBezTo>
                    <a:pt x="22" y="165"/>
                    <a:pt x="22" y="166"/>
                    <a:pt x="22" y="167"/>
                  </a:cubicBezTo>
                  <a:cubicBezTo>
                    <a:pt x="26" y="163"/>
                    <a:pt x="29" y="158"/>
                    <a:pt x="32" y="153"/>
                  </a:cubicBezTo>
                  <a:close/>
                  <a:moveTo>
                    <a:pt x="140" y="84"/>
                  </a:moveTo>
                  <a:cubicBezTo>
                    <a:pt x="143" y="84"/>
                    <a:pt x="145" y="82"/>
                    <a:pt x="147" y="80"/>
                  </a:cubicBezTo>
                  <a:cubicBezTo>
                    <a:pt x="148" y="80"/>
                    <a:pt x="148" y="78"/>
                    <a:pt x="148" y="76"/>
                  </a:cubicBezTo>
                  <a:cubicBezTo>
                    <a:pt x="145" y="79"/>
                    <a:pt x="142" y="81"/>
                    <a:pt x="140" y="84"/>
                  </a:cubicBezTo>
                  <a:cubicBezTo>
                    <a:pt x="140" y="84"/>
                    <a:pt x="140" y="84"/>
                    <a:pt x="140" y="84"/>
                  </a:cubicBezTo>
                  <a:close/>
                  <a:moveTo>
                    <a:pt x="26" y="172"/>
                  </a:moveTo>
                  <a:cubicBezTo>
                    <a:pt x="27" y="172"/>
                    <a:pt x="27" y="172"/>
                    <a:pt x="27" y="171"/>
                  </a:cubicBezTo>
                  <a:cubicBezTo>
                    <a:pt x="30" y="168"/>
                    <a:pt x="33" y="165"/>
                    <a:pt x="36" y="162"/>
                  </a:cubicBezTo>
                  <a:cubicBezTo>
                    <a:pt x="36" y="161"/>
                    <a:pt x="36" y="160"/>
                    <a:pt x="37" y="159"/>
                  </a:cubicBezTo>
                  <a:cubicBezTo>
                    <a:pt x="37" y="158"/>
                    <a:pt x="38" y="159"/>
                    <a:pt x="39" y="158"/>
                  </a:cubicBezTo>
                  <a:cubicBezTo>
                    <a:pt x="38" y="158"/>
                    <a:pt x="39" y="156"/>
                    <a:pt x="38" y="157"/>
                  </a:cubicBezTo>
                  <a:cubicBezTo>
                    <a:pt x="27" y="171"/>
                    <a:pt x="27" y="171"/>
                    <a:pt x="27" y="171"/>
                  </a:cubicBezTo>
                  <a:cubicBezTo>
                    <a:pt x="26" y="171"/>
                    <a:pt x="26" y="172"/>
                    <a:pt x="26" y="172"/>
                  </a:cubicBezTo>
                  <a:close/>
                  <a:moveTo>
                    <a:pt x="159" y="127"/>
                  </a:moveTo>
                  <a:cubicBezTo>
                    <a:pt x="160" y="127"/>
                    <a:pt x="160" y="128"/>
                    <a:pt x="160" y="128"/>
                  </a:cubicBezTo>
                  <a:cubicBezTo>
                    <a:pt x="160" y="128"/>
                    <a:pt x="160" y="129"/>
                    <a:pt x="160" y="129"/>
                  </a:cubicBezTo>
                  <a:cubicBezTo>
                    <a:pt x="161" y="129"/>
                    <a:pt x="162" y="130"/>
                    <a:pt x="163" y="131"/>
                  </a:cubicBezTo>
                  <a:cubicBezTo>
                    <a:pt x="164" y="129"/>
                    <a:pt x="164" y="127"/>
                    <a:pt x="165" y="126"/>
                  </a:cubicBezTo>
                  <a:cubicBezTo>
                    <a:pt x="163" y="126"/>
                    <a:pt x="161" y="126"/>
                    <a:pt x="159" y="125"/>
                  </a:cubicBezTo>
                  <a:cubicBezTo>
                    <a:pt x="159" y="126"/>
                    <a:pt x="160" y="126"/>
                    <a:pt x="159" y="127"/>
                  </a:cubicBezTo>
                  <a:close/>
                  <a:moveTo>
                    <a:pt x="87" y="191"/>
                  </a:moveTo>
                  <a:cubicBezTo>
                    <a:pt x="99" y="181"/>
                    <a:pt x="99" y="181"/>
                    <a:pt x="99" y="181"/>
                  </a:cubicBezTo>
                  <a:cubicBezTo>
                    <a:pt x="98" y="181"/>
                    <a:pt x="97" y="181"/>
                    <a:pt x="96" y="180"/>
                  </a:cubicBezTo>
                  <a:cubicBezTo>
                    <a:pt x="93" y="184"/>
                    <a:pt x="90" y="187"/>
                    <a:pt x="87" y="191"/>
                  </a:cubicBezTo>
                  <a:close/>
                  <a:moveTo>
                    <a:pt x="127" y="190"/>
                  </a:moveTo>
                  <a:cubicBezTo>
                    <a:pt x="124" y="192"/>
                    <a:pt x="120" y="195"/>
                    <a:pt x="117" y="198"/>
                  </a:cubicBezTo>
                  <a:cubicBezTo>
                    <a:pt x="121" y="197"/>
                    <a:pt x="125" y="195"/>
                    <a:pt x="128" y="192"/>
                  </a:cubicBezTo>
                  <a:cubicBezTo>
                    <a:pt x="129" y="191"/>
                    <a:pt x="127" y="191"/>
                    <a:pt x="127" y="190"/>
                  </a:cubicBezTo>
                  <a:close/>
                  <a:moveTo>
                    <a:pt x="78" y="81"/>
                  </a:moveTo>
                  <a:cubicBezTo>
                    <a:pt x="82" y="79"/>
                    <a:pt x="84" y="76"/>
                    <a:pt x="88" y="73"/>
                  </a:cubicBezTo>
                  <a:cubicBezTo>
                    <a:pt x="88" y="72"/>
                    <a:pt x="86" y="72"/>
                    <a:pt x="85" y="71"/>
                  </a:cubicBezTo>
                  <a:cubicBezTo>
                    <a:pt x="83" y="75"/>
                    <a:pt x="80" y="78"/>
                    <a:pt x="78" y="81"/>
                  </a:cubicBezTo>
                  <a:close/>
                  <a:moveTo>
                    <a:pt x="21" y="143"/>
                  </a:moveTo>
                  <a:cubicBezTo>
                    <a:pt x="26" y="138"/>
                    <a:pt x="29" y="134"/>
                    <a:pt x="33" y="129"/>
                  </a:cubicBezTo>
                  <a:cubicBezTo>
                    <a:pt x="33" y="128"/>
                    <a:pt x="33" y="128"/>
                    <a:pt x="33" y="127"/>
                  </a:cubicBezTo>
                  <a:cubicBezTo>
                    <a:pt x="30" y="130"/>
                    <a:pt x="27" y="134"/>
                    <a:pt x="25" y="137"/>
                  </a:cubicBezTo>
                  <a:cubicBezTo>
                    <a:pt x="24" y="139"/>
                    <a:pt x="22" y="141"/>
                    <a:pt x="21" y="143"/>
                  </a:cubicBezTo>
                  <a:close/>
                  <a:moveTo>
                    <a:pt x="80" y="191"/>
                  </a:moveTo>
                  <a:cubicBezTo>
                    <a:pt x="84" y="187"/>
                    <a:pt x="88" y="183"/>
                    <a:pt x="93" y="180"/>
                  </a:cubicBezTo>
                  <a:cubicBezTo>
                    <a:pt x="92" y="180"/>
                    <a:pt x="90" y="180"/>
                    <a:pt x="90" y="180"/>
                  </a:cubicBezTo>
                  <a:cubicBezTo>
                    <a:pt x="89" y="179"/>
                    <a:pt x="88" y="181"/>
                    <a:pt x="87" y="182"/>
                  </a:cubicBezTo>
                  <a:cubicBezTo>
                    <a:pt x="85" y="185"/>
                    <a:pt x="82" y="188"/>
                    <a:pt x="80" y="191"/>
                  </a:cubicBezTo>
                  <a:close/>
                  <a:moveTo>
                    <a:pt x="103" y="26"/>
                  </a:moveTo>
                  <a:cubicBezTo>
                    <a:pt x="104" y="26"/>
                    <a:pt x="104" y="26"/>
                    <a:pt x="104" y="26"/>
                  </a:cubicBezTo>
                  <a:cubicBezTo>
                    <a:pt x="108" y="23"/>
                    <a:pt x="113" y="19"/>
                    <a:pt x="118" y="16"/>
                  </a:cubicBezTo>
                  <a:cubicBezTo>
                    <a:pt x="117" y="15"/>
                    <a:pt x="115" y="14"/>
                    <a:pt x="115" y="15"/>
                  </a:cubicBezTo>
                  <a:cubicBezTo>
                    <a:pt x="104" y="25"/>
                    <a:pt x="104" y="25"/>
                    <a:pt x="104" y="25"/>
                  </a:cubicBezTo>
                  <a:cubicBezTo>
                    <a:pt x="104" y="25"/>
                    <a:pt x="104" y="26"/>
                    <a:pt x="104" y="26"/>
                  </a:cubicBezTo>
                  <a:lnTo>
                    <a:pt x="103" y="26"/>
                  </a:lnTo>
                  <a:close/>
                  <a:moveTo>
                    <a:pt x="30" y="64"/>
                  </a:moveTo>
                  <a:cubicBezTo>
                    <a:pt x="30" y="64"/>
                    <a:pt x="30" y="64"/>
                    <a:pt x="30" y="64"/>
                  </a:cubicBezTo>
                  <a:cubicBezTo>
                    <a:pt x="39" y="51"/>
                    <a:pt x="39" y="51"/>
                    <a:pt x="39" y="51"/>
                  </a:cubicBezTo>
                  <a:cubicBezTo>
                    <a:pt x="39" y="51"/>
                    <a:pt x="39" y="50"/>
                    <a:pt x="38" y="50"/>
                  </a:cubicBezTo>
                  <a:cubicBezTo>
                    <a:pt x="35" y="55"/>
                    <a:pt x="32" y="59"/>
                    <a:pt x="29" y="63"/>
                  </a:cubicBezTo>
                  <a:cubicBezTo>
                    <a:pt x="28" y="64"/>
                    <a:pt x="29" y="64"/>
                    <a:pt x="30" y="64"/>
                  </a:cubicBezTo>
                  <a:close/>
                  <a:moveTo>
                    <a:pt x="131" y="123"/>
                  </a:moveTo>
                  <a:cubicBezTo>
                    <a:pt x="131" y="123"/>
                    <a:pt x="132" y="123"/>
                    <a:pt x="133" y="124"/>
                  </a:cubicBezTo>
                  <a:cubicBezTo>
                    <a:pt x="150" y="127"/>
                    <a:pt x="150" y="127"/>
                    <a:pt x="150" y="127"/>
                  </a:cubicBezTo>
                  <a:cubicBezTo>
                    <a:pt x="144" y="125"/>
                    <a:pt x="139" y="123"/>
                    <a:pt x="132" y="121"/>
                  </a:cubicBezTo>
                  <a:cubicBezTo>
                    <a:pt x="133" y="122"/>
                    <a:pt x="131" y="123"/>
                    <a:pt x="131" y="123"/>
                  </a:cubicBezTo>
                  <a:close/>
                  <a:moveTo>
                    <a:pt x="67" y="81"/>
                  </a:moveTo>
                  <a:cubicBezTo>
                    <a:pt x="69" y="81"/>
                    <a:pt x="70" y="81"/>
                    <a:pt x="71" y="80"/>
                  </a:cubicBezTo>
                  <a:cubicBezTo>
                    <a:pt x="80" y="71"/>
                    <a:pt x="80" y="71"/>
                    <a:pt x="80" y="71"/>
                  </a:cubicBezTo>
                  <a:cubicBezTo>
                    <a:pt x="79" y="71"/>
                    <a:pt x="78" y="70"/>
                    <a:pt x="77" y="71"/>
                  </a:cubicBezTo>
                  <a:cubicBezTo>
                    <a:pt x="74" y="74"/>
                    <a:pt x="71" y="78"/>
                    <a:pt x="67" y="81"/>
                  </a:cubicBezTo>
                  <a:close/>
                  <a:moveTo>
                    <a:pt x="24" y="168"/>
                  </a:moveTo>
                  <a:cubicBezTo>
                    <a:pt x="25" y="168"/>
                    <a:pt x="25" y="168"/>
                    <a:pt x="25" y="168"/>
                  </a:cubicBezTo>
                  <a:cubicBezTo>
                    <a:pt x="25" y="167"/>
                    <a:pt x="25" y="167"/>
                    <a:pt x="25" y="167"/>
                  </a:cubicBezTo>
                  <a:cubicBezTo>
                    <a:pt x="29" y="163"/>
                    <a:pt x="33" y="158"/>
                    <a:pt x="37" y="154"/>
                  </a:cubicBezTo>
                  <a:cubicBezTo>
                    <a:pt x="38" y="154"/>
                    <a:pt x="37" y="151"/>
                    <a:pt x="37" y="150"/>
                  </a:cubicBezTo>
                  <a:cubicBezTo>
                    <a:pt x="37" y="150"/>
                    <a:pt x="36" y="150"/>
                    <a:pt x="36" y="150"/>
                  </a:cubicBezTo>
                  <a:cubicBezTo>
                    <a:pt x="33" y="157"/>
                    <a:pt x="29" y="162"/>
                    <a:pt x="25" y="167"/>
                  </a:cubicBezTo>
                  <a:cubicBezTo>
                    <a:pt x="25" y="168"/>
                    <a:pt x="25" y="168"/>
                    <a:pt x="25" y="168"/>
                  </a:cubicBezTo>
                  <a:lnTo>
                    <a:pt x="24" y="168"/>
                  </a:lnTo>
                  <a:close/>
                  <a:moveTo>
                    <a:pt x="31" y="74"/>
                  </a:moveTo>
                  <a:cubicBezTo>
                    <a:pt x="35" y="69"/>
                    <a:pt x="38" y="64"/>
                    <a:pt x="42" y="59"/>
                  </a:cubicBezTo>
                  <a:cubicBezTo>
                    <a:pt x="42" y="59"/>
                    <a:pt x="41" y="58"/>
                    <a:pt x="41" y="57"/>
                  </a:cubicBezTo>
                  <a:cubicBezTo>
                    <a:pt x="31" y="71"/>
                    <a:pt x="31" y="71"/>
                    <a:pt x="31" y="71"/>
                  </a:cubicBezTo>
                  <a:cubicBezTo>
                    <a:pt x="31" y="72"/>
                    <a:pt x="31" y="73"/>
                    <a:pt x="31" y="74"/>
                  </a:cubicBezTo>
                  <a:close/>
                  <a:moveTo>
                    <a:pt x="51" y="27"/>
                  </a:moveTo>
                  <a:cubicBezTo>
                    <a:pt x="51" y="28"/>
                    <a:pt x="51" y="29"/>
                    <a:pt x="51" y="30"/>
                  </a:cubicBezTo>
                  <a:cubicBezTo>
                    <a:pt x="60" y="20"/>
                    <a:pt x="60" y="20"/>
                    <a:pt x="60" y="20"/>
                  </a:cubicBezTo>
                  <a:cubicBezTo>
                    <a:pt x="57" y="21"/>
                    <a:pt x="55" y="23"/>
                    <a:pt x="53" y="24"/>
                  </a:cubicBezTo>
                  <a:cubicBezTo>
                    <a:pt x="52" y="25"/>
                    <a:pt x="50" y="25"/>
                    <a:pt x="51" y="27"/>
                  </a:cubicBezTo>
                  <a:close/>
                  <a:moveTo>
                    <a:pt x="62" y="186"/>
                  </a:moveTo>
                  <a:cubicBezTo>
                    <a:pt x="62" y="186"/>
                    <a:pt x="63" y="186"/>
                    <a:pt x="63" y="186"/>
                  </a:cubicBezTo>
                  <a:cubicBezTo>
                    <a:pt x="66" y="183"/>
                    <a:pt x="69" y="179"/>
                    <a:pt x="72" y="175"/>
                  </a:cubicBezTo>
                  <a:cubicBezTo>
                    <a:pt x="72" y="175"/>
                    <a:pt x="71" y="175"/>
                    <a:pt x="71" y="175"/>
                  </a:cubicBezTo>
                  <a:cubicBezTo>
                    <a:pt x="67" y="178"/>
                    <a:pt x="64" y="182"/>
                    <a:pt x="61" y="185"/>
                  </a:cubicBezTo>
                  <a:cubicBezTo>
                    <a:pt x="61" y="185"/>
                    <a:pt x="62" y="186"/>
                    <a:pt x="62" y="186"/>
                  </a:cubicBezTo>
                  <a:close/>
                  <a:moveTo>
                    <a:pt x="65" y="22"/>
                  </a:moveTo>
                  <a:cubicBezTo>
                    <a:pt x="64" y="22"/>
                    <a:pt x="64" y="24"/>
                    <a:pt x="64" y="24"/>
                  </a:cubicBezTo>
                  <a:cubicBezTo>
                    <a:pt x="63" y="24"/>
                    <a:pt x="62" y="25"/>
                    <a:pt x="61" y="26"/>
                  </a:cubicBezTo>
                  <a:cubicBezTo>
                    <a:pt x="60" y="28"/>
                    <a:pt x="59" y="29"/>
                    <a:pt x="58" y="31"/>
                  </a:cubicBezTo>
                  <a:cubicBezTo>
                    <a:pt x="58" y="32"/>
                    <a:pt x="59" y="31"/>
                    <a:pt x="60" y="31"/>
                  </a:cubicBezTo>
                  <a:cubicBezTo>
                    <a:pt x="72" y="18"/>
                    <a:pt x="72" y="18"/>
                    <a:pt x="72" y="18"/>
                  </a:cubicBezTo>
                  <a:cubicBezTo>
                    <a:pt x="71" y="17"/>
                    <a:pt x="71" y="18"/>
                    <a:pt x="71" y="19"/>
                  </a:cubicBezTo>
                  <a:cubicBezTo>
                    <a:pt x="70" y="19"/>
                    <a:pt x="69" y="18"/>
                    <a:pt x="70" y="18"/>
                  </a:cubicBezTo>
                  <a:cubicBezTo>
                    <a:pt x="71" y="18"/>
                    <a:pt x="71" y="17"/>
                    <a:pt x="70" y="18"/>
                  </a:cubicBezTo>
                  <a:cubicBezTo>
                    <a:pt x="69" y="18"/>
                    <a:pt x="68" y="20"/>
                    <a:pt x="67" y="21"/>
                  </a:cubicBezTo>
                  <a:cubicBezTo>
                    <a:pt x="67" y="21"/>
                    <a:pt x="67" y="22"/>
                    <a:pt x="66" y="22"/>
                  </a:cubicBezTo>
                  <a:cubicBezTo>
                    <a:pt x="66" y="23"/>
                    <a:pt x="65" y="22"/>
                    <a:pt x="65" y="22"/>
                  </a:cubicBezTo>
                  <a:close/>
                  <a:moveTo>
                    <a:pt x="92" y="193"/>
                  </a:moveTo>
                  <a:cubicBezTo>
                    <a:pt x="92" y="193"/>
                    <a:pt x="93" y="193"/>
                    <a:pt x="93" y="193"/>
                  </a:cubicBezTo>
                  <a:cubicBezTo>
                    <a:pt x="98" y="190"/>
                    <a:pt x="102" y="186"/>
                    <a:pt x="107" y="183"/>
                  </a:cubicBezTo>
                  <a:cubicBezTo>
                    <a:pt x="105" y="182"/>
                    <a:pt x="104" y="181"/>
                    <a:pt x="103" y="182"/>
                  </a:cubicBezTo>
                  <a:cubicBezTo>
                    <a:pt x="92" y="192"/>
                    <a:pt x="92" y="192"/>
                    <a:pt x="92" y="192"/>
                  </a:cubicBezTo>
                  <a:cubicBezTo>
                    <a:pt x="92" y="192"/>
                    <a:pt x="91" y="193"/>
                    <a:pt x="92" y="193"/>
                  </a:cubicBezTo>
                  <a:close/>
                  <a:moveTo>
                    <a:pt x="129" y="32"/>
                  </a:moveTo>
                  <a:cubicBezTo>
                    <a:pt x="132" y="31"/>
                    <a:pt x="134" y="29"/>
                    <a:pt x="137" y="28"/>
                  </a:cubicBezTo>
                  <a:cubicBezTo>
                    <a:pt x="137" y="27"/>
                    <a:pt x="138" y="28"/>
                    <a:pt x="138" y="29"/>
                  </a:cubicBezTo>
                  <a:cubicBezTo>
                    <a:pt x="130" y="36"/>
                    <a:pt x="130" y="36"/>
                    <a:pt x="130" y="36"/>
                  </a:cubicBezTo>
                  <a:cubicBezTo>
                    <a:pt x="129" y="37"/>
                    <a:pt x="131" y="36"/>
                    <a:pt x="131" y="36"/>
                  </a:cubicBezTo>
                  <a:cubicBezTo>
                    <a:pt x="135" y="34"/>
                    <a:pt x="138" y="32"/>
                    <a:pt x="142" y="30"/>
                  </a:cubicBezTo>
                  <a:cubicBezTo>
                    <a:pt x="140" y="29"/>
                    <a:pt x="138" y="27"/>
                    <a:pt x="137" y="25"/>
                  </a:cubicBezTo>
                  <a:cubicBezTo>
                    <a:pt x="130" y="31"/>
                    <a:pt x="130" y="31"/>
                    <a:pt x="130" y="31"/>
                  </a:cubicBezTo>
                  <a:cubicBezTo>
                    <a:pt x="130" y="31"/>
                    <a:pt x="130" y="32"/>
                    <a:pt x="129" y="32"/>
                  </a:cubicBezTo>
                  <a:close/>
                  <a:moveTo>
                    <a:pt x="33" y="87"/>
                  </a:moveTo>
                  <a:cubicBezTo>
                    <a:pt x="35" y="87"/>
                    <a:pt x="35" y="87"/>
                    <a:pt x="35" y="87"/>
                  </a:cubicBezTo>
                  <a:cubicBezTo>
                    <a:pt x="46" y="70"/>
                    <a:pt x="46" y="70"/>
                    <a:pt x="46" y="70"/>
                  </a:cubicBezTo>
                  <a:cubicBezTo>
                    <a:pt x="46" y="70"/>
                    <a:pt x="46" y="69"/>
                    <a:pt x="45" y="68"/>
                  </a:cubicBezTo>
                  <a:cubicBezTo>
                    <a:pt x="38" y="79"/>
                    <a:pt x="38" y="79"/>
                    <a:pt x="38" y="79"/>
                  </a:cubicBezTo>
                  <a:cubicBezTo>
                    <a:pt x="37" y="81"/>
                    <a:pt x="34" y="84"/>
                    <a:pt x="33" y="87"/>
                  </a:cubicBezTo>
                  <a:close/>
                  <a:moveTo>
                    <a:pt x="32" y="81"/>
                  </a:moveTo>
                  <a:cubicBezTo>
                    <a:pt x="32" y="81"/>
                    <a:pt x="33" y="82"/>
                    <a:pt x="33" y="83"/>
                  </a:cubicBezTo>
                  <a:cubicBezTo>
                    <a:pt x="44" y="65"/>
                    <a:pt x="44" y="65"/>
                    <a:pt x="44" y="65"/>
                  </a:cubicBezTo>
                  <a:cubicBezTo>
                    <a:pt x="45" y="64"/>
                    <a:pt x="44" y="63"/>
                    <a:pt x="43" y="63"/>
                  </a:cubicBezTo>
                  <a:cubicBezTo>
                    <a:pt x="41" y="68"/>
                    <a:pt x="37" y="72"/>
                    <a:pt x="35" y="76"/>
                  </a:cubicBezTo>
                  <a:cubicBezTo>
                    <a:pt x="34" y="78"/>
                    <a:pt x="32" y="79"/>
                    <a:pt x="32" y="81"/>
                  </a:cubicBezTo>
                  <a:close/>
                  <a:moveTo>
                    <a:pt x="101" y="195"/>
                  </a:moveTo>
                  <a:cubicBezTo>
                    <a:pt x="101" y="195"/>
                    <a:pt x="101" y="195"/>
                    <a:pt x="101" y="195"/>
                  </a:cubicBezTo>
                  <a:cubicBezTo>
                    <a:pt x="106" y="192"/>
                    <a:pt x="110" y="189"/>
                    <a:pt x="114" y="184"/>
                  </a:cubicBezTo>
                  <a:cubicBezTo>
                    <a:pt x="113" y="184"/>
                    <a:pt x="112" y="185"/>
                    <a:pt x="111" y="183"/>
                  </a:cubicBezTo>
                  <a:cubicBezTo>
                    <a:pt x="100" y="194"/>
                    <a:pt x="100" y="194"/>
                    <a:pt x="100" y="194"/>
                  </a:cubicBezTo>
                  <a:cubicBezTo>
                    <a:pt x="100" y="195"/>
                    <a:pt x="100" y="195"/>
                    <a:pt x="101" y="195"/>
                  </a:cubicBezTo>
                  <a:close/>
                  <a:moveTo>
                    <a:pt x="79" y="83"/>
                  </a:moveTo>
                  <a:cubicBezTo>
                    <a:pt x="81" y="84"/>
                    <a:pt x="83" y="84"/>
                    <a:pt x="84" y="85"/>
                  </a:cubicBezTo>
                  <a:cubicBezTo>
                    <a:pt x="85" y="84"/>
                    <a:pt x="87" y="83"/>
                    <a:pt x="87" y="82"/>
                  </a:cubicBezTo>
                  <a:cubicBezTo>
                    <a:pt x="87" y="82"/>
                    <a:pt x="86" y="82"/>
                    <a:pt x="86" y="82"/>
                  </a:cubicBezTo>
                  <a:cubicBezTo>
                    <a:pt x="85" y="81"/>
                    <a:pt x="86" y="80"/>
                    <a:pt x="86" y="79"/>
                  </a:cubicBezTo>
                  <a:cubicBezTo>
                    <a:pt x="87" y="78"/>
                    <a:pt x="88" y="77"/>
                    <a:pt x="89" y="76"/>
                  </a:cubicBezTo>
                  <a:cubicBezTo>
                    <a:pt x="89" y="75"/>
                    <a:pt x="89" y="74"/>
                    <a:pt x="89" y="75"/>
                  </a:cubicBezTo>
                  <a:cubicBezTo>
                    <a:pt x="83" y="79"/>
                    <a:pt x="83" y="79"/>
                    <a:pt x="83" y="79"/>
                  </a:cubicBezTo>
                  <a:cubicBezTo>
                    <a:pt x="82" y="80"/>
                    <a:pt x="79" y="82"/>
                    <a:pt x="79" y="83"/>
                  </a:cubicBezTo>
                  <a:close/>
                  <a:moveTo>
                    <a:pt x="145" y="71"/>
                  </a:moveTo>
                  <a:cubicBezTo>
                    <a:pt x="145" y="72"/>
                    <a:pt x="143" y="73"/>
                    <a:pt x="142" y="74"/>
                  </a:cubicBezTo>
                  <a:cubicBezTo>
                    <a:pt x="141" y="74"/>
                    <a:pt x="140" y="74"/>
                    <a:pt x="140" y="73"/>
                  </a:cubicBezTo>
                  <a:cubicBezTo>
                    <a:pt x="139" y="74"/>
                    <a:pt x="139" y="74"/>
                    <a:pt x="139" y="75"/>
                  </a:cubicBezTo>
                  <a:cubicBezTo>
                    <a:pt x="149" y="72"/>
                    <a:pt x="149" y="72"/>
                    <a:pt x="149" y="72"/>
                  </a:cubicBezTo>
                  <a:cubicBezTo>
                    <a:pt x="150" y="68"/>
                    <a:pt x="151" y="65"/>
                    <a:pt x="151" y="61"/>
                  </a:cubicBezTo>
                  <a:cubicBezTo>
                    <a:pt x="151" y="61"/>
                    <a:pt x="150" y="62"/>
                    <a:pt x="149" y="63"/>
                  </a:cubicBezTo>
                  <a:cubicBezTo>
                    <a:pt x="149" y="63"/>
                    <a:pt x="149" y="64"/>
                    <a:pt x="149" y="65"/>
                  </a:cubicBezTo>
                  <a:cubicBezTo>
                    <a:pt x="146" y="67"/>
                    <a:pt x="143" y="70"/>
                    <a:pt x="141" y="72"/>
                  </a:cubicBezTo>
                  <a:cubicBezTo>
                    <a:pt x="141" y="72"/>
                    <a:pt x="142" y="72"/>
                    <a:pt x="142" y="72"/>
                  </a:cubicBezTo>
                  <a:cubicBezTo>
                    <a:pt x="143" y="72"/>
                    <a:pt x="144" y="71"/>
                    <a:pt x="145" y="71"/>
                  </a:cubicBezTo>
                  <a:cubicBezTo>
                    <a:pt x="145" y="71"/>
                    <a:pt x="146" y="70"/>
                    <a:pt x="145" y="71"/>
                  </a:cubicBezTo>
                  <a:close/>
                  <a:moveTo>
                    <a:pt x="113" y="198"/>
                  </a:moveTo>
                  <a:cubicBezTo>
                    <a:pt x="113" y="198"/>
                    <a:pt x="114" y="198"/>
                    <a:pt x="114" y="198"/>
                  </a:cubicBezTo>
                  <a:cubicBezTo>
                    <a:pt x="119" y="194"/>
                    <a:pt x="124" y="190"/>
                    <a:pt x="129" y="187"/>
                  </a:cubicBezTo>
                  <a:cubicBezTo>
                    <a:pt x="123" y="186"/>
                    <a:pt x="123" y="186"/>
                    <a:pt x="123" y="186"/>
                  </a:cubicBezTo>
                  <a:cubicBezTo>
                    <a:pt x="119" y="189"/>
                    <a:pt x="115" y="193"/>
                    <a:pt x="111" y="197"/>
                  </a:cubicBezTo>
                  <a:cubicBezTo>
                    <a:pt x="112" y="197"/>
                    <a:pt x="113" y="198"/>
                    <a:pt x="113" y="198"/>
                  </a:cubicBezTo>
                  <a:close/>
                  <a:moveTo>
                    <a:pt x="23" y="181"/>
                  </a:moveTo>
                  <a:cubicBezTo>
                    <a:pt x="23" y="182"/>
                    <a:pt x="23" y="183"/>
                    <a:pt x="23" y="183"/>
                  </a:cubicBezTo>
                  <a:cubicBezTo>
                    <a:pt x="23" y="184"/>
                    <a:pt x="24" y="183"/>
                    <a:pt x="25" y="183"/>
                  </a:cubicBezTo>
                  <a:cubicBezTo>
                    <a:pt x="40" y="167"/>
                    <a:pt x="40" y="167"/>
                    <a:pt x="40" y="167"/>
                  </a:cubicBezTo>
                  <a:cubicBezTo>
                    <a:pt x="40" y="166"/>
                    <a:pt x="39" y="165"/>
                    <a:pt x="39" y="164"/>
                  </a:cubicBezTo>
                  <a:cubicBezTo>
                    <a:pt x="38" y="163"/>
                    <a:pt x="38" y="164"/>
                    <a:pt x="37" y="163"/>
                  </a:cubicBezTo>
                  <a:cubicBezTo>
                    <a:pt x="26" y="175"/>
                    <a:pt x="26" y="175"/>
                    <a:pt x="26" y="175"/>
                  </a:cubicBezTo>
                  <a:cubicBezTo>
                    <a:pt x="24" y="176"/>
                    <a:pt x="22" y="178"/>
                    <a:pt x="23" y="181"/>
                  </a:cubicBezTo>
                  <a:close/>
                  <a:moveTo>
                    <a:pt x="131" y="48"/>
                  </a:moveTo>
                  <a:cubicBezTo>
                    <a:pt x="132" y="47"/>
                    <a:pt x="132" y="47"/>
                    <a:pt x="132" y="47"/>
                  </a:cubicBezTo>
                  <a:cubicBezTo>
                    <a:pt x="132" y="47"/>
                    <a:pt x="132" y="47"/>
                    <a:pt x="132" y="47"/>
                  </a:cubicBezTo>
                  <a:cubicBezTo>
                    <a:pt x="133" y="47"/>
                    <a:pt x="133" y="47"/>
                    <a:pt x="133" y="47"/>
                  </a:cubicBezTo>
                  <a:cubicBezTo>
                    <a:pt x="136" y="45"/>
                    <a:pt x="140" y="42"/>
                    <a:pt x="144" y="40"/>
                  </a:cubicBezTo>
                  <a:cubicBezTo>
                    <a:pt x="145" y="40"/>
                    <a:pt x="145" y="41"/>
                    <a:pt x="145" y="42"/>
                  </a:cubicBezTo>
                  <a:cubicBezTo>
                    <a:pt x="145" y="42"/>
                    <a:pt x="144" y="43"/>
                    <a:pt x="145" y="43"/>
                  </a:cubicBezTo>
                  <a:cubicBezTo>
                    <a:pt x="146" y="43"/>
                    <a:pt x="147" y="42"/>
                    <a:pt x="148" y="42"/>
                  </a:cubicBezTo>
                  <a:cubicBezTo>
                    <a:pt x="149" y="43"/>
                    <a:pt x="148" y="44"/>
                    <a:pt x="148" y="44"/>
                  </a:cubicBezTo>
                  <a:cubicBezTo>
                    <a:pt x="147" y="44"/>
                    <a:pt x="147" y="45"/>
                    <a:pt x="146" y="46"/>
                  </a:cubicBezTo>
                  <a:cubicBezTo>
                    <a:pt x="147" y="45"/>
                    <a:pt x="149" y="44"/>
                    <a:pt x="149" y="44"/>
                  </a:cubicBezTo>
                  <a:cubicBezTo>
                    <a:pt x="150" y="45"/>
                    <a:pt x="151" y="46"/>
                    <a:pt x="150" y="47"/>
                  </a:cubicBezTo>
                  <a:cubicBezTo>
                    <a:pt x="147" y="49"/>
                    <a:pt x="142" y="52"/>
                    <a:pt x="138" y="56"/>
                  </a:cubicBezTo>
                  <a:cubicBezTo>
                    <a:pt x="140" y="56"/>
                    <a:pt x="143" y="55"/>
                    <a:pt x="144" y="54"/>
                  </a:cubicBezTo>
                  <a:cubicBezTo>
                    <a:pt x="147" y="54"/>
                    <a:pt x="149" y="53"/>
                    <a:pt x="151" y="52"/>
                  </a:cubicBezTo>
                  <a:cubicBezTo>
                    <a:pt x="152" y="46"/>
                    <a:pt x="151" y="41"/>
                    <a:pt x="150" y="38"/>
                  </a:cubicBezTo>
                  <a:cubicBezTo>
                    <a:pt x="149" y="36"/>
                    <a:pt x="148" y="34"/>
                    <a:pt x="146" y="32"/>
                  </a:cubicBezTo>
                  <a:cubicBezTo>
                    <a:pt x="146" y="32"/>
                    <a:pt x="144" y="34"/>
                    <a:pt x="143" y="35"/>
                  </a:cubicBezTo>
                  <a:cubicBezTo>
                    <a:pt x="144" y="35"/>
                    <a:pt x="144" y="36"/>
                    <a:pt x="144" y="37"/>
                  </a:cubicBezTo>
                  <a:cubicBezTo>
                    <a:pt x="141" y="40"/>
                    <a:pt x="138" y="42"/>
                    <a:pt x="135" y="45"/>
                  </a:cubicBezTo>
                  <a:cubicBezTo>
                    <a:pt x="134" y="45"/>
                    <a:pt x="133" y="46"/>
                    <a:pt x="133" y="47"/>
                  </a:cubicBezTo>
                  <a:cubicBezTo>
                    <a:pt x="132" y="47"/>
                    <a:pt x="132" y="47"/>
                    <a:pt x="132" y="47"/>
                  </a:cubicBezTo>
                  <a:cubicBezTo>
                    <a:pt x="132" y="47"/>
                    <a:pt x="132" y="47"/>
                    <a:pt x="132" y="47"/>
                  </a:cubicBezTo>
                  <a:lnTo>
                    <a:pt x="131" y="48"/>
                  </a:lnTo>
                  <a:close/>
                  <a:moveTo>
                    <a:pt x="92" y="139"/>
                  </a:moveTo>
                  <a:cubicBezTo>
                    <a:pt x="92" y="139"/>
                    <a:pt x="92" y="139"/>
                    <a:pt x="92" y="139"/>
                  </a:cubicBezTo>
                  <a:cubicBezTo>
                    <a:pt x="96" y="135"/>
                    <a:pt x="100" y="131"/>
                    <a:pt x="104" y="128"/>
                  </a:cubicBezTo>
                  <a:cubicBezTo>
                    <a:pt x="104" y="128"/>
                    <a:pt x="105" y="128"/>
                    <a:pt x="105" y="129"/>
                  </a:cubicBezTo>
                  <a:cubicBezTo>
                    <a:pt x="101" y="135"/>
                    <a:pt x="97" y="140"/>
                    <a:pt x="93" y="146"/>
                  </a:cubicBezTo>
                  <a:cubicBezTo>
                    <a:pt x="93" y="147"/>
                    <a:pt x="93" y="146"/>
                    <a:pt x="93" y="147"/>
                  </a:cubicBezTo>
                  <a:cubicBezTo>
                    <a:pt x="99" y="143"/>
                    <a:pt x="103" y="138"/>
                    <a:pt x="108" y="135"/>
                  </a:cubicBezTo>
                  <a:cubicBezTo>
                    <a:pt x="108" y="135"/>
                    <a:pt x="111" y="135"/>
                    <a:pt x="110" y="136"/>
                  </a:cubicBezTo>
                  <a:cubicBezTo>
                    <a:pt x="103" y="146"/>
                    <a:pt x="103" y="146"/>
                    <a:pt x="103" y="146"/>
                  </a:cubicBezTo>
                  <a:cubicBezTo>
                    <a:pt x="106" y="145"/>
                    <a:pt x="108" y="143"/>
                    <a:pt x="110" y="141"/>
                  </a:cubicBezTo>
                  <a:cubicBezTo>
                    <a:pt x="110" y="141"/>
                    <a:pt x="111" y="141"/>
                    <a:pt x="111" y="142"/>
                  </a:cubicBezTo>
                  <a:cubicBezTo>
                    <a:pt x="111" y="143"/>
                    <a:pt x="111" y="143"/>
                    <a:pt x="111" y="144"/>
                  </a:cubicBezTo>
                  <a:cubicBezTo>
                    <a:pt x="111" y="143"/>
                    <a:pt x="113" y="142"/>
                    <a:pt x="114" y="142"/>
                  </a:cubicBezTo>
                  <a:cubicBezTo>
                    <a:pt x="115" y="143"/>
                    <a:pt x="114" y="144"/>
                    <a:pt x="114" y="144"/>
                  </a:cubicBezTo>
                  <a:cubicBezTo>
                    <a:pt x="114" y="144"/>
                    <a:pt x="113" y="143"/>
                    <a:pt x="113" y="144"/>
                  </a:cubicBezTo>
                  <a:cubicBezTo>
                    <a:pt x="111" y="144"/>
                    <a:pt x="110" y="146"/>
                    <a:pt x="109" y="145"/>
                  </a:cubicBezTo>
                  <a:cubicBezTo>
                    <a:pt x="108" y="144"/>
                    <a:pt x="105" y="147"/>
                    <a:pt x="105" y="147"/>
                  </a:cubicBezTo>
                  <a:cubicBezTo>
                    <a:pt x="104" y="148"/>
                    <a:pt x="102" y="148"/>
                    <a:pt x="102" y="147"/>
                  </a:cubicBezTo>
                  <a:cubicBezTo>
                    <a:pt x="102" y="146"/>
                    <a:pt x="102" y="145"/>
                    <a:pt x="102" y="144"/>
                  </a:cubicBezTo>
                  <a:cubicBezTo>
                    <a:pt x="107" y="138"/>
                    <a:pt x="107" y="138"/>
                    <a:pt x="107" y="138"/>
                  </a:cubicBezTo>
                  <a:cubicBezTo>
                    <a:pt x="102" y="141"/>
                    <a:pt x="98" y="145"/>
                    <a:pt x="94" y="148"/>
                  </a:cubicBezTo>
                  <a:cubicBezTo>
                    <a:pt x="93" y="148"/>
                    <a:pt x="91" y="149"/>
                    <a:pt x="91" y="147"/>
                  </a:cubicBezTo>
                  <a:cubicBezTo>
                    <a:pt x="91" y="145"/>
                    <a:pt x="92" y="144"/>
                    <a:pt x="93" y="142"/>
                  </a:cubicBezTo>
                  <a:cubicBezTo>
                    <a:pt x="95" y="140"/>
                    <a:pt x="96" y="139"/>
                    <a:pt x="98" y="137"/>
                  </a:cubicBezTo>
                  <a:cubicBezTo>
                    <a:pt x="98" y="137"/>
                    <a:pt x="98" y="136"/>
                    <a:pt x="98" y="136"/>
                  </a:cubicBezTo>
                  <a:cubicBezTo>
                    <a:pt x="98" y="136"/>
                    <a:pt x="98" y="136"/>
                    <a:pt x="98" y="136"/>
                  </a:cubicBezTo>
                  <a:cubicBezTo>
                    <a:pt x="99" y="136"/>
                    <a:pt x="99" y="135"/>
                    <a:pt x="99" y="135"/>
                  </a:cubicBezTo>
                  <a:cubicBezTo>
                    <a:pt x="98" y="135"/>
                    <a:pt x="98" y="135"/>
                    <a:pt x="98" y="136"/>
                  </a:cubicBezTo>
                  <a:cubicBezTo>
                    <a:pt x="98" y="136"/>
                    <a:pt x="98" y="136"/>
                    <a:pt x="98" y="136"/>
                  </a:cubicBezTo>
                  <a:cubicBezTo>
                    <a:pt x="95" y="139"/>
                    <a:pt x="91" y="142"/>
                    <a:pt x="88" y="144"/>
                  </a:cubicBezTo>
                  <a:cubicBezTo>
                    <a:pt x="88" y="145"/>
                    <a:pt x="87" y="144"/>
                    <a:pt x="87" y="143"/>
                  </a:cubicBezTo>
                  <a:cubicBezTo>
                    <a:pt x="87" y="142"/>
                    <a:pt x="88" y="141"/>
                    <a:pt x="89" y="140"/>
                  </a:cubicBezTo>
                  <a:cubicBezTo>
                    <a:pt x="89" y="139"/>
                    <a:pt x="89" y="140"/>
                    <a:pt x="88" y="140"/>
                  </a:cubicBezTo>
                  <a:cubicBezTo>
                    <a:pt x="87" y="141"/>
                    <a:pt x="86" y="142"/>
                    <a:pt x="85" y="143"/>
                  </a:cubicBezTo>
                  <a:cubicBezTo>
                    <a:pt x="84" y="143"/>
                    <a:pt x="83" y="142"/>
                    <a:pt x="83" y="141"/>
                  </a:cubicBezTo>
                  <a:cubicBezTo>
                    <a:pt x="84" y="140"/>
                    <a:pt x="83" y="138"/>
                    <a:pt x="85" y="137"/>
                  </a:cubicBezTo>
                  <a:cubicBezTo>
                    <a:pt x="96" y="124"/>
                    <a:pt x="96" y="124"/>
                    <a:pt x="96" y="124"/>
                  </a:cubicBezTo>
                  <a:cubicBezTo>
                    <a:pt x="97" y="124"/>
                    <a:pt x="97" y="126"/>
                    <a:pt x="97" y="126"/>
                  </a:cubicBezTo>
                  <a:cubicBezTo>
                    <a:pt x="95" y="130"/>
                    <a:pt x="92" y="133"/>
                    <a:pt x="89" y="136"/>
                  </a:cubicBezTo>
                  <a:cubicBezTo>
                    <a:pt x="88" y="137"/>
                    <a:pt x="89" y="137"/>
                    <a:pt x="90" y="136"/>
                  </a:cubicBezTo>
                  <a:cubicBezTo>
                    <a:pt x="93" y="134"/>
                    <a:pt x="96" y="130"/>
                    <a:pt x="99" y="128"/>
                  </a:cubicBezTo>
                  <a:cubicBezTo>
                    <a:pt x="100" y="127"/>
                    <a:pt x="100" y="129"/>
                    <a:pt x="100" y="129"/>
                  </a:cubicBezTo>
                  <a:cubicBezTo>
                    <a:pt x="98" y="132"/>
                    <a:pt x="95" y="135"/>
                    <a:pt x="92" y="139"/>
                  </a:cubicBezTo>
                  <a:close/>
                  <a:moveTo>
                    <a:pt x="144" y="85"/>
                  </a:moveTo>
                  <a:cubicBezTo>
                    <a:pt x="142" y="85"/>
                    <a:pt x="140" y="86"/>
                    <a:pt x="138" y="86"/>
                  </a:cubicBezTo>
                  <a:cubicBezTo>
                    <a:pt x="137" y="86"/>
                    <a:pt x="137" y="84"/>
                    <a:pt x="138" y="84"/>
                  </a:cubicBezTo>
                  <a:cubicBezTo>
                    <a:pt x="140" y="80"/>
                    <a:pt x="144" y="78"/>
                    <a:pt x="147" y="75"/>
                  </a:cubicBezTo>
                  <a:cubicBezTo>
                    <a:pt x="147" y="74"/>
                    <a:pt x="147" y="74"/>
                    <a:pt x="146" y="74"/>
                  </a:cubicBezTo>
                  <a:cubicBezTo>
                    <a:pt x="144" y="75"/>
                    <a:pt x="141" y="76"/>
                    <a:pt x="139" y="77"/>
                  </a:cubicBezTo>
                  <a:cubicBezTo>
                    <a:pt x="138" y="77"/>
                    <a:pt x="137" y="76"/>
                    <a:pt x="137" y="75"/>
                  </a:cubicBezTo>
                  <a:cubicBezTo>
                    <a:pt x="137" y="73"/>
                    <a:pt x="139" y="71"/>
                    <a:pt x="140" y="69"/>
                  </a:cubicBezTo>
                  <a:cubicBezTo>
                    <a:pt x="138" y="71"/>
                    <a:pt x="135" y="69"/>
                    <a:pt x="134" y="67"/>
                  </a:cubicBezTo>
                  <a:cubicBezTo>
                    <a:pt x="134" y="67"/>
                    <a:pt x="135" y="66"/>
                    <a:pt x="135" y="66"/>
                  </a:cubicBezTo>
                  <a:cubicBezTo>
                    <a:pt x="138" y="63"/>
                    <a:pt x="142" y="61"/>
                    <a:pt x="145" y="58"/>
                  </a:cubicBezTo>
                  <a:cubicBezTo>
                    <a:pt x="145" y="58"/>
                    <a:pt x="146" y="56"/>
                    <a:pt x="145" y="57"/>
                  </a:cubicBezTo>
                  <a:cubicBezTo>
                    <a:pt x="141" y="59"/>
                    <a:pt x="137" y="61"/>
                    <a:pt x="133" y="63"/>
                  </a:cubicBezTo>
                  <a:cubicBezTo>
                    <a:pt x="132" y="63"/>
                    <a:pt x="131" y="62"/>
                    <a:pt x="131" y="61"/>
                  </a:cubicBezTo>
                  <a:cubicBezTo>
                    <a:pt x="131" y="60"/>
                    <a:pt x="133" y="59"/>
                    <a:pt x="134" y="57"/>
                  </a:cubicBezTo>
                  <a:cubicBezTo>
                    <a:pt x="135" y="56"/>
                    <a:pt x="136" y="55"/>
                    <a:pt x="136" y="54"/>
                  </a:cubicBezTo>
                  <a:cubicBezTo>
                    <a:pt x="133" y="55"/>
                    <a:pt x="131" y="58"/>
                    <a:pt x="127" y="59"/>
                  </a:cubicBezTo>
                  <a:cubicBezTo>
                    <a:pt x="127" y="58"/>
                    <a:pt x="127" y="57"/>
                    <a:pt x="127" y="56"/>
                  </a:cubicBezTo>
                  <a:cubicBezTo>
                    <a:pt x="129" y="54"/>
                    <a:pt x="131" y="52"/>
                    <a:pt x="134" y="49"/>
                  </a:cubicBezTo>
                  <a:cubicBezTo>
                    <a:pt x="133" y="49"/>
                    <a:pt x="132" y="50"/>
                    <a:pt x="131" y="50"/>
                  </a:cubicBezTo>
                  <a:cubicBezTo>
                    <a:pt x="130" y="51"/>
                    <a:pt x="129" y="52"/>
                    <a:pt x="127" y="51"/>
                  </a:cubicBezTo>
                  <a:cubicBezTo>
                    <a:pt x="126" y="51"/>
                    <a:pt x="126" y="49"/>
                    <a:pt x="127" y="49"/>
                  </a:cubicBezTo>
                  <a:cubicBezTo>
                    <a:pt x="128" y="48"/>
                    <a:pt x="125" y="47"/>
                    <a:pt x="127" y="46"/>
                  </a:cubicBezTo>
                  <a:cubicBezTo>
                    <a:pt x="132" y="42"/>
                    <a:pt x="136" y="38"/>
                    <a:pt x="141" y="33"/>
                  </a:cubicBezTo>
                  <a:cubicBezTo>
                    <a:pt x="130" y="40"/>
                    <a:pt x="130" y="40"/>
                    <a:pt x="130" y="40"/>
                  </a:cubicBezTo>
                  <a:cubicBezTo>
                    <a:pt x="129" y="40"/>
                    <a:pt x="127" y="40"/>
                    <a:pt x="126" y="41"/>
                  </a:cubicBezTo>
                  <a:cubicBezTo>
                    <a:pt x="124" y="42"/>
                    <a:pt x="122" y="43"/>
                    <a:pt x="120" y="43"/>
                  </a:cubicBezTo>
                  <a:cubicBezTo>
                    <a:pt x="119" y="42"/>
                    <a:pt x="119" y="41"/>
                    <a:pt x="119" y="41"/>
                  </a:cubicBezTo>
                  <a:cubicBezTo>
                    <a:pt x="120" y="38"/>
                    <a:pt x="122" y="36"/>
                    <a:pt x="123" y="35"/>
                  </a:cubicBezTo>
                  <a:cubicBezTo>
                    <a:pt x="124" y="34"/>
                    <a:pt x="125" y="33"/>
                    <a:pt x="124" y="34"/>
                  </a:cubicBezTo>
                  <a:cubicBezTo>
                    <a:pt x="121" y="36"/>
                    <a:pt x="118" y="38"/>
                    <a:pt x="114" y="39"/>
                  </a:cubicBezTo>
                  <a:cubicBezTo>
                    <a:pt x="114" y="40"/>
                    <a:pt x="113" y="39"/>
                    <a:pt x="113" y="38"/>
                  </a:cubicBezTo>
                  <a:cubicBezTo>
                    <a:pt x="113" y="38"/>
                    <a:pt x="113" y="37"/>
                    <a:pt x="114" y="37"/>
                  </a:cubicBezTo>
                  <a:cubicBezTo>
                    <a:pt x="118" y="33"/>
                    <a:pt x="123" y="29"/>
                    <a:pt x="128" y="25"/>
                  </a:cubicBezTo>
                  <a:cubicBezTo>
                    <a:pt x="127" y="25"/>
                    <a:pt x="126" y="26"/>
                    <a:pt x="125" y="26"/>
                  </a:cubicBezTo>
                  <a:cubicBezTo>
                    <a:pt x="119" y="28"/>
                    <a:pt x="114" y="33"/>
                    <a:pt x="109" y="37"/>
                  </a:cubicBezTo>
                  <a:cubicBezTo>
                    <a:pt x="108" y="37"/>
                    <a:pt x="107" y="37"/>
                    <a:pt x="107" y="36"/>
                  </a:cubicBezTo>
                  <a:cubicBezTo>
                    <a:pt x="106" y="35"/>
                    <a:pt x="107" y="35"/>
                    <a:pt x="108" y="34"/>
                  </a:cubicBezTo>
                  <a:cubicBezTo>
                    <a:pt x="112" y="30"/>
                    <a:pt x="116" y="27"/>
                    <a:pt x="120" y="24"/>
                  </a:cubicBezTo>
                  <a:cubicBezTo>
                    <a:pt x="121" y="23"/>
                    <a:pt x="125" y="21"/>
                    <a:pt x="125" y="19"/>
                  </a:cubicBezTo>
                  <a:cubicBezTo>
                    <a:pt x="119" y="23"/>
                    <a:pt x="114" y="27"/>
                    <a:pt x="108" y="31"/>
                  </a:cubicBezTo>
                  <a:cubicBezTo>
                    <a:pt x="106" y="32"/>
                    <a:pt x="104" y="34"/>
                    <a:pt x="102" y="34"/>
                  </a:cubicBezTo>
                  <a:cubicBezTo>
                    <a:pt x="101" y="35"/>
                    <a:pt x="101" y="33"/>
                    <a:pt x="102" y="32"/>
                  </a:cubicBezTo>
                  <a:cubicBezTo>
                    <a:pt x="105" y="29"/>
                    <a:pt x="109" y="26"/>
                    <a:pt x="112" y="23"/>
                  </a:cubicBezTo>
                  <a:cubicBezTo>
                    <a:pt x="114" y="22"/>
                    <a:pt x="117" y="20"/>
                    <a:pt x="118" y="18"/>
                  </a:cubicBezTo>
                  <a:cubicBezTo>
                    <a:pt x="113" y="21"/>
                    <a:pt x="109" y="24"/>
                    <a:pt x="104" y="28"/>
                  </a:cubicBezTo>
                  <a:cubicBezTo>
                    <a:pt x="101" y="30"/>
                    <a:pt x="98" y="32"/>
                    <a:pt x="95" y="34"/>
                  </a:cubicBezTo>
                  <a:cubicBezTo>
                    <a:pt x="94" y="33"/>
                    <a:pt x="95" y="32"/>
                    <a:pt x="95" y="31"/>
                  </a:cubicBezTo>
                  <a:cubicBezTo>
                    <a:pt x="100" y="26"/>
                    <a:pt x="106" y="21"/>
                    <a:pt x="111" y="16"/>
                  </a:cubicBezTo>
                  <a:cubicBezTo>
                    <a:pt x="102" y="21"/>
                    <a:pt x="94" y="29"/>
                    <a:pt x="86" y="36"/>
                  </a:cubicBezTo>
                  <a:cubicBezTo>
                    <a:pt x="85" y="36"/>
                    <a:pt x="84" y="35"/>
                    <a:pt x="84" y="35"/>
                  </a:cubicBezTo>
                  <a:cubicBezTo>
                    <a:pt x="84" y="34"/>
                    <a:pt x="84" y="34"/>
                    <a:pt x="85" y="33"/>
                  </a:cubicBezTo>
                  <a:cubicBezTo>
                    <a:pt x="89" y="27"/>
                    <a:pt x="95" y="23"/>
                    <a:pt x="101" y="18"/>
                  </a:cubicBezTo>
                  <a:cubicBezTo>
                    <a:pt x="100" y="17"/>
                    <a:pt x="100" y="17"/>
                    <a:pt x="100" y="17"/>
                  </a:cubicBezTo>
                  <a:cubicBezTo>
                    <a:pt x="93" y="22"/>
                    <a:pt x="87" y="28"/>
                    <a:pt x="80" y="33"/>
                  </a:cubicBezTo>
                  <a:cubicBezTo>
                    <a:pt x="79" y="33"/>
                    <a:pt x="79" y="32"/>
                    <a:pt x="79" y="32"/>
                  </a:cubicBezTo>
                  <a:cubicBezTo>
                    <a:pt x="79" y="31"/>
                    <a:pt x="80" y="30"/>
                    <a:pt x="80" y="29"/>
                  </a:cubicBezTo>
                  <a:cubicBezTo>
                    <a:pt x="85" y="24"/>
                    <a:pt x="90" y="20"/>
                    <a:pt x="95" y="15"/>
                  </a:cubicBezTo>
                  <a:cubicBezTo>
                    <a:pt x="94" y="15"/>
                    <a:pt x="92" y="14"/>
                    <a:pt x="91" y="15"/>
                  </a:cubicBezTo>
                  <a:cubicBezTo>
                    <a:pt x="83" y="20"/>
                    <a:pt x="77" y="27"/>
                    <a:pt x="70" y="33"/>
                  </a:cubicBezTo>
                  <a:cubicBezTo>
                    <a:pt x="69" y="34"/>
                    <a:pt x="69" y="35"/>
                    <a:pt x="68" y="34"/>
                  </a:cubicBezTo>
                  <a:cubicBezTo>
                    <a:pt x="67" y="33"/>
                    <a:pt x="68" y="32"/>
                    <a:pt x="69" y="31"/>
                  </a:cubicBezTo>
                  <a:cubicBezTo>
                    <a:pt x="74" y="25"/>
                    <a:pt x="80" y="21"/>
                    <a:pt x="85" y="15"/>
                  </a:cubicBezTo>
                  <a:cubicBezTo>
                    <a:pt x="84" y="15"/>
                    <a:pt x="83" y="14"/>
                    <a:pt x="82" y="15"/>
                  </a:cubicBezTo>
                  <a:cubicBezTo>
                    <a:pt x="75" y="21"/>
                    <a:pt x="68" y="27"/>
                    <a:pt x="61" y="33"/>
                  </a:cubicBezTo>
                  <a:cubicBezTo>
                    <a:pt x="60" y="34"/>
                    <a:pt x="60" y="35"/>
                    <a:pt x="59" y="35"/>
                  </a:cubicBezTo>
                  <a:cubicBezTo>
                    <a:pt x="58" y="34"/>
                    <a:pt x="58" y="33"/>
                    <a:pt x="59" y="33"/>
                  </a:cubicBezTo>
                  <a:cubicBezTo>
                    <a:pt x="58" y="32"/>
                    <a:pt x="57" y="34"/>
                    <a:pt x="56" y="33"/>
                  </a:cubicBezTo>
                  <a:cubicBezTo>
                    <a:pt x="56" y="34"/>
                    <a:pt x="56" y="35"/>
                    <a:pt x="55" y="36"/>
                  </a:cubicBezTo>
                  <a:cubicBezTo>
                    <a:pt x="55" y="37"/>
                    <a:pt x="54" y="36"/>
                    <a:pt x="54" y="36"/>
                  </a:cubicBezTo>
                  <a:cubicBezTo>
                    <a:pt x="54" y="34"/>
                    <a:pt x="55" y="33"/>
                    <a:pt x="55" y="32"/>
                  </a:cubicBezTo>
                  <a:cubicBezTo>
                    <a:pt x="53" y="32"/>
                    <a:pt x="52" y="34"/>
                    <a:pt x="53" y="34"/>
                  </a:cubicBezTo>
                  <a:cubicBezTo>
                    <a:pt x="53" y="37"/>
                    <a:pt x="53" y="39"/>
                    <a:pt x="54" y="41"/>
                  </a:cubicBezTo>
                  <a:cubicBezTo>
                    <a:pt x="57" y="47"/>
                    <a:pt x="60" y="53"/>
                    <a:pt x="61" y="60"/>
                  </a:cubicBezTo>
                  <a:cubicBezTo>
                    <a:pt x="64" y="57"/>
                    <a:pt x="67" y="54"/>
                    <a:pt x="70" y="51"/>
                  </a:cubicBezTo>
                  <a:cubicBezTo>
                    <a:pt x="71" y="53"/>
                    <a:pt x="71" y="54"/>
                    <a:pt x="70" y="54"/>
                  </a:cubicBezTo>
                  <a:cubicBezTo>
                    <a:pt x="68" y="58"/>
                    <a:pt x="66" y="62"/>
                    <a:pt x="62" y="66"/>
                  </a:cubicBezTo>
                  <a:cubicBezTo>
                    <a:pt x="64" y="66"/>
                    <a:pt x="65" y="65"/>
                    <a:pt x="66" y="64"/>
                  </a:cubicBezTo>
                  <a:cubicBezTo>
                    <a:pt x="69" y="63"/>
                    <a:pt x="71" y="61"/>
                    <a:pt x="74" y="61"/>
                  </a:cubicBezTo>
                  <a:cubicBezTo>
                    <a:pt x="79" y="61"/>
                    <a:pt x="83" y="61"/>
                    <a:pt x="88" y="63"/>
                  </a:cubicBezTo>
                  <a:cubicBezTo>
                    <a:pt x="94" y="64"/>
                    <a:pt x="98" y="69"/>
                    <a:pt x="98" y="76"/>
                  </a:cubicBezTo>
                  <a:cubicBezTo>
                    <a:pt x="96" y="87"/>
                    <a:pt x="89" y="94"/>
                    <a:pt x="82" y="100"/>
                  </a:cubicBezTo>
                  <a:cubicBezTo>
                    <a:pt x="73" y="108"/>
                    <a:pt x="62" y="113"/>
                    <a:pt x="53" y="119"/>
                  </a:cubicBezTo>
                  <a:cubicBezTo>
                    <a:pt x="53" y="132"/>
                    <a:pt x="55" y="145"/>
                    <a:pt x="54" y="159"/>
                  </a:cubicBezTo>
                  <a:cubicBezTo>
                    <a:pt x="71" y="164"/>
                    <a:pt x="87" y="169"/>
                    <a:pt x="107" y="171"/>
                  </a:cubicBezTo>
                  <a:cubicBezTo>
                    <a:pt x="117" y="172"/>
                    <a:pt x="125" y="172"/>
                    <a:pt x="134" y="173"/>
                  </a:cubicBezTo>
                  <a:cubicBezTo>
                    <a:pt x="136" y="167"/>
                    <a:pt x="136" y="167"/>
                    <a:pt x="136" y="167"/>
                  </a:cubicBezTo>
                  <a:cubicBezTo>
                    <a:pt x="136" y="167"/>
                    <a:pt x="136" y="165"/>
                    <a:pt x="137" y="166"/>
                  </a:cubicBezTo>
                  <a:cubicBezTo>
                    <a:pt x="137" y="165"/>
                    <a:pt x="138" y="164"/>
                    <a:pt x="138" y="164"/>
                  </a:cubicBezTo>
                  <a:cubicBezTo>
                    <a:pt x="143" y="154"/>
                    <a:pt x="147" y="142"/>
                    <a:pt x="153" y="133"/>
                  </a:cubicBezTo>
                  <a:cubicBezTo>
                    <a:pt x="138" y="130"/>
                    <a:pt x="124" y="126"/>
                    <a:pt x="109" y="123"/>
                  </a:cubicBezTo>
                  <a:cubicBezTo>
                    <a:pt x="107" y="121"/>
                    <a:pt x="104" y="121"/>
                    <a:pt x="101" y="121"/>
                  </a:cubicBezTo>
                  <a:cubicBezTo>
                    <a:pt x="98" y="121"/>
                    <a:pt x="96" y="120"/>
                    <a:pt x="95" y="118"/>
                  </a:cubicBezTo>
                  <a:cubicBezTo>
                    <a:pt x="94" y="118"/>
                    <a:pt x="93" y="118"/>
                    <a:pt x="92" y="118"/>
                  </a:cubicBezTo>
                  <a:cubicBezTo>
                    <a:pt x="91" y="117"/>
                    <a:pt x="91" y="117"/>
                    <a:pt x="91" y="116"/>
                  </a:cubicBezTo>
                  <a:cubicBezTo>
                    <a:pt x="92" y="116"/>
                    <a:pt x="92" y="116"/>
                    <a:pt x="93" y="116"/>
                  </a:cubicBezTo>
                  <a:cubicBezTo>
                    <a:pt x="92" y="115"/>
                    <a:pt x="92" y="114"/>
                    <a:pt x="93" y="114"/>
                  </a:cubicBezTo>
                  <a:cubicBezTo>
                    <a:pt x="96" y="114"/>
                    <a:pt x="99" y="115"/>
                    <a:pt x="101" y="115"/>
                  </a:cubicBezTo>
                  <a:cubicBezTo>
                    <a:pt x="102" y="115"/>
                    <a:pt x="102" y="114"/>
                    <a:pt x="103" y="113"/>
                  </a:cubicBezTo>
                  <a:cubicBezTo>
                    <a:pt x="103" y="113"/>
                    <a:pt x="105" y="113"/>
                    <a:pt x="104" y="112"/>
                  </a:cubicBezTo>
                  <a:cubicBezTo>
                    <a:pt x="104" y="111"/>
                    <a:pt x="106" y="109"/>
                    <a:pt x="108" y="109"/>
                  </a:cubicBezTo>
                  <a:cubicBezTo>
                    <a:pt x="109" y="109"/>
                    <a:pt x="111" y="109"/>
                    <a:pt x="110" y="108"/>
                  </a:cubicBezTo>
                  <a:cubicBezTo>
                    <a:pt x="115" y="106"/>
                    <a:pt x="120" y="103"/>
                    <a:pt x="124" y="101"/>
                  </a:cubicBezTo>
                  <a:cubicBezTo>
                    <a:pt x="125" y="100"/>
                    <a:pt x="124" y="100"/>
                    <a:pt x="124" y="99"/>
                  </a:cubicBezTo>
                  <a:cubicBezTo>
                    <a:pt x="129" y="95"/>
                    <a:pt x="134" y="93"/>
                    <a:pt x="138" y="89"/>
                  </a:cubicBezTo>
                  <a:cubicBezTo>
                    <a:pt x="140" y="88"/>
                    <a:pt x="142" y="87"/>
                    <a:pt x="144" y="85"/>
                  </a:cubicBezTo>
                  <a:close/>
                  <a:moveTo>
                    <a:pt x="9" y="149"/>
                  </a:moveTo>
                  <a:cubicBezTo>
                    <a:pt x="8" y="149"/>
                    <a:pt x="7" y="151"/>
                    <a:pt x="7" y="151"/>
                  </a:cubicBezTo>
                  <a:cubicBezTo>
                    <a:pt x="6" y="152"/>
                    <a:pt x="4" y="153"/>
                    <a:pt x="5" y="154"/>
                  </a:cubicBezTo>
                  <a:cubicBezTo>
                    <a:pt x="3" y="155"/>
                    <a:pt x="3" y="156"/>
                    <a:pt x="2" y="157"/>
                  </a:cubicBezTo>
                  <a:cubicBezTo>
                    <a:pt x="1" y="157"/>
                    <a:pt x="0" y="156"/>
                    <a:pt x="0" y="156"/>
                  </a:cubicBezTo>
                  <a:cubicBezTo>
                    <a:pt x="5" y="149"/>
                    <a:pt x="10" y="143"/>
                    <a:pt x="15" y="136"/>
                  </a:cubicBezTo>
                  <a:cubicBezTo>
                    <a:pt x="15" y="136"/>
                    <a:pt x="13" y="135"/>
                    <a:pt x="13" y="134"/>
                  </a:cubicBezTo>
                  <a:cubicBezTo>
                    <a:pt x="16" y="132"/>
                    <a:pt x="19" y="131"/>
                    <a:pt x="20" y="127"/>
                  </a:cubicBezTo>
                  <a:cubicBezTo>
                    <a:pt x="21" y="125"/>
                    <a:pt x="23" y="124"/>
                    <a:pt x="24" y="122"/>
                  </a:cubicBezTo>
                  <a:cubicBezTo>
                    <a:pt x="24" y="122"/>
                    <a:pt x="25" y="122"/>
                    <a:pt x="25" y="122"/>
                  </a:cubicBezTo>
                  <a:cubicBezTo>
                    <a:pt x="26" y="122"/>
                    <a:pt x="26" y="123"/>
                    <a:pt x="27" y="122"/>
                  </a:cubicBezTo>
                  <a:cubicBezTo>
                    <a:pt x="28" y="120"/>
                    <a:pt x="30" y="118"/>
                    <a:pt x="32" y="116"/>
                  </a:cubicBezTo>
                  <a:cubicBezTo>
                    <a:pt x="32" y="116"/>
                    <a:pt x="31" y="115"/>
                    <a:pt x="31" y="114"/>
                  </a:cubicBezTo>
                  <a:cubicBezTo>
                    <a:pt x="32" y="113"/>
                    <a:pt x="32" y="112"/>
                    <a:pt x="33" y="112"/>
                  </a:cubicBezTo>
                  <a:cubicBezTo>
                    <a:pt x="34" y="112"/>
                    <a:pt x="35" y="113"/>
                    <a:pt x="36" y="113"/>
                  </a:cubicBezTo>
                  <a:cubicBezTo>
                    <a:pt x="39" y="110"/>
                    <a:pt x="39" y="110"/>
                    <a:pt x="39" y="110"/>
                  </a:cubicBezTo>
                  <a:cubicBezTo>
                    <a:pt x="40" y="109"/>
                    <a:pt x="40" y="110"/>
                    <a:pt x="40" y="110"/>
                  </a:cubicBezTo>
                  <a:cubicBezTo>
                    <a:pt x="40" y="112"/>
                    <a:pt x="39" y="113"/>
                    <a:pt x="39" y="114"/>
                  </a:cubicBezTo>
                  <a:cubicBezTo>
                    <a:pt x="45" y="112"/>
                    <a:pt x="49" y="108"/>
                    <a:pt x="55" y="106"/>
                  </a:cubicBezTo>
                  <a:cubicBezTo>
                    <a:pt x="65" y="102"/>
                    <a:pt x="73" y="96"/>
                    <a:pt x="81" y="89"/>
                  </a:cubicBezTo>
                  <a:cubicBezTo>
                    <a:pt x="82" y="88"/>
                    <a:pt x="80" y="88"/>
                    <a:pt x="80" y="87"/>
                  </a:cubicBezTo>
                  <a:cubicBezTo>
                    <a:pt x="77" y="86"/>
                    <a:pt x="74" y="85"/>
                    <a:pt x="70" y="85"/>
                  </a:cubicBezTo>
                  <a:cubicBezTo>
                    <a:pt x="69" y="87"/>
                    <a:pt x="67" y="88"/>
                    <a:pt x="66" y="87"/>
                  </a:cubicBezTo>
                  <a:cubicBezTo>
                    <a:pt x="59" y="89"/>
                    <a:pt x="52" y="91"/>
                    <a:pt x="47" y="94"/>
                  </a:cubicBezTo>
                  <a:cubicBezTo>
                    <a:pt x="44" y="95"/>
                    <a:pt x="41" y="98"/>
                    <a:pt x="36" y="98"/>
                  </a:cubicBezTo>
                  <a:cubicBezTo>
                    <a:pt x="36" y="98"/>
                    <a:pt x="35" y="98"/>
                    <a:pt x="35" y="97"/>
                  </a:cubicBezTo>
                  <a:cubicBezTo>
                    <a:pt x="34" y="96"/>
                    <a:pt x="33" y="94"/>
                    <a:pt x="33" y="92"/>
                  </a:cubicBezTo>
                  <a:cubicBezTo>
                    <a:pt x="32" y="93"/>
                    <a:pt x="31" y="93"/>
                    <a:pt x="30" y="92"/>
                  </a:cubicBezTo>
                  <a:cubicBezTo>
                    <a:pt x="30" y="92"/>
                    <a:pt x="30" y="91"/>
                    <a:pt x="30" y="90"/>
                  </a:cubicBezTo>
                  <a:cubicBezTo>
                    <a:pt x="28" y="91"/>
                    <a:pt x="26" y="90"/>
                    <a:pt x="27" y="88"/>
                  </a:cubicBezTo>
                  <a:cubicBezTo>
                    <a:pt x="27" y="86"/>
                    <a:pt x="28" y="84"/>
                    <a:pt x="29" y="83"/>
                  </a:cubicBezTo>
                  <a:cubicBezTo>
                    <a:pt x="29" y="82"/>
                    <a:pt x="29" y="81"/>
                    <a:pt x="28" y="80"/>
                  </a:cubicBezTo>
                  <a:cubicBezTo>
                    <a:pt x="27" y="81"/>
                    <a:pt x="26" y="83"/>
                    <a:pt x="25" y="82"/>
                  </a:cubicBezTo>
                  <a:cubicBezTo>
                    <a:pt x="24" y="82"/>
                    <a:pt x="24" y="81"/>
                    <a:pt x="24" y="80"/>
                  </a:cubicBezTo>
                  <a:cubicBezTo>
                    <a:pt x="26" y="75"/>
                    <a:pt x="26" y="75"/>
                    <a:pt x="26" y="75"/>
                  </a:cubicBezTo>
                  <a:cubicBezTo>
                    <a:pt x="26" y="75"/>
                    <a:pt x="25" y="75"/>
                    <a:pt x="25" y="75"/>
                  </a:cubicBezTo>
                  <a:cubicBezTo>
                    <a:pt x="24" y="74"/>
                    <a:pt x="25" y="73"/>
                    <a:pt x="25" y="72"/>
                  </a:cubicBezTo>
                  <a:cubicBezTo>
                    <a:pt x="26" y="71"/>
                    <a:pt x="25" y="70"/>
                    <a:pt x="24" y="69"/>
                  </a:cubicBezTo>
                  <a:cubicBezTo>
                    <a:pt x="24" y="69"/>
                    <a:pt x="23" y="70"/>
                    <a:pt x="23" y="69"/>
                  </a:cubicBezTo>
                  <a:cubicBezTo>
                    <a:pt x="22" y="69"/>
                    <a:pt x="22" y="69"/>
                    <a:pt x="22" y="68"/>
                  </a:cubicBezTo>
                  <a:cubicBezTo>
                    <a:pt x="22" y="68"/>
                    <a:pt x="22" y="67"/>
                    <a:pt x="22" y="66"/>
                  </a:cubicBezTo>
                  <a:cubicBezTo>
                    <a:pt x="22" y="66"/>
                    <a:pt x="21" y="66"/>
                    <a:pt x="21" y="65"/>
                  </a:cubicBezTo>
                  <a:cubicBezTo>
                    <a:pt x="21" y="65"/>
                    <a:pt x="21" y="64"/>
                    <a:pt x="21" y="63"/>
                  </a:cubicBezTo>
                  <a:cubicBezTo>
                    <a:pt x="20" y="64"/>
                    <a:pt x="18" y="66"/>
                    <a:pt x="18" y="64"/>
                  </a:cubicBezTo>
                  <a:cubicBezTo>
                    <a:pt x="18" y="61"/>
                    <a:pt x="19" y="59"/>
                    <a:pt x="20" y="58"/>
                  </a:cubicBezTo>
                  <a:cubicBezTo>
                    <a:pt x="19" y="58"/>
                    <a:pt x="19" y="58"/>
                    <a:pt x="19" y="58"/>
                  </a:cubicBezTo>
                  <a:cubicBezTo>
                    <a:pt x="18" y="57"/>
                    <a:pt x="18" y="56"/>
                    <a:pt x="18" y="56"/>
                  </a:cubicBezTo>
                  <a:cubicBezTo>
                    <a:pt x="18" y="56"/>
                    <a:pt x="16" y="56"/>
                    <a:pt x="17" y="55"/>
                  </a:cubicBezTo>
                  <a:cubicBezTo>
                    <a:pt x="17" y="53"/>
                    <a:pt x="18" y="52"/>
                    <a:pt x="19" y="51"/>
                  </a:cubicBezTo>
                  <a:cubicBezTo>
                    <a:pt x="19" y="50"/>
                    <a:pt x="19" y="49"/>
                    <a:pt x="19" y="49"/>
                  </a:cubicBezTo>
                  <a:cubicBezTo>
                    <a:pt x="19" y="50"/>
                    <a:pt x="19" y="50"/>
                    <a:pt x="19" y="50"/>
                  </a:cubicBezTo>
                  <a:cubicBezTo>
                    <a:pt x="17" y="49"/>
                    <a:pt x="17" y="51"/>
                    <a:pt x="17" y="52"/>
                  </a:cubicBezTo>
                  <a:cubicBezTo>
                    <a:pt x="16" y="51"/>
                    <a:pt x="16" y="53"/>
                    <a:pt x="15" y="54"/>
                  </a:cubicBezTo>
                  <a:cubicBezTo>
                    <a:pt x="13" y="54"/>
                    <a:pt x="10" y="56"/>
                    <a:pt x="10" y="60"/>
                  </a:cubicBezTo>
                  <a:cubicBezTo>
                    <a:pt x="10" y="58"/>
                    <a:pt x="9" y="60"/>
                    <a:pt x="9" y="61"/>
                  </a:cubicBezTo>
                  <a:cubicBezTo>
                    <a:pt x="8" y="61"/>
                    <a:pt x="7" y="60"/>
                    <a:pt x="7" y="60"/>
                  </a:cubicBezTo>
                  <a:cubicBezTo>
                    <a:pt x="10" y="55"/>
                    <a:pt x="13" y="51"/>
                    <a:pt x="17" y="46"/>
                  </a:cubicBezTo>
                  <a:cubicBezTo>
                    <a:pt x="17" y="44"/>
                    <a:pt x="17" y="42"/>
                    <a:pt x="18" y="41"/>
                  </a:cubicBezTo>
                  <a:cubicBezTo>
                    <a:pt x="19" y="41"/>
                    <a:pt x="19" y="41"/>
                    <a:pt x="19" y="41"/>
                  </a:cubicBezTo>
                  <a:cubicBezTo>
                    <a:pt x="24" y="35"/>
                    <a:pt x="28" y="29"/>
                    <a:pt x="33" y="23"/>
                  </a:cubicBezTo>
                  <a:cubicBezTo>
                    <a:pt x="34" y="22"/>
                    <a:pt x="33" y="21"/>
                    <a:pt x="32" y="20"/>
                  </a:cubicBezTo>
                  <a:cubicBezTo>
                    <a:pt x="34" y="19"/>
                    <a:pt x="33" y="18"/>
                    <a:pt x="34" y="18"/>
                  </a:cubicBezTo>
                  <a:cubicBezTo>
                    <a:pt x="35" y="19"/>
                    <a:pt x="37" y="18"/>
                    <a:pt x="37" y="20"/>
                  </a:cubicBezTo>
                  <a:cubicBezTo>
                    <a:pt x="55" y="1"/>
                    <a:pt x="55" y="1"/>
                    <a:pt x="55" y="1"/>
                  </a:cubicBezTo>
                  <a:cubicBezTo>
                    <a:pt x="55" y="0"/>
                    <a:pt x="56" y="1"/>
                    <a:pt x="56" y="1"/>
                  </a:cubicBezTo>
                  <a:cubicBezTo>
                    <a:pt x="55" y="2"/>
                    <a:pt x="57" y="3"/>
                    <a:pt x="56" y="3"/>
                  </a:cubicBezTo>
                  <a:cubicBezTo>
                    <a:pt x="56" y="4"/>
                    <a:pt x="55" y="4"/>
                    <a:pt x="54" y="5"/>
                  </a:cubicBezTo>
                  <a:cubicBezTo>
                    <a:pt x="54" y="4"/>
                    <a:pt x="54" y="4"/>
                    <a:pt x="54" y="4"/>
                  </a:cubicBezTo>
                  <a:cubicBezTo>
                    <a:pt x="55" y="3"/>
                    <a:pt x="55" y="3"/>
                    <a:pt x="55" y="3"/>
                  </a:cubicBezTo>
                  <a:cubicBezTo>
                    <a:pt x="54" y="4"/>
                    <a:pt x="54" y="4"/>
                    <a:pt x="54" y="4"/>
                  </a:cubicBezTo>
                  <a:cubicBezTo>
                    <a:pt x="54" y="5"/>
                    <a:pt x="54" y="5"/>
                    <a:pt x="54" y="5"/>
                  </a:cubicBezTo>
                  <a:cubicBezTo>
                    <a:pt x="54" y="5"/>
                    <a:pt x="54" y="6"/>
                    <a:pt x="52" y="6"/>
                  </a:cubicBezTo>
                  <a:cubicBezTo>
                    <a:pt x="52" y="6"/>
                    <a:pt x="52" y="7"/>
                    <a:pt x="51" y="8"/>
                  </a:cubicBezTo>
                  <a:cubicBezTo>
                    <a:pt x="52" y="9"/>
                    <a:pt x="51" y="10"/>
                    <a:pt x="50" y="10"/>
                  </a:cubicBezTo>
                  <a:cubicBezTo>
                    <a:pt x="49" y="11"/>
                    <a:pt x="49" y="12"/>
                    <a:pt x="47" y="13"/>
                  </a:cubicBezTo>
                  <a:cubicBezTo>
                    <a:pt x="50" y="13"/>
                    <a:pt x="52" y="12"/>
                    <a:pt x="53" y="11"/>
                  </a:cubicBezTo>
                  <a:cubicBezTo>
                    <a:pt x="62" y="8"/>
                    <a:pt x="71" y="6"/>
                    <a:pt x="78" y="2"/>
                  </a:cubicBezTo>
                  <a:cubicBezTo>
                    <a:pt x="84" y="1"/>
                    <a:pt x="88" y="1"/>
                    <a:pt x="94" y="1"/>
                  </a:cubicBezTo>
                  <a:cubicBezTo>
                    <a:pt x="95" y="1"/>
                    <a:pt x="97" y="2"/>
                    <a:pt x="98" y="2"/>
                  </a:cubicBezTo>
                  <a:cubicBezTo>
                    <a:pt x="104" y="2"/>
                    <a:pt x="109" y="3"/>
                    <a:pt x="115" y="5"/>
                  </a:cubicBezTo>
                  <a:cubicBezTo>
                    <a:pt x="115" y="4"/>
                    <a:pt x="115" y="4"/>
                    <a:pt x="116" y="4"/>
                  </a:cubicBezTo>
                  <a:cubicBezTo>
                    <a:pt x="119" y="5"/>
                    <a:pt x="122" y="5"/>
                    <a:pt x="125" y="7"/>
                  </a:cubicBezTo>
                  <a:cubicBezTo>
                    <a:pt x="127" y="9"/>
                    <a:pt x="130" y="10"/>
                    <a:pt x="133" y="11"/>
                  </a:cubicBezTo>
                  <a:cubicBezTo>
                    <a:pt x="136" y="13"/>
                    <a:pt x="139" y="14"/>
                    <a:pt x="141" y="16"/>
                  </a:cubicBezTo>
                  <a:cubicBezTo>
                    <a:pt x="142" y="17"/>
                    <a:pt x="140" y="19"/>
                    <a:pt x="142" y="19"/>
                  </a:cubicBezTo>
                  <a:cubicBezTo>
                    <a:pt x="143" y="20"/>
                    <a:pt x="143" y="18"/>
                    <a:pt x="144" y="18"/>
                  </a:cubicBezTo>
                  <a:cubicBezTo>
                    <a:pt x="150" y="21"/>
                    <a:pt x="154" y="27"/>
                    <a:pt x="156" y="34"/>
                  </a:cubicBezTo>
                  <a:cubicBezTo>
                    <a:pt x="156" y="34"/>
                    <a:pt x="157" y="35"/>
                    <a:pt x="158" y="37"/>
                  </a:cubicBezTo>
                  <a:cubicBezTo>
                    <a:pt x="159" y="39"/>
                    <a:pt x="161" y="40"/>
                    <a:pt x="162" y="43"/>
                  </a:cubicBezTo>
                  <a:cubicBezTo>
                    <a:pt x="162" y="44"/>
                    <a:pt x="162" y="46"/>
                    <a:pt x="161" y="46"/>
                  </a:cubicBezTo>
                  <a:cubicBezTo>
                    <a:pt x="161" y="49"/>
                    <a:pt x="162" y="51"/>
                    <a:pt x="164" y="53"/>
                  </a:cubicBezTo>
                  <a:cubicBezTo>
                    <a:pt x="165" y="55"/>
                    <a:pt x="164" y="57"/>
                    <a:pt x="164" y="60"/>
                  </a:cubicBezTo>
                  <a:cubicBezTo>
                    <a:pt x="163" y="62"/>
                    <a:pt x="163" y="64"/>
                    <a:pt x="162" y="66"/>
                  </a:cubicBezTo>
                  <a:cubicBezTo>
                    <a:pt x="163" y="67"/>
                    <a:pt x="163" y="68"/>
                    <a:pt x="162" y="70"/>
                  </a:cubicBezTo>
                  <a:cubicBezTo>
                    <a:pt x="160" y="84"/>
                    <a:pt x="150" y="91"/>
                    <a:pt x="142" y="98"/>
                  </a:cubicBezTo>
                  <a:cubicBezTo>
                    <a:pt x="140" y="101"/>
                    <a:pt x="137" y="102"/>
                    <a:pt x="135" y="104"/>
                  </a:cubicBezTo>
                  <a:cubicBezTo>
                    <a:pt x="135" y="105"/>
                    <a:pt x="136" y="106"/>
                    <a:pt x="136" y="107"/>
                  </a:cubicBezTo>
                  <a:cubicBezTo>
                    <a:pt x="135" y="108"/>
                    <a:pt x="134" y="108"/>
                    <a:pt x="133" y="109"/>
                  </a:cubicBezTo>
                  <a:cubicBezTo>
                    <a:pt x="132" y="109"/>
                    <a:pt x="132" y="109"/>
                    <a:pt x="131" y="110"/>
                  </a:cubicBezTo>
                  <a:cubicBezTo>
                    <a:pt x="134" y="110"/>
                    <a:pt x="137" y="109"/>
                    <a:pt x="140" y="111"/>
                  </a:cubicBezTo>
                  <a:cubicBezTo>
                    <a:pt x="140" y="111"/>
                    <a:pt x="141" y="112"/>
                    <a:pt x="141" y="112"/>
                  </a:cubicBezTo>
                  <a:cubicBezTo>
                    <a:pt x="141" y="113"/>
                    <a:pt x="140" y="114"/>
                    <a:pt x="139" y="115"/>
                  </a:cubicBezTo>
                  <a:cubicBezTo>
                    <a:pt x="138" y="115"/>
                    <a:pt x="138" y="114"/>
                    <a:pt x="137" y="115"/>
                  </a:cubicBezTo>
                  <a:cubicBezTo>
                    <a:pt x="150" y="117"/>
                    <a:pt x="150" y="117"/>
                    <a:pt x="150" y="117"/>
                  </a:cubicBezTo>
                  <a:cubicBezTo>
                    <a:pt x="149" y="119"/>
                    <a:pt x="151" y="120"/>
                    <a:pt x="151" y="121"/>
                  </a:cubicBezTo>
                  <a:cubicBezTo>
                    <a:pt x="153" y="120"/>
                    <a:pt x="155" y="121"/>
                    <a:pt x="156" y="122"/>
                  </a:cubicBezTo>
                  <a:cubicBezTo>
                    <a:pt x="160" y="123"/>
                    <a:pt x="164" y="124"/>
                    <a:pt x="167" y="124"/>
                  </a:cubicBezTo>
                  <a:cubicBezTo>
                    <a:pt x="168" y="124"/>
                    <a:pt x="168" y="124"/>
                    <a:pt x="168" y="125"/>
                  </a:cubicBezTo>
                  <a:cubicBezTo>
                    <a:pt x="167" y="128"/>
                    <a:pt x="164" y="131"/>
                    <a:pt x="164" y="135"/>
                  </a:cubicBezTo>
                  <a:cubicBezTo>
                    <a:pt x="164" y="135"/>
                    <a:pt x="163" y="135"/>
                    <a:pt x="163" y="136"/>
                  </a:cubicBezTo>
                  <a:cubicBezTo>
                    <a:pt x="160" y="145"/>
                    <a:pt x="156" y="152"/>
                    <a:pt x="153" y="160"/>
                  </a:cubicBezTo>
                  <a:cubicBezTo>
                    <a:pt x="153" y="166"/>
                    <a:pt x="150" y="172"/>
                    <a:pt x="147" y="177"/>
                  </a:cubicBezTo>
                  <a:cubicBezTo>
                    <a:pt x="147" y="177"/>
                    <a:pt x="147" y="178"/>
                    <a:pt x="147" y="178"/>
                  </a:cubicBezTo>
                  <a:cubicBezTo>
                    <a:pt x="147" y="179"/>
                    <a:pt x="146" y="180"/>
                    <a:pt x="145" y="181"/>
                  </a:cubicBezTo>
                  <a:cubicBezTo>
                    <a:pt x="148" y="180"/>
                    <a:pt x="151" y="178"/>
                    <a:pt x="153" y="176"/>
                  </a:cubicBezTo>
                  <a:cubicBezTo>
                    <a:pt x="154" y="175"/>
                    <a:pt x="156" y="174"/>
                    <a:pt x="157" y="174"/>
                  </a:cubicBezTo>
                  <a:cubicBezTo>
                    <a:pt x="158" y="174"/>
                    <a:pt x="158" y="175"/>
                    <a:pt x="158" y="175"/>
                  </a:cubicBezTo>
                  <a:cubicBezTo>
                    <a:pt x="156" y="176"/>
                    <a:pt x="155" y="178"/>
                    <a:pt x="153" y="179"/>
                  </a:cubicBezTo>
                  <a:cubicBezTo>
                    <a:pt x="153" y="180"/>
                    <a:pt x="152" y="181"/>
                    <a:pt x="152" y="181"/>
                  </a:cubicBezTo>
                  <a:cubicBezTo>
                    <a:pt x="147" y="185"/>
                    <a:pt x="147" y="185"/>
                    <a:pt x="147" y="185"/>
                  </a:cubicBezTo>
                  <a:cubicBezTo>
                    <a:pt x="148" y="185"/>
                    <a:pt x="148" y="186"/>
                    <a:pt x="147" y="187"/>
                  </a:cubicBezTo>
                  <a:cubicBezTo>
                    <a:pt x="148" y="186"/>
                    <a:pt x="149" y="187"/>
                    <a:pt x="148" y="188"/>
                  </a:cubicBezTo>
                  <a:cubicBezTo>
                    <a:pt x="144" y="190"/>
                    <a:pt x="140" y="192"/>
                    <a:pt x="136" y="194"/>
                  </a:cubicBezTo>
                  <a:cubicBezTo>
                    <a:pt x="135" y="196"/>
                    <a:pt x="133" y="197"/>
                    <a:pt x="131" y="197"/>
                  </a:cubicBezTo>
                  <a:cubicBezTo>
                    <a:pt x="126" y="201"/>
                    <a:pt x="122" y="205"/>
                    <a:pt x="118" y="209"/>
                  </a:cubicBezTo>
                  <a:cubicBezTo>
                    <a:pt x="112" y="213"/>
                    <a:pt x="112" y="213"/>
                    <a:pt x="112" y="213"/>
                  </a:cubicBezTo>
                  <a:cubicBezTo>
                    <a:pt x="112" y="213"/>
                    <a:pt x="111" y="212"/>
                    <a:pt x="111" y="212"/>
                  </a:cubicBezTo>
                  <a:cubicBezTo>
                    <a:pt x="114" y="208"/>
                    <a:pt x="117" y="206"/>
                    <a:pt x="120" y="203"/>
                  </a:cubicBezTo>
                  <a:cubicBezTo>
                    <a:pt x="117" y="204"/>
                    <a:pt x="113" y="207"/>
                    <a:pt x="110" y="208"/>
                  </a:cubicBezTo>
                  <a:cubicBezTo>
                    <a:pt x="109" y="209"/>
                    <a:pt x="109" y="209"/>
                    <a:pt x="108" y="209"/>
                  </a:cubicBezTo>
                  <a:cubicBezTo>
                    <a:pt x="108" y="209"/>
                    <a:pt x="107" y="208"/>
                    <a:pt x="108" y="207"/>
                  </a:cubicBezTo>
                  <a:cubicBezTo>
                    <a:pt x="110" y="206"/>
                    <a:pt x="113" y="204"/>
                    <a:pt x="115" y="202"/>
                  </a:cubicBezTo>
                  <a:cubicBezTo>
                    <a:pt x="114" y="202"/>
                    <a:pt x="113" y="201"/>
                    <a:pt x="112" y="202"/>
                  </a:cubicBezTo>
                  <a:cubicBezTo>
                    <a:pt x="110" y="203"/>
                    <a:pt x="107" y="205"/>
                    <a:pt x="105" y="206"/>
                  </a:cubicBezTo>
                  <a:cubicBezTo>
                    <a:pt x="104" y="206"/>
                    <a:pt x="103" y="206"/>
                    <a:pt x="103" y="205"/>
                  </a:cubicBezTo>
                  <a:cubicBezTo>
                    <a:pt x="103" y="203"/>
                    <a:pt x="104" y="202"/>
                    <a:pt x="105" y="201"/>
                  </a:cubicBezTo>
                  <a:cubicBezTo>
                    <a:pt x="104" y="201"/>
                    <a:pt x="103" y="202"/>
                    <a:pt x="102" y="201"/>
                  </a:cubicBezTo>
                  <a:cubicBezTo>
                    <a:pt x="101" y="199"/>
                    <a:pt x="98" y="200"/>
                    <a:pt x="97" y="201"/>
                  </a:cubicBezTo>
                  <a:cubicBezTo>
                    <a:pt x="96" y="201"/>
                    <a:pt x="96" y="201"/>
                    <a:pt x="95" y="201"/>
                  </a:cubicBezTo>
                  <a:cubicBezTo>
                    <a:pt x="95" y="201"/>
                    <a:pt x="94" y="200"/>
                    <a:pt x="94" y="200"/>
                  </a:cubicBezTo>
                  <a:cubicBezTo>
                    <a:pt x="88" y="199"/>
                    <a:pt x="88" y="199"/>
                    <a:pt x="88" y="199"/>
                  </a:cubicBezTo>
                  <a:cubicBezTo>
                    <a:pt x="88" y="199"/>
                    <a:pt x="87" y="200"/>
                    <a:pt x="87" y="199"/>
                  </a:cubicBezTo>
                  <a:cubicBezTo>
                    <a:pt x="85" y="198"/>
                    <a:pt x="81" y="198"/>
                    <a:pt x="80" y="198"/>
                  </a:cubicBezTo>
                  <a:cubicBezTo>
                    <a:pt x="79" y="199"/>
                    <a:pt x="79" y="197"/>
                    <a:pt x="80" y="196"/>
                  </a:cubicBezTo>
                  <a:cubicBezTo>
                    <a:pt x="77" y="195"/>
                    <a:pt x="75" y="198"/>
                    <a:pt x="74" y="198"/>
                  </a:cubicBezTo>
                  <a:cubicBezTo>
                    <a:pt x="73" y="197"/>
                    <a:pt x="73" y="197"/>
                    <a:pt x="73" y="196"/>
                  </a:cubicBezTo>
                  <a:cubicBezTo>
                    <a:pt x="69" y="195"/>
                    <a:pt x="66" y="195"/>
                    <a:pt x="63" y="194"/>
                  </a:cubicBezTo>
                  <a:cubicBezTo>
                    <a:pt x="61" y="195"/>
                    <a:pt x="60" y="197"/>
                    <a:pt x="59" y="198"/>
                  </a:cubicBezTo>
                  <a:cubicBezTo>
                    <a:pt x="58" y="198"/>
                    <a:pt x="58" y="197"/>
                    <a:pt x="58" y="196"/>
                  </a:cubicBezTo>
                  <a:cubicBezTo>
                    <a:pt x="57" y="195"/>
                    <a:pt x="58" y="194"/>
                    <a:pt x="58" y="193"/>
                  </a:cubicBezTo>
                  <a:cubicBezTo>
                    <a:pt x="57" y="192"/>
                    <a:pt x="56" y="192"/>
                    <a:pt x="55" y="192"/>
                  </a:cubicBezTo>
                  <a:cubicBezTo>
                    <a:pt x="54" y="192"/>
                    <a:pt x="54" y="193"/>
                    <a:pt x="53" y="193"/>
                  </a:cubicBezTo>
                  <a:cubicBezTo>
                    <a:pt x="52" y="193"/>
                    <a:pt x="52" y="192"/>
                    <a:pt x="52" y="191"/>
                  </a:cubicBezTo>
                  <a:cubicBezTo>
                    <a:pt x="51" y="190"/>
                    <a:pt x="50" y="192"/>
                    <a:pt x="50" y="192"/>
                  </a:cubicBezTo>
                  <a:cubicBezTo>
                    <a:pt x="49" y="193"/>
                    <a:pt x="48" y="194"/>
                    <a:pt x="47" y="193"/>
                  </a:cubicBezTo>
                  <a:cubicBezTo>
                    <a:pt x="46" y="192"/>
                    <a:pt x="47" y="191"/>
                    <a:pt x="47" y="190"/>
                  </a:cubicBezTo>
                  <a:cubicBezTo>
                    <a:pt x="47" y="189"/>
                    <a:pt x="46" y="190"/>
                    <a:pt x="45" y="190"/>
                  </a:cubicBezTo>
                  <a:cubicBezTo>
                    <a:pt x="44" y="192"/>
                    <a:pt x="42" y="194"/>
                    <a:pt x="41" y="195"/>
                  </a:cubicBezTo>
                  <a:cubicBezTo>
                    <a:pt x="40" y="195"/>
                    <a:pt x="40" y="194"/>
                    <a:pt x="39" y="194"/>
                  </a:cubicBezTo>
                  <a:cubicBezTo>
                    <a:pt x="39" y="193"/>
                    <a:pt x="40" y="193"/>
                    <a:pt x="40" y="192"/>
                  </a:cubicBezTo>
                  <a:cubicBezTo>
                    <a:pt x="39" y="192"/>
                    <a:pt x="37" y="192"/>
                    <a:pt x="38" y="190"/>
                  </a:cubicBezTo>
                  <a:cubicBezTo>
                    <a:pt x="38" y="190"/>
                    <a:pt x="38" y="189"/>
                    <a:pt x="38" y="188"/>
                  </a:cubicBezTo>
                  <a:cubicBezTo>
                    <a:pt x="33" y="188"/>
                    <a:pt x="33" y="188"/>
                    <a:pt x="33" y="188"/>
                  </a:cubicBezTo>
                  <a:cubicBezTo>
                    <a:pt x="32" y="188"/>
                    <a:pt x="32" y="190"/>
                    <a:pt x="31" y="190"/>
                  </a:cubicBezTo>
                  <a:cubicBezTo>
                    <a:pt x="30" y="190"/>
                    <a:pt x="30" y="189"/>
                    <a:pt x="30" y="189"/>
                  </a:cubicBezTo>
                  <a:cubicBezTo>
                    <a:pt x="30" y="189"/>
                    <a:pt x="30" y="188"/>
                    <a:pt x="30" y="187"/>
                  </a:cubicBezTo>
                  <a:cubicBezTo>
                    <a:pt x="27" y="187"/>
                    <a:pt x="27" y="187"/>
                    <a:pt x="27" y="187"/>
                  </a:cubicBezTo>
                  <a:cubicBezTo>
                    <a:pt x="27" y="188"/>
                    <a:pt x="26" y="189"/>
                    <a:pt x="25" y="189"/>
                  </a:cubicBezTo>
                  <a:cubicBezTo>
                    <a:pt x="25" y="189"/>
                    <a:pt x="25" y="188"/>
                    <a:pt x="24" y="188"/>
                  </a:cubicBezTo>
                  <a:cubicBezTo>
                    <a:pt x="25" y="189"/>
                    <a:pt x="25" y="190"/>
                    <a:pt x="25" y="191"/>
                  </a:cubicBezTo>
                  <a:cubicBezTo>
                    <a:pt x="25" y="192"/>
                    <a:pt x="24" y="192"/>
                    <a:pt x="23" y="192"/>
                  </a:cubicBezTo>
                  <a:cubicBezTo>
                    <a:pt x="23" y="192"/>
                    <a:pt x="22" y="191"/>
                    <a:pt x="22" y="191"/>
                  </a:cubicBezTo>
                  <a:cubicBezTo>
                    <a:pt x="17" y="195"/>
                    <a:pt x="13" y="199"/>
                    <a:pt x="9" y="205"/>
                  </a:cubicBezTo>
                  <a:cubicBezTo>
                    <a:pt x="9" y="205"/>
                    <a:pt x="8" y="205"/>
                    <a:pt x="8" y="205"/>
                  </a:cubicBezTo>
                  <a:cubicBezTo>
                    <a:pt x="7" y="205"/>
                    <a:pt x="7" y="204"/>
                    <a:pt x="7" y="204"/>
                  </a:cubicBezTo>
                  <a:cubicBezTo>
                    <a:pt x="12" y="198"/>
                    <a:pt x="16" y="193"/>
                    <a:pt x="21" y="188"/>
                  </a:cubicBezTo>
                  <a:cubicBezTo>
                    <a:pt x="20" y="187"/>
                    <a:pt x="20" y="186"/>
                    <a:pt x="20" y="185"/>
                  </a:cubicBezTo>
                  <a:cubicBezTo>
                    <a:pt x="19" y="186"/>
                    <a:pt x="19" y="186"/>
                    <a:pt x="18" y="186"/>
                  </a:cubicBezTo>
                  <a:cubicBezTo>
                    <a:pt x="17" y="185"/>
                    <a:pt x="15" y="183"/>
                    <a:pt x="16" y="181"/>
                  </a:cubicBezTo>
                  <a:cubicBezTo>
                    <a:pt x="14" y="174"/>
                    <a:pt x="13" y="165"/>
                    <a:pt x="15" y="155"/>
                  </a:cubicBezTo>
                  <a:cubicBezTo>
                    <a:pt x="15" y="153"/>
                    <a:pt x="13" y="154"/>
                    <a:pt x="14" y="152"/>
                  </a:cubicBezTo>
                  <a:cubicBezTo>
                    <a:pt x="14" y="151"/>
                    <a:pt x="15" y="151"/>
                    <a:pt x="15" y="150"/>
                  </a:cubicBezTo>
                  <a:cubicBezTo>
                    <a:pt x="14" y="149"/>
                    <a:pt x="14" y="149"/>
                    <a:pt x="13" y="149"/>
                  </a:cubicBezTo>
                  <a:cubicBezTo>
                    <a:pt x="12" y="149"/>
                    <a:pt x="12" y="149"/>
                    <a:pt x="12" y="150"/>
                  </a:cubicBezTo>
                  <a:cubicBezTo>
                    <a:pt x="12" y="151"/>
                    <a:pt x="13" y="151"/>
                    <a:pt x="12" y="151"/>
                  </a:cubicBezTo>
                  <a:cubicBezTo>
                    <a:pt x="11" y="151"/>
                    <a:pt x="11" y="152"/>
                    <a:pt x="10" y="152"/>
                  </a:cubicBezTo>
                  <a:cubicBezTo>
                    <a:pt x="8" y="152"/>
                    <a:pt x="9" y="150"/>
                    <a:pt x="9" y="149"/>
                  </a:cubicBezTo>
                  <a:close/>
                </a:path>
              </a:pathLst>
            </a:custGeom>
            <a:solidFill>
              <a:schemeClr val="accent2"/>
            </a:solidFill>
            <a:ln>
              <a:noFill/>
            </a:ln>
          </p:spPr>
          <p:txBody>
            <a:bodyPr vert="horz" wrap="square" lIns="91440" tIns="45720" rIns="91440" bIns="45720" numCol="1" anchor="t" anchorCtr="0" compatLnSpc="1">
              <a:normAutofit/>
            </a:bodyPr>
            <a:p>
              <a:pPr algn="ctr"/>
              <a:endParaRPr lang="zh-CN" altLang="en-US" sz="2000">
                <a:solidFill>
                  <a:schemeClr val="dk1"/>
                </a:solidFill>
                <a:latin typeface="微软雅黑" panose="020B0503020204020204" charset="-122"/>
                <a:ea typeface="微软雅黑" panose="020B0503020204020204" charset="-122"/>
              </a:endParaRPr>
            </a:p>
          </p:txBody>
        </p:sp>
        <p:sp>
          <p:nvSpPr>
            <p:cNvPr id="19" name="矩形 18"/>
            <p:cNvSpPr/>
            <p:nvPr>
              <p:custDataLst>
                <p:tags r:id="rId10"/>
              </p:custDataLst>
            </p:nvPr>
          </p:nvSpPr>
          <p:spPr>
            <a:xfrm>
              <a:off x="2557367" y="3023481"/>
              <a:ext cx="7572482" cy="1040517"/>
            </a:xfrm>
            <a:prstGeom prst="rect">
              <a:avLst/>
            </a:prstGeom>
          </p:spPr>
          <p:txBody>
            <a:bodyPr wrap="square" lIns="0" tIns="0" rIns="0" bIns="0" anchor="t" anchorCtr="0">
              <a:noAutofit/>
            </a:bodyPr>
            <a:p>
              <a:pPr marL="0" indent="0" algn="l">
                <a:lnSpc>
                  <a:spcPct val="130000"/>
                </a:lnSpc>
                <a:spcBef>
                  <a:spcPts val="0"/>
                </a:spcBef>
                <a:spcAft>
                  <a:spcPts val="0"/>
                </a:spcAft>
                <a:buSzPct val="100000"/>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增长速度，增加值增长速度前三类分别是：</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gn="l">
                <a:lnSpc>
                  <a:spcPct val="130000"/>
                </a:lnSpc>
                <a:spcBef>
                  <a:spcPts val="0"/>
                </a:spcBef>
                <a:spcAft>
                  <a:spcPts val="0"/>
                </a:spcAft>
                <a:buSzPct val="100000"/>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体育场地和设施管理（27.7%），体育竞赛表演活动（26.1%），</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gn="l">
                <a:lnSpc>
                  <a:spcPct val="130000"/>
                </a:lnSpc>
                <a:spcBef>
                  <a:spcPts val="0"/>
                </a:spcBef>
                <a:spcAft>
                  <a:spcPts val="0"/>
                </a:spcAft>
                <a:buSzPct val="100000"/>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体育经纪与代理、广告与会展、表演与设计服务</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（21.9%）。</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grpSp>
      <p:sp>
        <p:nvSpPr>
          <p:cNvPr id="14" name="圆角矩形 13"/>
          <p:cNvSpPr/>
          <p:nvPr>
            <p:custDataLst>
              <p:tags r:id="rId11"/>
            </p:custDataLst>
          </p:nvPr>
        </p:nvSpPr>
        <p:spPr>
          <a:xfrm>
            <a:off x="6095365" y="2700655"/>
            <a:ext cx="5755005" cy="42799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ustDataLst>
      <p:tags r:id="rId1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7"/>
          <p:cNvSpPr/>
          <p:nvPr>
            <p:custDataLst>
              <p:tags r:id="rId1"/>
            </p:custDataLst>
          </p:nvPr>
        </p:nvSpPr>
        <p:spPr>
          <a:xfrm>
            <a:off x="11073282" y="5893070"/>
            <a:ext cx="1116566" cy="968113"/>
          </a:xfrm>
          <a:custGeom>
            <a:avLst/>
            <a:gdLst>
              <a:gd name="connsiteX0" fmla="*/ 0 w 1116566"/>
              <a:gd name="connsiteY0" fmla="*/ 968113 h 968113"/>
              <a:gd name="connsiteX1" fmla="*/ 1116566 w 1116566"/>
              <a:gd name="connsiteY1" fmla="*/ 968113 h 968113"/>
              <a:gd name="connsiteX2" fmla="*/ 1116566 w 1116566"/>
              <a:gd name="connsiteY2" fmla="*/ 0 h 968113"/>
            </a:gdLst>
            <a:ahLst/>
            <a:cxnLst>
              <a:cxn ang="0">
                <a:pos x="connsiteX0" y="connsiteY0"/>
              </a:cxn>
              <a:cxn ang="0">
                <a:pos x="connsiteX1" y="connsiteY1"/>
              </a:cxn>
              <a:cxn ang="0">
                <a:pos x="connsiteX2" y="connsiteY2"/>
              </a:cxn>
            </a:cxnLst>
            <a:rect l="l" t="t" r="r" b="b"/>
            <a:pathLst>
              <a:path w="1116566" h="968113">
                <a:moveTo>
                  <a:pt x="0" y="968113"/>
                </a:moveTo>
                <a:lnTo>
                  <a:pt x="1116566" y="968113"/>
                </a:lnTo>
                <a:lnTo>
                  <a:pt x="1116566" y="0"/>
                </a:lnTo>
                <a:close/>
              </a:path>
            </a:pathLst>
          </a:custGeom>
          <a:solidFill>
            <a:schemeClr val="accent3"/>
          </a:solidFill>
          <a:ln w="6340" cap="flat">
            <a:noFill/>
            <a:prstDash val="solid"/>
            <a:miter/>
          </a:ln>
        </p:spPr>
        <p:txBody>
          <a:bodyPr rtlCol="0"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 name="任意多边形: 形状 10"/>
          <p:cNvSpPr/>
          <p:nvPr>
            <p:custDataLst>
              <p:tags r:id="rId2"/>
            </p:custDataLst>
          </p:nvPr>
        </p:nvSpPr>
        <p:spPr>
          <a:xfrm>
            <a:off x="143781" y="0"/>
            <a:ext cx="994611" cy="6858001"/>
          </a:xfrm>
          <a:custGeom>
            <a:avLst/>
            <a:gdLst>
              <a:gd name="connsiteX0" fmla="*/ 0 w 1634832"/>
              <a:gd name="connsiteY0" fmla="*/ 0 h 6858001"/>
              <a:gd name="connsiteX1" fmla="*/ 261030 w 1634832"/>
              <a:gd name="connsiteY1" fmla="*/ 0 h 6858001"/>
              <a:gd name="connsiteX2" fmla="*/ 1634832 w 1634832"/>
              <a:gd name="connsiteY2" fmla="*/ 6858001 h 6858001"/>
              <a:gd name="connsiteX3" fmla="*/ 0 w 163483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634832" h="6858001">
                <a:moveTo>
                  <a:pt x="0" y="0"/>
                </a:moveTo>
                <a:lnTo>
                  <a:pt x="261030" y="0"/>
                </a:lnTo>
                <a:lnTo>
                  <a:pt x="1634832" y="6858001"/>
                </a:lnTo>
                <a:lnTo>
                  <a:pt x="0" y="6858001"/>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2" name="直角三角形 11"/>
          <p:cNvSpPr/>
          <p:nvPr>
            <p:custDataLst>
              <p:tags r:id="rId3"/>
            </p:custDataLst>
          </p:nvPr>
        </p:nvSpPr>
        <p:spPr>
          <a:xfrm flipH="1">
            <a:off x="-600" y="5516409"/>
            <a:ext cx="12193200" cy="13415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nvGrpSpPr>
          <p:cNvPr id="14" name="组合 13"/>
          <p:cNvGrpSpPr>
            <a:grpSpLocks noChangeAspect="1"/>
          </p:cNvGrpSpPr>
          <p:nvPr>
            <p:custDataLst>
              <p:tags r:id="rId4"/>
            </p:custDataLst>
          </p:nvPr>
        </p:nvGrpSpPr>
        <p:grpSpPr>
          <a:xfrm rot="10800000">
            <a:off x="10055860" y="1461770"/>
            <a:ext cx="572135" cy="499745"/>
            <a:chOff x="1168400" y="1347856"/>
            <a:chExt cx="723913" cy="631688"/>
          </a:xfrm>
          <a:solidFill>
            <a:schemeClr val="accent2">
              <a:lumMod val="20000"/>
              <a:lumOff val="80000"/>
            </a:schemeClr>
          </a:solidFill>
        </p:grpSpPr>
        <p:sp>
          <p:nvSpPr>
            <p:cNvPr id="15" name="任意多边形: 形状 17"/>
            <p:cNvSpPr>
              <a:spLocks noChangeAspect="1"/>
            </p:cNvSpPr>
            <p:nvPr>
              <p:custDataLst>
                <p:tags r:id="rId5"/>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6" name="任意多边形: 形状 18"/>
            <p:cNvSpPr>
              <a:spLocks noChangeAspect="1"/>
            </p:cNvSpPr>
            <p:nvPr>
              <p:custDataLst>
                <p:tags r:id="rId6"/>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20" name="任意多边形: 形状 11"/>
          <p:cNvSpPr/>
          <p:nvPr>
            <p:custDataLst>
              <p:tags r:id="rId7"/>
            </p:custDataLst>
          </p:nvPr>
        </p:nvSpPr>
        <p:spPr>
          <a:xfrm>
            <a:off x="-598" y="0"/>
            <a:ext cx="994611" cy="6858001"/>
          </a:xfrm>
          <a:custGeom>
            <a:avLst/>
            <a:gdLst>
              <a:gd name="connsiteX0" fmla="*/ 0 w 1634832"/>
              <a:gd name="connsiteY0" fmla="*/ 0 h 6858001"/>
              <a:gd name="connsiteX1" fmla="*/ 261030 w 1634832"/>
              <a:gd name="connsiteY1" fmla="*/ 0 h 6858001"/>
              <a:gd name="connsiteX2" fmla="*/ 1634832 w 1634832"/>
              <a:gd name="connsiteY2" fmla="*/ 6858001 h 6858001"/>
              <a:gd name="connsiteX3" fmla="*/ 0 w 163483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634832" h="6858001">
                <a:moveTo>
                  <a:pt x="0" y="0"/>
                </a:moveTo>
                <a:lnTo>
                  <a:pt x="261030" y="0"/>
                </a:lnTo>
                <a:lnTo>
                  <a:pt x="1634832" y="6858001"/>
                </a:lnTo>
                <a:lnTo>
                  <a:pt x="0" y="6858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pic>
        <p:nvPicPr>
          <p:cNvPr id="2" name="图片 3"/>
          <p:cNvPicPr>
            <a:picLocks noChangeAspect="1"/>
          </p:cNvPicPr>
          <p:nvPr>
            <p:custDataLst>
              <p:tags r:id="rId8"/>
            </p:custDataLst>
          </p:nvPr>
        </p:nvPicPr>
        <p:blipFill rotWithShape="1">
          <a:blip r:embed="rId9"/>
          <a:srcRect/>
          <a:stretch>
            <a:fillRect/>
          </a:stretch>
        </p:blipFill>
        <p:spPr>
          <a:xfrm>
            <a:off x="1066800" y="4380230"/>
            <a:ext cx="2044065" cy="2044065"/>
          </a:xfrm>
          <a:custGeom>
            <a:avLst/>
            <a:gdLst/>
            <a:ahLst/>
            <a:cxnLst>
              <a:cxn ang="3">
                <a:pos x="hc" y="t"/>
              </a:cxn>
              <a:cxn ang="cd2">
                <a:pos x="l" y="vc"/>
              </a:cxn>
              <a:cxn ang="cd4">
                <a:pos x="hc" y="b"/>
              </a:cxn>
              <a:cxn ang="0">
                <a:pos x="r" y="vc"/>
              </a:cxn>
            </a:cxnLst>
            <a:rect l="l" t="t" r="r" b="b"/>
            <a:pathLst>
              <a:path w="13680" h="4320">
                <a:moveTo>
                  <a:pt x="0" y="0"/>
                </a:moveTo>
                <a:lnTo>
                  <a:pt x="13680" y="0"/>
                </a:lnTo>
                <a:lnTo>
                  <a:pt x="13680" y="4320"/>
                </a:lnTo>
                <a:lnTo>
                  <a:pt x="0" y="4320"/>
                </a:lnTo>
                <a:lnTo>
                  <a:pt x="0" y="0"/>
                </a:lnTo>
                <a:close/>
              </a:path>
            </a:pathLst>
          </a:custGeom>
        </p:spPr>
      </p:pic>
      <p:sp>
        <p:nvSpPr>
          <p:cNvPr id="3" name="文本框 2" descr="7b0a20202020227461726765744d6f64756c65223a202270726f636573734f6e6c696e65466f6e7473220a7d0a"/>
          <p:cNvSpPr txBox="1"/>
          <p:nvPr>
            <p:custDataLst>
              <p:tags r:id="rId10"/>
            </p:custDataLst>
          </p:nvPr>
        </p:nvSpPr>
        <p:spPr>
          <a:xfrm>
            <a:off x="1739583" y="1466850"/>
            <a:ext cx="8712835" cy="2343150"/>
          </a:xfrm>
          <a:prstGeom prst="rect">
            <a:avLst/>
          </a:prstGeom>
          <a:noFill/>
        </p:spPr>
        <p:txBody>
          <a:bodyPr wrap="square" lIns="63500" tIns="25400" rIns="63500" bIns="25400" rtlCol="0" anchor="ctr" anchorCtr="0"/>
          <a:p>
            <a:pPr algn="ctr" fontAlgn="auto">
              <a:lnSpc>
                <a:spcPct val="100000"/>
              </a:lnSpc>
              <a:spcBef>
                <a:spcPts val="0"/>
              </a:spcBef>
              <a:spcAft>
                <a:spcPts val="0"/>
              </a:spcAft>
              <a:buClrTx/>
              <a:buSzTx/>
              <a:buFontTx/>
              <a:buNone/>
            </a:pPr>
            <a:r>
              <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rPr>
              <a:t>学习目标一</a:t>
            </a:r>
            <a:endPar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endParaRPr>
          </a:p>
          <a:p>
            <a:pPr algn="ctr" fontAlgn="auto">
              <a:lnSpc>
                <a:spcPct val="100000"/>
              </a:lnSpc>
              <a:spcBef>
                <a:spcPts val="0"/>
              </a:spcBef>
              <a:spcAft>
                <a:spcPts val="0"/>
              </a:spcAft>
              <a:buClrTx/>
              <a:buSzTx/>
              <a:buFontTx/>
              <a:buNone/>
            </a:pPr>
            <a:endParaRPr lang="zh-CN" altLang="en-US" sz="20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endParaRPr>
          </a:p>
          <a:p>
            <a:pPr algn="ctr" fontAlgn="auto">
              <a:lnSpc>
                <a:spcPct val="100000"/>
              </a:lnSpc>
              <a:spcBef>
                <a:spcPts val="0"/>
              </a:spcBef>
              <a:spcAft>
                <a:spcPts val="0"/>
              </a:spcAft>
              <a:buClrTx/>
              <a:buSzTx/>
              <a:buFontTx/>
              <a:buNone/>
            </a:pPr>
            <a:r>
              <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rPr>
              <a:t>说明体育经纪人的含义</a:t>
            </a:r>
            <a:endPar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endParaRPr>
          </a:p>
        </p:txBody>
      </p:sp>
    </p:spTree>
    <p:custDataLst>
      <p:tags r:id="rId1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4"/>
          <p:cNvSpPr/>
          <p:nvPr userDrawn="1">
            <p:custDataLst>
              <p:tags r:id="rId1"/>
            </p:custDataLst>
          </p:nvPr>
        </p:nvSpPr>
        <p:spPr>
          <a:xfrm>
            <a:off x="0" y="1587500"/>
            <a:ext cx="12192000" cy="52705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9" name="文本框 2"/>
          <p:cNvSpPr txBox="1"/>
          <p:nvPr>
            <p:custDataLst>
              <p:tags r:id="rId2"/>
            </p:custDataLst>
          </p:nvPr>
        </p:nvSpPr>
        <p:spPr>
          <a:xfrm>
            <a:off x="495300" y="362585"/>
            <a:ext cx="11201400" cy="1104265"/>
          </a:xfrm>
          <a:prstGeom prst="rect">
            <a:avLst/>
          </a:prstGeom>
          <a:noFill/>
        </p:spPr>
        <p:txBody>
          <a:bodyPr wrap="square" lIns="63500" tIns="25400" rIns="63500" bIns="25400" rtlCol="0" anchor="ctr" anchorCtr="0"/>
          <a:p>
            <a:pPr marL="0" algn="ctr">
              <a:lnSpc>
                <a:spcPct val="100000"/>
              </a:lnSpc>
              <a:spcBef>
                <a:spcPts val="0"/>
              </a:spcBef>
              <a:spcAft>
                <a:spcPts val="0"/>
              </a:spcAft>
              <a:buClrTx/>
              <a:buSzTx/>
              <a:buFontTx/>
              <a:buNone/>
            </a:pPr>
            <a:r>
              <a:rPr lang="zh-CN" altLang="en-US" sz="4800" b="1" smtClean="0">
                <a:ln w="3175">
                  <a:noFill/>
                </a:ln>
                <a:solidFill>
                  <a:srgbClr val="007DE2"/>
                </a:solidFill>
                <a:effectLst/>
                <a:latin typeface="微软雅黑" panose="020B0503020204020204" charset="-122"/>
                <a:ea typeface="微软雅黑" panose="020B0503020204020204" charset="-122"/>
                <a:cs typeface="+mj-cs"/>
              </a:rPr>
              <a:t>体育经纪人</a:t>
            </a:r>
            <a:r>
              <a:rPr lang="zh-CN" altLang="en-US" sz="4000" b="1" smtClean="0">
                <a:ln w="3175">
                  <a:noFill/>
                </a:ln>
                <a:solidFill>
                  <a:srgbClr val="007DE2"/>
                </a:solidFill>
                <a:effectLst/>
                <a:latin typeface="微软雅黑" panose="020B0503020204020204" charset="-122"/>
                <a:ea typeface="微软雅黑" panose="020B0503020204020204" charset="-122"/>
                <a:cs typeface="+mj-cs"/>
              </a:rPr>
              <a:t>是促进体育事业发展的重要因素</a:t>
            </a:r>
            <a:endParaRPr lang="zh-CN" altLang="en-US" sz="4000" b="1" smtClean="0">
              <a:ln w="3175">
                <a:noFill/>
              </a:ln>
              <a:solidFill>
                <a:srgbClr val="007DE2"/>
              </a:solidFill>
              <a:effectLst/>
              <a:latin typeface="微软雅黑" panose="020B0503020204020204" charset="-122"/>
              <a:ea typeface="微软雅黑" panose="020B0503020204020204" charset="-122"/>
              <a:cs typeface="+mj-cs"/>
            </a:endParaRPr>
          </a:p>
        </p:txBody>
      </p:sp>
      <p:pic>
        <p:nvPicPr>
          <p:cNvPr id="13" name="Picture 12" descr="placingpictureplaceholder"/>
          <p:cNvPicPr>
            <a:picLocks noChangeAspect="1"/>
          </p:cNvPicPr>
          <p:nvPr>
            <p:custDataLst>
              <p:tags r:id="rId3"/>
            </p:custDataLst>
          </p:nvPr>
        </p:nvPicPr>
        <p:blipFill>
          <a:blip r:embed="rId4"/>
          <a:srcRect/>
          <a:stretch>
            <a:fillRect/>
          </a:stretch>
        </p:blipFill>
        <p:spPr>
          <a:xfrm>
            <a:off x="1141314" y="4693495"/>
            <a:ext cx="2481409" cy="1643170"/>
          </a:xfrm>
          <a:prstGeom prst="rect">
            <a:avLst/>
          </a:prstGeom>
        </p:spPr>
      </p:pic>
      <p:cxnSp>
        <p:nvCxnSpPr>
          <p:cNvPr id="70" name="直接连接符 69"/>
          <p:cNvCxnSpPr>
            <a:stCxn id="74" idx="3"/>
            <a:endCxn id="80" idx="1"/>
          </p:cNvCxnSpPr>
          <p:nvPr>
            <p:custDataLst>
              <p:tags r:id="rId5"/>
            </p:custDataLst>
          </p:nvPr>
        </p:nvCxnSpPr>
        <p:spPr>
          <a:xfrm>
            <a:off x="3282542" y="2309241"/>
            <a:ext cx="2075180" cy="0"/>
          </a:xfrm>
          <a:prstGeom prst="line">
            <a:avLst/>
          </a:prstGeom>
          <a:ln w="12700">
            <a:solidFill>
              <a:schemeClr val="lt1"/>
            </a:solidFill>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80" idx="3"/>
            <a:endCxn id="77" idx="1"/>
          </p:cNvCxnSpPr>
          <p:nvPr>
            <p:custDataLst>
              <p:tags r:id="rId6"/>
            </p:custDataLst>
          </p:nvPr>
        </p:nvCxnSpPr>
        <p:spPr>
          <a:xfrm>
            <a:off x="7162519" y="2309241"/>
            <a:ext cx="2071370" cy="0"/>
          </a:xfrm>
          <a:prstGeom prst="line">
            <a:avLst/>
          </a:prstGeom>
          <a:ln w="12700">
            <a:solidFill>
              <a:schemeClr val="lt1"/>
            </a:solidFill>
            <a:prstDash val="dash"/>
          </a:ln>
        </p:spPr>
        <p:style>
          <a:lnRef idx="1">
            <a:schemeClr val="accent1"/>
          </a:lnRef>
          <a:fillRef idx="0">
            <a:schemeClr val="accent1"/>
          </a:fillRef>
          <a:effectRef idx="0">
            <a:schemeClr val="accent1"/>
          </a:effectRef>
          <a:fontRef idx="minor">
            <a:schemeClr val="tx1"/>
          </a:fontRef>
        </p:style>
      </p:cxnSp>
      <p:sp>
        <p:nvSpPr>
          <p:cNvPr id="72" name="文本框 71"/>
          <p:cNvSpPr txBox="1"/>
          <p:nvPr>
            <p:custDataLst>
              <p:tags r:id="rId7"/>
            </p:custDataLst>
          </p:nvPr>
        </p:nvSpPr>
        <p:spPr>
          <a:xfrm>
            <a:off x="577850" y="3188970"/>
            <a:ext cx="3629025" cy="1330960"/>
          </a:xfrm>
          <a:prstGeom prst="rect">
            <a:avLst/>
          </a:prstGeom>
          <a:noFill/>
        </p:spPr>
        <p:txBody>
          <a:bodyPr wrap="square" rtlCol="0">
            <a:normAutofit lnSpcReduction="10000"/>
          </a:bodyPr>
          <a:p>
            <a:pPr marL="0" lvl="0" algn="just">
              <a:lnSpc>
                <a:spcPct val="120000"/>
              </a:lnSpc>
              <a:spcBef>
                <a:spcPts val="0"/>
              </a:spcBef>
              <a:spcAft>
                <a:spcPts val="0"/>
              </a:spcAft>
              <a:buClrTx/>
              <a:buSzTx/>
              <a:buFontTx/>
            </a:pPr>
            <a:r>
              <a:rPr lang="zh-CN" altLang="en-US" sz="1800" spc="150" dirty="0">
                <a:solidFill>
                  <a:schemeClr val="dk1">
                    <a:lumMod val="85000"/>
                    <a:lumOff val="15000"/>
                  </a:schemeClr>
                </a:solidFill>
                <a:uFillTx/>
                <a:latin typeface="Arial" panose="020B0604020202020204" pitchFamily="34" charset="0"/>
                <a:ea typeface="微软雅黑" panose="020B0503020204020204" charset="-122"/>
              </a:rPr>
              <a:t>20世纪60年代以来，体育商业化、职业化不断深入，体育产业在世界范围内有了较大程度的发展。</a:t>
            </a:r>
            <a:endParaRPr lang="zh-CN" altLang="en-US" sz="1800" spc="150" dirty="0">
              <a:solidFill>
                <a:schemeClr val="dk1">
                  <a:lumMod val="85000"/>
                  <a:lumOff val="15000"/>
                </a:schemeClr>
              </a:solidFill>
              <a:uFillTx/>
              <a:latin typeface="Arial" panose="020B0604020202020204" pitchFamily="34" charset="0"/>
              <a:ea typeface="微软雅黑" panose="020B0503020204020204" charset="-122"/>
            </a:endParaRPr>
          </a:p>
        </p:txBody>
      </p:sp>
      <p:cxnSp>
        <p:nvCxnSpPr>
          <p:cNvPr id="73" name="直接连接符 72"/>
          <p:cNvCxnSpPr>
            <a:stCxn id="74" idx="1"/>
          </p:cNvCxnSpPr>
          <p:nvPr>
            <p:custDataLst>
              <p:tags r:id="rId8"/>
            </p:custDataLst>
          </p:nvPr>
        </p:nvCxnSpPr>
        <p:spPr>
          <a:xfrm flipH="1">
            <a:off x="279400" y="2309524"/>
            <a:ext cx="1197521" cy="0"/>
          </a:xfrm>
          <a:prstGeom prst="line">
            <a:avLst/>
          </a:prstGeom>
          <a:ln w="12700">
            <a:solidFill>
              <a:schemeClr val="lt1"/>
            </a:solidFill>
            <a:prstDash val="dash"/>
          </a:ln>
        </p:spPr>
        <p:style>
          <a:lnRef idx="1">
            <a:schemeClr val="accent1"/>
          </a:lnRef>
          <a:fillRef idx="0">
            <a:schemeClr val="accent1"/>
          </a:fillRef>
          <a:effectRef idx="0">
            <a:schemeClr val="accent1"/>
          </a:effectRef>
          <a:fontRef idx="minor">
            <a:schemeClr val="tx1"/>
          </a:fontRef>
        </p:style>
      </p:cxnSp>
      <p:sp>
        <p:nvSpPr>
          <p:cNvPr id="74" name="圆角矩形 73"/>
          <p:cNvSpPr/>
          <p:nvPr>
            <p:custDataLst>
              <p:tags r:id="rId9"/>
            </p:custDataLst>
          </p:nvPr>
        </p:nvSpPr>
        <p:spPr>
          <a:xfrm>
            <a:off x="1476921" y="1922780"/>
            <a:ext cx="1805618" cy="77348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75" name="文本框 74"/>
          <p:cNvSpPr txBox="1"/>
          <p:nvPr>
            <p:custDataLst>
              <p:tags r:id="rId10"/>
            </p:custDataLst>
          </p:nvPr>
        </p:nvSpPr>
        <p:spPr>
          <a:xfrm>
            <a:off x="1907540" y="1942465"/>
            <a:ext cx="969645" cy="631190"/>
          </a:xfrm>
          <a:prstGeom prst="rect">
            <a:avLst/>
          </a:prstGeom>
          <a:noFill/>
        </p:spPr>
        <p:txBody>
          <a:bodyPr wrap="square" rtlCol="0"/>
          <a:p>
            <a:pPr algn="ctr">
              <a:lnSpc>
                <a:spcPct val="130000"/>
              </a:lnSpc>
            </a:pPr>
            <a:r>
              <a:rPr lang="en-US" altLang="zh-CN" sz="2800" b="1" dirty="0">
                <a:solidFill>
                  <a:schemeClr val="lt1"/>
                </a:solidFill>
                <a:latin typeface="Arial" panose="020B0604020202020204" pitchFamily="34" charset="0"/>
                <a:ea typeface="微软雅黑" panose="020B0503020204020204" charset="-122"/>
                <a:sym typeface="Arial" panose="020B0604020202020204" pitchFamily="34" charset="0"/>
              </a:rPr>
              <a:t>01</a:t>
            </a:r>
            <a:endParaRPr lang="en-US" altLang="zh-CN" sz="2800" b="1"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76" name="文本框 75"/>
          <p:cNvSpPr txBox="1"/>
          <p:nvPr>
            <p:custDataLst>
              <p:tags r:id="rId11"/>
            </p:custDataLst>
          </p:nvPr>
        </p:nvSpPr>
        <p:spPr>
          <a:xfrm>
            <a:off x="8540750" y="2979420"/>
            <a:ext cx="3557270" cy="3171825"/>
          </a:xfrm>
          <a:prstGeom prst="rect">
            <a:avLst/>
          </a:prstGeom>
          <a:noFill/>
        </p:spPr>
        <p:txBody>
          <a:bodyPr wrap="square" rtlCol="0"/>
          <a:p>
            <a:pPr marL="0" lvl="0" indent="0" algn="l">
              <a:lnSpc>
                <a:spcPct val="120000"/>
              </a:lnSpc>
              <a:spcBef>
                <a:spcPts val="0"/>
              </a:spcBef>
              <a:spcAft>
                <a:spcPts val="0"/>
              </a:spcAft>
              <a:buSzPct val="100000"/>
            </a:pPr>
            <a:r>
              <a:rPr lang="zh-CN" altLang="en-US" spc="150" dirty="0">
                <a:solidFill>
                  <a:schemeClr val="dk1">
                    <a:lumMod val="85000"/>
                    <a:lumOff val="15000"/>
                  </a:schemeClr>
                </a:solidFill>
                <a:uFillTx/>
                <a:latin typeface="Arial" panose="020B0604020202020204" pitchFamily="34" charset="0"/>
                <a:ea typeface="微软雅黑" panose="020B0503020204020204" charset="-122"/>
              </a:rPr>
              <a:t>体育经纪人活跃在体育市场，是体育市场发展的行为主体之一，直接参与体育比赛、体育经济活动及运动员流动等经纪活动，在运动员、俱乐部、运动协会、赞助商、广告商之间牵线搭桥，是推动体育市场运行、促进体育事业和体育产业发展不可缺少的积极因素。</a:t>
            </a:r>
            <a:endParaRPr lang="zh-CN" altLang="en-US" spc="150" dirty="0">
              <a:solidFill>
                <a:schemeClr val="dk1">
                  <a:lumMod val="85000"/>
                  <a:lumOff val="15000"/>
                </a:schemeClr>
              </a:solidFill>
              <a:uFillTx/>
              <a:latin typeface="Arial" panose="020B0604020202020204" pitchFamily="34" charset="0"/>
              <a:ea typeface="微软雅黑" panose="020B0503020204020204" charset="-122"/>
            </a:endParaRPr>
          </a:p>
        </p:txBody>
      </p:sp>
      <p:sp>
        <p:nvSpPr>
          <p:cNvPr id="77" name="圆角矩形 81"/>
          <p:cNvSpPr/>
          <p:nvPr>
            <p:custDataLst>
              <p:tags r:id="rId12"/>
            </p:custDataLst>
          </p:nvPr>
        </p:nvSpPr>
        <p:spPr>
          <a:xfrm>
            <a:off x="9234149" y="1922780"/>
            <a:ext cx="1805618" cy="773488"/>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cxnSp>
        <p:nvCxnSpPr>
          <p:cNvPr id="79" name="直接连接符 78"/>
          <p:cNvCxnSpPr>
            <a:stCxn id="77" idx="3"/>
          </p:cNvCxnSpPr>
          <p:nvPr>
            <p:custDataLst>
              <p:tags r:id="rId13"/>
            </p:custDataLst>
          </p:nvPr>
        </p:nvCxnSpPr>
        <p:spPr>
          <a:xfrm>
            <a:off x="11039768" y="2309524"/>
            <a:ext cx="1177520" cy="0"/>
          </a:xfrm>
          <a:prstGeom prst="line">
            <a:avLst/>
          </a:prstGeom>
          <a:ln w="12700">
            <a:solidFill>
              <a:schemeClr val="lt1"/>
            </a:solidFill>
            <a:prstDash val="dash"/>
          </a:ln>
        </p:spPr>
        <p:style>
          <a:lnRef idx="1">
            <a:schemeClr val="accent1"/>
          </a:lnRef>
          <a:fillRef idx="0">
            <a:schemeClr val="accent1"/>
          </a:fillRef>
          <a:effectRef idx="0">
            <a:schemeClr val="accent1"/>
          </a:effectRef>
          <a:fontRef idx="minor">
            <a:schemeClr val="tx1"/>
          </a:fontRef>
        </p:style>
      </p:cxnSp>
      <p:sp>
        <p:nvSpPr>
          <p:cNvPr id="80" name="圆角矩形 79"/>
          <p:cNvSpPr/>
          <p:nvPr>
            <p:custDataLst>
              <p:tags r:id="rId14"/>
            </p:custDataLst>
          </p:nvPr>
        </p:nvSpPr>
        <p:spPr>
          <a:xfrm>
            <a:off x="5357535" y="1922780"/>
            <a:ext cx="1805618" cy="77348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88" name="文本框 87"/>
          <p:cNvSpPr txBox="1"/>
          <p:nvPr>
            <p:custDataLst>
              <p:tags r:id="rId15"/>
            </p:custDataLst>
          </p:nvPr>
        </p:nvSpPr>
        <p:spPr>
          <a:xfrm>
            <a:off x="4604385" y="3195320"/>
            <a:ext cx="3629025" cy="1089025"/>
          </a:xfrm>
          <a:prstGeom prst="rect">
            <a:avLst/>
          </a:prstGeom>
          <a:noFill/>
        </p:spPr>
        <p:txBody>
          <a:bodyPr wrap="square" rtlCol="0">
            <a:normAutofit lnSpcReduction="10000"/>
          </a:bodyPr>
          <a:p>
            <a:pPr marL="0" lvl="0" algn="l">
              <a:lnSpc>
                <a:spcPct val="120000"/>
              </a:lnSpc>
              <a:spcBef>
                <a:spcPts val="0"/>
              </a:spcBef>
              <a:spcAft>
                <a:spcPts val="0"/>
              </a:spcAft>
              <a:buClrTx/>
              <a:buSzTx/>
              <a:buFontTx/>
            </a:pPr>
            <a:r>
              <a:rPr lang="zh-CN" altLang="en-US" sz="1800" spc="150" dirty="0">
                <a:solidFill>
                  <a:schemeClr val="dk1">
                    <a:lumMod val="85000"/>
                    <a:lumOff val="15000"/>
                  </a:schemeClr>
                </a:solidFill>
                <a:uFillTx/>
                <a:latin typeface="Arial" panose="020B0604020202020204" pitchFamily="34" charset="0"/>
                <a:ea typeface="微软雅黑" panose="020B0503020204020204" charset="-122"/>
              </a:rPr>
              <a:t>在许多发达国家，体育产业在经济中所占比例明显上升，甚至成为一些国家的支柱产业。</a:t>
            </a:r>
            <a:endParaRPr lang="zh-CN" altLang="en-US" sz="1800" spc="150" dirty="0">
              <a:solidFill>
                <a:schemeClr val="dk1">
                  <a:lumMod val="85000"/>
                  <a:lumOff val="15000"/>
                </a:schemeClr>
              </a:solidFill>
              <a:uFillTx/>
              <a:latin typeface="Arial" panose="020B0604020202020204" pitchFamily="34" charset="0"/>
              <a:ea typeface="微软雅黑" panose="020B0503020204020204" charset="-122"/>
            </a:endParaRPr>
          </a:p>
        </p:txBody>
      </p:sp>
      <p:sp>
        <p:nvSpPr>
          <p:cNvPr id="92" name="文本框 91"/>
          <p:cNvSpPr txBox="1"/>
          <p:nvPr>
            <p:custDataLst>
              <p:tags r:id="rId16"/>
            </p:custDataLst>
          </p:nvPr>
        </p:nvSpPr>
        <p:spPr>
          <a:xfrm>
            <a:off x="5775325" y="1942465"/>
            <a:ext cx="969645" cy="631190"/>
          </a:xfrm>
          <a:prstGeom prst="rect">
            <a:avLst/>
          </a:prstGeom>
          <a:noFill/>
        </p:spPr>
        <p:txBody>
          <a:bodyPr wrap="square" rtlCol="0"/>
          <a:p>
            <a:pPr algn="ctr">
              <a:lnSpc>
                <a:spcPct val="130000"/>
              </a:lnSpc>
            </a:pPr>
            <a:r>
              <a:rPr lang="en-US" altLang="zh-CN" sz="2800" b="1" dirty="0">
                <a:solidFill>
                  <a:srgbClr val="FFFFFF"/>
                </a:solidFill>
                <a:latin typeface="Arial" panose="020B0604020202020204" pitchFamily="34" charset="0"/>
                <a:ea typeface="微软雅黑" panose="020B0503020204020204" charset="-122"/>
                <a:sym typeface="Arial" panose="020B0604020202020204" pitchFamily="34" charset="0"/>
              </a:rPr>
              <a:t>02</a:t>
            </a:r>
            <a:endParaRPr lang="en-US" altLang="zh-CN" sz="2800" b="1" dirty="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93" name="文本框 92"/>
          <p:cNvSpPr txBox="1"/>
          <p:nvPr>
            <p:custDataLst>
              <p:tags r:id="rId17"/>
            </p:custDataLst>
          </p:nvPr>
        </p:nvSpPr>
        <p:spPr>
          <a:xfrm>
            <a:off x="9652000" y="1942465"/>
            <a:ext cx="969645" cy="631190"/>
          </a:xfrm>
          <a:prstGeom prst="rect">
            <a:avLst/>
          </a:prstGeom>
          <a:noFill/>
        </p:spPr>
        <p:txBody>
          <a:bodyPr wrap="square" rtlCol="0"/>
          <a:p>
            <a:pPr algn="ctr">
              <a:lnSpc>
                <a:spcPct val="130000"/>
              </a:lnSpc>
            </a:pPr>
            <a:r>
              <a:rPr lang="en-US" altLang="zh-CN" sz="2800" b="1" dirty="0">
                <a:solidFill>
                  <a:schemeClr val="dk1">
                    <a:lumMod val="85000"/>
                    <a:lumOff val="15000"/>
                  </a:schemeClr>
                </a:solidFill>
                <a:latin typeface="Arial" panose="020B0604020202020204" pitchFamily="34" charset="0"/>
                <a:ea typeface="微软雅黑" panose="020B0503020204020204" charset="-122"/>
                <a:sym typeface="Arial" panose="020B0604020202020204" pitchFamily="34" charset="0"/>
              </a:rPr>
              <a:t>03</a:t>
            </a:r>
            <a:endParaRPr lang="en-US" altLang="zh-CN" sz="2800" b="1" dirty="0">
              <a:solidFill>
                <a:schemeClr val="dk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pic>
        <p:nvPicPr>
          <p:cNvPr id="2" name="Picture 9" descr="placingpictureplaceholder"/>
          <p:cNvPicPr>
            <a:picLocks noChangeAspect="1"/>
          </p:cNvPicPr>
          <p:nvPr>
            <p:custDataLst>
              <p:tags r:id="rId18"/>
            </p:custDataLst>
          </p:nvPr>
        </p:nvPicPr>
        <p:blipFill>
          <a:blip r:embed="rId19"/>
          <a:srcRect/>
          <a:stretch>
            <a:fillRect/>
          </a:stretch>
        </p:blipFill>
        <p:spPr>
          <a:xfrm>
            <a:off x="5066067" y="4693124"/>
            <a:ext cx="2388753" cy="1636980"/>
          </a:xfrm>
          <a:prstGeom prst="rect">
            <a:avLst/>
          </a:prstGeom>
        </p:spPr>
      </p:pic>
    </p:spTree>
    <p:custDataLst>
      <p:tags r:id="rId20"/>
    </p:custData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custDataLst>
              <p:tags r:id="rId1"/>
            </p:custDataLst>
          </p:nvPr>
        </p:nvPicPr>
        <p:blipFill>
          <a:blip r:embed="rId2"/>
          <a:srcRect l="16676" r="16676"/>
          <a:stretch>
            <a:fillRect/>
          </a:stretch>
        </p:blipFill>
        <p:spPr>
          <a:xfrm>
            <a:off x="513144" y="1247744"/>
            <a:ext cx="4819713" cy="4819713"/>
          </a:xfrm>
          <a:custGeom>
            <a:avLst/>
            <a:gdLst>
              <a:gd name="connsiteX0" fmla="*/ 4194573 w 4419635"/>
              <a:gd name="connsiteY0" fmla="*/ 4180448 h 4419635"/>
              <a:gd name="connsiteX1" fmla="*/ 4194573 w 4419635"/>
              <a:gd name="connsiteY1" fmla="*/ 4320148 h 4419635"/>
              <a:gd name="connsiteX2" fmla="*/ 4334273 w 4419635"/>
              <a:gd name="connsiteY2" fmla="*/ 4320148 h 4419635"/>
              <a:gd name="connsiteX3" fmla="*/ 4334273 w 4419635"/>
              <a:gd name="connsiteY3" fmla="*/ 4180448 h 4419635"/>
              <a:gd name="connsiteX4" fmla="*/ 81955 w 4419635"/>
              <a:gd name="connsiteY4" fmla="*/ 3559191 h 4419635"/>
              <a:gd name="connsiteX5" fmla="*/ 81955 w 4419635"/>
              <a:gd name="connsiteY5" fmla="*/ 4321826 h 4419635"/>
              <a:gd name="connsiteX6" fmla="*/ 844590 w 4419635"/>
              <a:gd name="connsiteY6" fmla="*/ 4321826 h 4419635"/>
              <a:gd name="connsiteX7" fmla="*/ 844590 w 4419635"/>
              <a:gd name="connsiteY7" fmla="*/ 4285791 h 4419635"/>
              <a:gd name="connsiteX8" fmla="*/ 120377 w 4419635"/>
              <a:gd name="connsiteY8" fmla="*/ 4285791 h 4419635"/>
              <a:gd name="connsiteX9" fmla="*/ 120377 w 4419635"/>
              <a:gd name="connsiteY9" fmla="*/ 3559191 h 4419635"/>
              <a:gd name="connsiteX10" fmla="*/ 3565384 w 4419635"/>
              <a:gd name="connsiteY10" fmla="*/ 76062 h 4419635"/>
              <a:gd name="connsiteX11" fmla="*/ 3565384 w 4419635"/>
              <a:gd name="connsiteY11" fmla="*/ 112097 h 4419635"/>
              <a:gd name="connsiteX12" fmla="*/ 4289597 w 4419635"/>
              <a:gd name="connsiteY12" fmla="*/ 112097 h 4419635"/>
              <a:gd name="connsiteX13" fmla="*/ 4289597 w 4419635"/>
              <a:gd name="connsiteY13" fmla="*/ 838697 h 4419635"/>
              <a:gd name="connsiteX14" fmla="*/ 4328019 w 4419635"/>
              <a:gd name="connsiteY14" fmla="*/ 838697 h 4419635"/>
              <a:gd name="connsiteX15" fmla="*/ 4328019 w 4419635"/>
              <a:gd name="connsiteY15" fmla="*/ 76062 h 4419635"/>
              <a:gd name="connsiteX16" fmla="*/ 69795 w 4419635"/>
              <a:gd name="connsiteY16" fmla="*/ 70184 h 4419635"/>
              <a:gd name="connsiteX17" fmla="*/ 69795 w 4419635"/>
              <a:gd name="connsiteY17" fmla="*/ 209884 h 4419635"/>
              <a:gd name="connsiteX18" fmla="*/ 209495 w 4419635"/>
              <a:gd name="connsiteY18" fmla="*/ 209884 h 4419635"/>
              <a:gd name="connsiteX19" fmla="*/ 209495 w 4419635"/>
              <a:gd name="connsiteY19" fmla="*/ 70184 h 4419635"/>
              <a:gd name="connsiteX20" fmla="*/ 0 w 4419635"/>
              <a:gd name="connsiteY20" fmla="*/ 0 h 4419635"/>
              <a:gd name="connsiteX21" fmla="*/ 4419635 w 4419635"/>
              <a:gd name="connsiteY21" fmla="*/ 0 h 4419635"/>
              <a:gd name="connsiteX22" fmla="*/ 4419635 w 4419635"/>
              <a:gd name="connsiteY22" fmla="*/ 4419635 h 4419635"/>
              <a:gd name="connsiteX23" fmla="*/ 0 w 4419635"/>
              <a:gd name="connsiteY23" fmla="*/ 4419635 h 441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19635" h="4419635">
                <a:moveTo>
                  <a:pt x="4194573" y="4180448"/>
                </a:moveTo>
                <a:lnTo>
                  <a:pt x="4194573" y="4320148"/>
                </a:lnTo>
                <a:lnTo>
                  <a:pt x="4334273" y="4320148"/>
                </a:lnTo>
                <a:lnTo>
                  <a:pt x="4334273" y="4180448"/>
                </a:lnTo>
                <a:close/>
                <a:moveTo>
                  <a:pt x="81955" y="3559191"/>
                </a:moveTo>
                <a:lnTo>
                  <a:pt x="81955" y="4321826"/>
                </a:lnTo>
                <a:lnTo>
                  <a:pt x="844590" y="4321826"/>
                </a:lnTo>
                <a:lnTo>
                  <a:pt x="844590" y="4285791"/>
                </a:lnTo>
                <a:lnTo>
                  <a:pt x="120377" y="4285791"/>
                </a:lnTo>
                <a:lnTo>
                  <a:pt x="120377" y="3559191"/>
                </a:lnTo>
                <a:close/>
                <a:moveTo>
                  <a:pt x="3565384" y="76062"/>
                </a:moveTo>
                <a:lnTo>
                  <a:pt x="3565384" y="112097"/>
                </a:lnTo>
                <a:lnTo>
                  <a:pt x="4289597" y="112097"/>
                </a:lnTo>
                <a:lnTo>
                  <a:pt x="4289597" y="838697"/>
                </a:lnTo>
                <a:lnTo>
                  <a:pt x="4328019" y="838697"/>
                </a:lnTo>
                <a:lnTo>
                  <a:pt x="4328019" y="76062"/>
                </a:lnTo>
                <a:close/>
                <a:moveTo>
                  <a:pt x="69795" y="70184"/>
                </a:moveTo>
                <a:lnTo>
                  <a:pt x="69795" y="209884"/>
                </a:lnTo>
                <a:lnTo>
                  <a:pt x="209495" y="209884"/>
                </a:lnTo>
                <a:lnTo>
                  <a:pt x="209495" y="70184"/>
                </a:lnTo>
                <a:close/>
                <a:moveTo>
                  <a:pt x="0" y="0"/>
                </a:moveTo>
                <a:lnTo>
                  <a:pt x="4419635" y="0"/>
                </a:lnTo>
                <a:lnTo>
                  <a:pt x="4419635" y="4419635"/>
                </a:lnTo>
                <a:lnTo>
                  <a:pt x="0" y="4419635"/>
                </a:lnTo>
                <a:close/>
              </a:path>
            </a:pathLst>
          </a:custGeom>
        </p:spPr>
      </p:pic>
      <p:sp>
        <p:nvSpPr>
          <p:cNvPr id="7" name="文本框 1"/>
          <p:cNvSpPr txBox="1"/>
          <p:nvPr>
            <p:custDataLst>
              <p:tags r:id="rId3"/>
            </p:custDataLst>
          </p:nvPr>
        </p:nvSpPr>
        <p:spPr>
          <a:xfrm>
            <a:off x="7106917" y="880237"/>
            <a:ext cx="4076700" cy="756627"/>
          </a:xfrm>
          <a:prstGeom prst="rect">
            <a:avLst/>
          </a:prstGeom>
          <a:noFill/>
        </p:spPr>
        <p:txBody>
          <a:bodyPr wrap="square" lIns="63500" tIns="25400" rIns="63500" bIns="25400" rtlCol="0" anchor="b" anchorCtr="0">
            <a:normAutofit fontScale="70000"/>
          </a:bodyPr>
          <a:p>
            <a:pPr marL="0" algn="ctr">
              <a:lnSpc>
                <a:spcPct val="100000"/>
              </a:lnSpc>
              <a:spcBef>
                <a:spcPts val="0"/>
              </a:spcBef>
              <a:spcAft>
                <a:spcPts val="0"/>
              </a:spcAft>
              <a:buClrTx/>
              <a:buSzTx/>
              <a:buFontTx/>
              <a:buNone/>
            </a:pPr>
            <a:r>
              <a:rPr lang="zh-CN" altLang="en-US" sz="6000" b="1" smtClean="0">
                <a:ln w="3175">
                  <a:noFill/>
                </a:ln>
                <a:solidFill>
                  <a:srgbClr val="007DE2"/>
                </a:solidFill>
                <a:effectLst/>
                <a:latin typeface="微软雅黑" panose="020B0503020204020204" charset="-122"/>
                <a:ea typeface="微软雅黑" panose="020B0503020204020204" charset="-122"/>
                <a:cs typeface="+mj-cs"/>
              </a:rPr>
              <a:t>体育经纪人职业</a:t>
            </a:r>
            <a:endParaRPr lang="zh-CN" altLang="en-US" sz="6000" b="1" smtClean="0">
              <a:ln w="3175">
                <a:noFill/>
              </a:ln>
              <a:solidFill>
                <a:srgbClr val="007DE2"/>
              </a:solidFill>
              <a:effectLst/>
              <a:latin typeface="微软雅黑" panose="020B0503020204020204" charset="-122"/>
              <a:ea typeface="微软雅黑" panose="020B0503020204020204" charset="-122"/>
              <a:cs typeface="+mj-cs"/>
            </a:endParaRPr>
          </a:p>
        </p:txBody>
      </p:sp>
      <p:grpSp>
        <p:nvGrpSpPr>
          <p:cNvPr id="2" name="组合 1"/>
          <p:cNvGrpSpPr/>
          <p:nvPr/>
        </p:nvGrpSpPr>
        <p:grpSpPr>
          <a:xfrm>
            <a:off x="6361430" y="2485390"/>
            <a:ext cx="706120" cy="706120"/>
            <a:chOff x="10018" y="3664"/>
            <a:chExt cx="1112" cy="1112"/>
          </a:xfrm>
        </p:grpSpPr>
        <p:sp>
          <p:nvSpPr>
            <p:cNvPr id="122" name="十字形 121"/>
            <p:cNvSpPr/>
            <p:nvPr>
              <p:custDataLst>
                <p:tags r:id="rId4"/>
              </p:custDataLst>
            </p:nvPr>
          </p:nvSpPr>
          <p:spPr>
            <a:xfrm rot="2700000">
              <a:off x="10018" y="3664"/>
              <a:ext cx="1113" cy="1113"/>
            </a:xfrm>
            <a:prstGeom prst="plus">
              <a:avLst/>
            </a:prstGeom>
          </p:spPr>
          <p:style>
            <a:lnRef idx="1">
              <a:schemeClr val="accent2"/>
            </a:lnRef>
            <a:fillRef idx="3">
              <a:schemeClr val="accent2"/>
            </a:fillRef>
            <a:effectRef idx="2">
              <a:schemeClr val="accent2"/>
            </a:effectRef>
            <a:fontRef idx="minor">
              <a:schemeClr val="lt1"/>
            </a:fontRef>
          </p:style>
          <p:txBody>
            <a:bodyPr rtlCol="0" anchor="ctr">
              <a:scene3d>
                <a:camera prst="orthographicFront"/>
                <a:lightRig rig="threePt" dir="t"/>
              </a:scene3d>
            </a:bodyPr>
            <a:p>
              <a:pPr algn="ctr"/>
              <a:endParaRPr lang="en-US" altLang="zh-CN">
                <a:solidFill>
                  <a:schemeClr val="accent1"/>
                </a:solidFill>
                <a:effectLst>
                  <a:outerShdw blurRad="38100" dist="25400" dir="5400000" algn="ctr" rotWithShape="0">
                    <a:srgbClr val="6E747A">
                      <a:alpha val="43000"/>
                    </a:srgbClr>
                  </a:outerShdw>
                </a:effectLst>
              </a:endParaRPr>
            </a:p>
          </p:txBody>
        </p:sp>
        <p:sp>
          <p:nvSpPr>
            <p:cNvPr id="123" name="文本框 122"/>
            <p:cNvSpPr txBox="1"/>
            <p:nvPr>
              <p:custDataLst>
                <p:tags r:id="rId5"/>
              </p:custDataLst>
            </p:nvPr>
          </p:nvSpPr>
          <p:spPr>
            <a:xfrm>
              <a:off x="10262" y="3969"/>
              <a:ext cx="625" cy="504"/>
            </a:xfrm>
            <a:prstGeom prst="rect">
              <a:avLst/>
            </a:prstGeom>
            <a:noFill/>
          </p:spPr>
          <p:txBody>
            <a:bodyPr wrap="square" rtlCol="0">
              <a:normAutofit fontScale="80000"/>
            </a:bodyPr>
            <a:p>
              <a:pPr algn="ctr"/>
              <a:r>
                <a:rPr lang="en-US" altLang="zh-CN" b="1" dirty="0">
                  <a:solidFill>
                    <a:schemeClr val="bg2"/>
                  </a:solidFill>
                </a:rPr>
                <a:t>01</a:t>
              </a:r>
              <a:endParaRPr lang="en-US" altLang="zh-CN" b="1" dirty="0">
                <a:solidFill>
                  <a:schemeClr val="bg2"/>
                </a:solidFill>
              </a:endParaRPr>
            </a:p>
          </p:txBody>
        </p:sp>
      </p:grpSp>
      <p:grpSp>
        <p:nvGrpSpPr>
          <p:cNvPr id="3" name="组合 2"/>
          <p:cNvGrpSpPr/>
          <p:nvPr/>
        </p:nvGrpSpPr>
        <p:grpSpPr>
          <a:xfrm>
            <a:off x="6361430" y="4638040"/>
            <a:ext cx="706120" cy="706120"/>
            <a:chOff x="10018" y="7544"/>
            <a:chExt cx="1112" cy="1112"/>
          </a:xfrm>
        </p:grpSpPr>
        <p:sp>
          <p:nvSpPr>
            <p:cNvPr id="124" name="十字形 123"/>
            <p:cNvSpPr/>
            <p:nvPr>
              <p:custDataLst>
                <p:tags r:id="rId6"/>
              </p:custDataLst>
            </p:nvPr>
          </p:nvSpPr>
          <p:spPr>
            <a:xfrm rot="2700000">
              <a:off x="10018" y="7544"/>
              <a:ext cx="1113" cy="1113"/>
            </a:xfrm>
            <a:prstGeom prst="plus">
              <a:avLst/>
            </a:prstGeom>
          </p:spPr>
          <p:style>
            <a:lnRef idx="1">
              <a:schemeClr val="accent2"/>
            </a:lnRef>
            <a:fillRef idx="3">
              <a:schemeClr val="accent2"/>
            </a:fillRef>
            <a:effectRef idx="2">
              <a:schemeClr val="accent2"/>
            </a:effectRef>
            <a:fontRef idx="minor">
              <a:schemeClr val="lt1"/>
            </a:fontRef>
          </p:style>
          <p:txBody>
            <a:bodyPr rtlCol="0" anchor="ctr"/>
            <a:p>
              <a:pPr algn="ctr"/>
              <a:endParaRPr lang="en-US" altLang="zh-CN"/>
            </a:p>
          </p:txBody>
        </p:sp>
        <p:sp>
          <p:nvSpPr>
            <p:cNvPr id="125" name="文本框 124"/>
            <p:cNvSpPr txBox="1"/>
            <p:nvPr>
              <p:custDataLst>
                <p:tags r:id="rId7"/>
              </p:custDataLst>
            </p:nvPr>
          </p:nvSpPr>
          <p:spPr>
            <a:xfrm>
              <a:off x="10262" y="7848"/>
              <a:ext cx="625" cy="504"/>
            </a:xfrm>
            <a:prstGeom prst="rect">
              <a:avLst/>
            </a:prstGeom>
            <a:noFill/>
          </p:spPr>
          <p:txBody>
            <a:bodyPr wrap="square" rtlCol="0">
              <a:normAutofit fontScale="80000"/>
            </a:bodyPr>
            <a:p>
              <a:pPr algn="ctr"/>
              <a:r>
                <a:rPr lang="en-US" altLang="zh-CN" b="1">
                  <a:solidFill>
                    <a:schemeClr val="bg2"/>
                  </a:solidFill>
                </a:rPr>
                <a:t>02</a:t>
              </a:r>
              <a:endParaRPr lang="en-US" altLang="zh-CN" b="1">
                <a:solidFill>
                  <a:schemeClr val="bg2"/>
                </a:solidFill>
              </a:endParaRPr>
            </a:p>
          </p:txBody>
        </p:sp>
      </p:grpSp>
      <p:sp>
        <p:nvSpPr>
          <p:cNvPr id="126" name="文本框 125"/>
          <p:cNvSpPr txBox="1"/>
          <p:nvPr>
            <p:custDataLst>
              <p:tags r:id="rId8"/>
            </p:custDataLst>
          </p:nvPr>
        </p:nvSpPr>
        <p:spPr>
          <a:xfrm>
            <a:off x="7324725" y="2164715"/>
            <a:ext cx="4462145" cy="2035175"/>
          </a:xfrm>
          <a:prstGeom prst="rect">
            <a:avLst/>
          </a:prstGeom>
          <a:noFill/>
        </p:spPr>
        <p:txBody>
          <a:bodyPr wrap="square" rtlCol="0">
            <a:noAutofit/>
          </a:bodyPr>
          <a:p>
            <a:pPr marL="0" lvl="0" indent="0" algn="l">
              <a:lnSpc>
                <a:spcPct val="130000"/>
              </a:lnSpc>
              <a:spcBef>
                <a:spcPts val="0"/>
              </a:spcBef>
              <a:spcAft>
                <a:spcPts val="0"/>
              </a:spcAft>
              <a:buSzPct val="100000"/>
            </a:pPr>
            <a:r>
              <a:rPr lang="en-US" altLang="zh-CN" sz="2000" spc="15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2006年4月，原劳动和社会保障部发布第六批新职业，“体育经纪人”作为正式公布的新职业名称。</a:t>
            </a:r>
            <a:endParaRPr lang="en-US" altLang="zh-CN" sz="2000" spc="15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127" name="文本框 126"/>
          <p:cNvSpPr txBox="1"/>
          <p:nvPr>
            <p:custDataLst>
              <p:tags r:id="rId9"/>
            </p:custDataLst>
          </p:nvPr>
        </p:nvSpPr>
        <p:spPr>
          <a:xfrm>
            <a:off x="7324725" y="4345940"/>
            <a:ext cx="4460875" cy="1489710"/>
          </a:xfrm>
          <a:prstGeom prst="rect">
            <a:avLst/>
          </a:prstGeom>
          <a:noFill/>
        </p:spPr>
        <p:txBody>
          <a:bodyPr wrap="square" rtlCol="0">
            <a:normAutofit/>
          </a:bodyPr>
          <a:p>
            <a:pPr marL="0" lvl="0" indent="0" algn="l">
              <a:lnSpc>
                <a:spcPct val="130000"/>
              </a:lnSpc>
              <a:spcBef>
                <a:spcPts val="0"/>
              </a:spcBef>
              <a:spcAft>
                <a:spcPts val="0"/>
              </a:spcAft>
              <a:buSzPct val="100000"/>
            </a:pPr>
            <a:r>
              <a:rPr lang="en-US" altLang="zh-CN" sz="2000" spc="15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2007年4月，“体育经纪人”这一职业名称被《中华人民共和国职业分类大典》正式补录。</a:t>
            </a:r>
            <a:endParaRPr lang="en-US" altLang="zh-CN" sz="2000" spc="15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custDataLst>
              <p:tags r:id="rId1"/>
            </p:custDataLst>
          </p:nvPr>
        </p:nvCxnSpPr>
        <p:spPr>
          <a:xfrm>
            <a:off x="25400" y="1575528"/>
            <a:ext cx="12192000" cy="0"/>
          </a:xfrm>
          <a:prstGeom prst="line">
            <a:avLst/>
          </a:prstGeom>
          <a:ln w="12700">
            <a:solidFill>
              <a:schemeClr val="dk1">
                <a:alpha val="20000"/>
              </a:schemeClr>
            </a:solidFill>
            <a:prstDash val="sysDash"/>
          </a:ln>
        </p:spPr>
        <p:style>
          <a:lnRef idx="1">
            <a:schemeClr val="dk1"/>
          </a:lnRef>
          <a:fillRef idx="0">
            <a:schemeClr val="dk1"/>
          </a:fillRef>
          <a:effectRef idx="0">
            <a:schemeClr val="dk1"/>
          </a:effectRef>
          <a:fontRef idx="minor">
            <a:schemeClr val="tx1"/>
          </a:fontRef>
        </p:style>
      </p:cxnSp>
      <p:sp>
        <p:nvSpPr>
          <p:cNvPr id="4" name="文本框 2"/>
          <p:cNvSpPr txBox="1"/>
          <p:nvPr>
            <p:custDataLst>
              <p:tags r:id="rId2"/>
            </p:custDataLst>
          </p:nvPr>
        </p:nvSpPr>
        <p:spPr>
          <a:xfrm>
            <a:off x="609562" y="609581"/>
            <a:ext cx="10972876" cy="685800"/>
          </a:xfrm>
          <a:prstGeom prst="rect">
            <a:avLst/>
          </a:prstGeom>
          <a:noFill/>
        </p:spPr>
        <p:txBody>
          <a:bodyPr wrap="square" lIns="63500" tIns="25400" rIns="63500" bIns="25400" rtlCol="0" anchor="t" anchorCtr="0"/>
          <a:p>
            <a:pPr marL="0" algn="ctr">
              <a:lnSpc>
                <a:spcPct val="100000"/>
              </a:lnSpc>
              <a:spcBef>
                <a:spcPts val="0"/>
              </a:spcBef>
              <a:spcAft>
                <a:spcPts val="0"/>
              </a:spcAft>
              <a:buClrTx/>
              <a:buSzTx/>
              <a:buFontTx/>
              <a:buNone/>
            </a:pPr>
            <a:r>
              <a:rPr lang="zh-CN" altLang="en-US" sz="4200" b="1" smtClean="0">
                <a:ln w="3175">
                  <a:noFill/>
                </a:ln>
                <a:solidFill>
                  <a:srgbClr val="007DE2"/>
                </a:solidFill>
                <a:effectLst/>
                <a:latin typeface="微软雅黑" panose="020B0503020204020204" charset="-122"/>
                <a:ea typeface="微软雅黑" panose="020B0503020204020204" charset="-122"/>
                <a:cs typeface="+mj-cs"/>
              </a:rPr>
              <a:t>体育经纪人的界定</a:t>
            </a:r>
            <a:endParaRPr lang="zh-CN" altLang="en-US" sz="4200" b="1" smtClean="0">
              <a:ln w="3175">
                <a:noFill/>
              </a:ln>
              <a:solidFill>
                <a:srgbClr val="007DE2"/>
              </a:solidFill>
              <a:effectLst/>
              <a:latin typeface="微软雅黑" panose="020B0503020204020204" charset="-122"/>
              <a:ea typeface="微软雅黑" panose="020B0503020204020204" charset="-122"/>
              <a:cs typeface="+mj-cs"/>
            </a:endParaRPr>
          </a:p>
        </p:txBody>
      </p:sp>
      <p:sp>
        <p:nvSpPr>
          <p:cNvPr id="5" name="矩形 9" descr="e7d195523061f1c0a7e84f75cc5d3362ecbb7124a66d86d85D0C985ED6F55D095B074A23C83B61B14D6560338B18A977EC3A4E4ABB38DDA090BDB9C375471DD9AF85AD55C0C7828B8DD7F41ADDE22AFD348ED451F4347C8BF8DA990393819DAC8843A6D099BD78E416F09D7A42E7AC5DEC65900079A27FC07C0F675AEEC247DA4DA1DCFD5AFF49A57017D69F5DA0ADF8"/>
          <p:cNvSpPr/>
          <p:nvPr>
            <p:custDataLst>
              <p:tags r:id="rId3"/>
            </p:custDataLst>
          </p:nvPr>
        </p:nvSpPr>
        <p:spPr>
          <a:xfrm>
            <a:off x="6539219" y="2722900"/>
            <a:ext cx="4728015" cy="3131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228600"/>
            <a:endParaRPr lang="en-US">
              <a:solidFill>
                <a:srgbClr val="DEE2E4"/>
              </a:solidFill>
            </a:endParaRPr>
          </a:p>
        </p:txBody>
      </p:sp>
      <p:sp>
        <p:nvSpPr>
          <p:cNvPr id="6" name="多边形 11"/>
          <p:cNvSpPr/>
          <p:nvPr>
            <p:custDataLst>
              <p:tags r:id="rId4"/>
            </p:custDataLst>
          </p:nvPr>
        </p:nvSpPr>
        <p:spPr>
          <a:xfrm flipV="1">
            <a:off x="11267234" y="3046951"/>
            <a:ext cx="234153" cy="243561"/>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noAutofit/>
          </a:bodyPr>
          <a:lstStyle/>
          <a:p>
            <a:pPr algn="ctr" defTabSz="228600"/>
            <a:endParaRPr lang="en-US">
              <a:solidFill>
                <a:srgbClr val="DEE2E4"/>
              </a:solidFill>
            </a:endParaRPr>
          </a:p>
        </p:txBody>
      </p:sp>
      <p:sp>
        <p:nvSpPr>
          <p:cNvPr id="8" name="矩形 12"/>
          <p:cNvSpPr/>
          <p:nvPr>
            <p:custDataLst>
              <p:tags r:id="rId5"/>
            </p:custDataLst>
          </p:nvPr>
        </p:nvSpPr>
        <p:spPr>
          <a:xfrm>
            <a:off x="6306111" y="2197100"/>
            <a:ext cx="5194231" cy="8498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noAutofit/>
          </a:bodyPr>
          <a:lstStyle/>
          <a:p>
            <a:pPr algn="ctr" defTabSz="228600"/>
            <a:endParaRPr lang="en-US">
              <a:solidFill>
                <a:srgbClr val="DEE2E4"/>
              </a:solidFill>
            </a:endParaRPr>
          </a:p>
        </p:txBody>
      </p:sp>
      <p:sp>
        <p:nvSpPr>
          <p:cNvPr id="9" name="多边形 13"/>
          <p:cNvSpPr/>
          <p:nvPr>
            <p:custDataLst>
              <p:tags r:id="rId6"/>
            </p:custDataLst>
          </p:nvPr>
        </p:nvSpPr>
        <p:spPr>
          <a:xfrm flipH="1" flipV="1">
            <a:off x="6304020" y="3046951"/>
            <a:ext cx="236244" cy="243561"/>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noAutofit/>
          </a:bodyPr>
          <a:lstStyle/>
          <a:p>
            <a:pPr algn="ctr" defTabSz="228600"/>
            <a:endParaRPr lang="en-US">
              <a:solidFill>
                <a:srgbClr val="DEE2E4"/>
              </a:solidFill>
            </a:endParaRPr>
          </a:p>
        </p:txBody>
      </p:sp>
      <p:sp>
        <p:nvSpPr>
          <p:cNvPr id="10" name="矩形 2" descr="e7d195523061f1c0a7e84f75cc5d3362ecbb7124a66d86d85D0C985ED6F55D095B074A23C83B61B14D6560338B18A977EC3A4E4ABB38DDA090BDB9C375471DD9AF85AD55C0C7828B8DD7F41ADDE22AFD348ED451F4347C8BF8DA990393819DAC8843A6D099BD78E416F09D7A42E7AC5DEC65900079A27FC07C0F675AEEC247DA4DA1DCFD5AFF49A57017D69F5DA0ADF8"/>
          <p:cNvSpPr/>
          <p:nvPr>
            <p:custDataLst>
              <p:tags r:id="rId7"/>
            </p:custDataLst>
          </p:nvPr>
        </p:nvSpPr>
        <p:spPr>
          <a:xfrm>
            <a:off x="925811" y="2722900"/>
            <a:ext cx="4728015" cy="3131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228600"/>
            <a:endParaRPr lang="en-US">
              <a:solidFill>
                <a:srgbClr val="DEE2E4"/>
              </a:solidFill>
            </a:endParaRPr>
          </a:p>
        </p:txBody>
      </p:sp>
      <p:sp>
        <p:nvSpPr>
          <p:cNvPr id="12" name="多边形 4"/>
          <p:cNvSpPr/>
          <p:nvPr>
            <p:custDataLst>
              <p:tags r:id="rId8"/>
            </p:custDataLst>
          </p:nvPr>
        </p:nvSpPr>
        <p:spPr>
          <a:xfrm flipV="1">
            <a:off x="5653827" y="3046951"/>
            <a:ext cx="234153" cy="24356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noAutofit/>
          </a:bodyPr>
          <a:lstStyle/>
          <a:p>
            <a:pPr algn="ctr" defTabSz="228600"/>
            <a:endParaRPr lang="en-US">
              <a:solidFill>
                <a:srgbClr val="DEE2E4"/>
              </a:solidFill>
            </a:endParaRPr>
          </a:p>
        </p:txBody>
      </p:sp>
      <p:sp>
        <p:nvSpPr>
          <p:cNvPr id="13" name="矩形 5"/>
          <p:cNvSpPr/>
          <p:nvPr>
            <p:custDataLst>
              <p:tags r:id="rId9"/>
            </p:custDataLst>
          </p:nvPr>
        </p:nvSpPr>
        <p:spPr>
          <a:xfrm>
            <a:off x="692704" y="2197100"/>
            <a:ext cx="5194231" cy="849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noAutofit/>
          </a:bodyPr>
          <a:lstStyle/>
          <a:p>
            <a:pPr algn="ctr" defTabSz="228600"/>
            <a:endParaRPr lang="en-US">
              <a:solidFill>
                <a:srgbClr val="DEE2E4"/>
              </a:solidFill>
            </a:endParaRPr>
          </a:p>
        </p:txBody>
      </p:sp>
      <p:sp>
        <p:nvSpPr>
          <p:cNvPr id="14" name="多边形 6"/>
          <p:cNvSpPr/>
          <p:nvPr>
            <p:custDataLst>
              <p:tags r:id="rId10"/>
            </p:custDataLst>
          </p:nvPr>
        </p:nvSpPr>
        <p:spPr>
          <a:xfrm flipH="1" flipV="1">
            <a:off x="690613" y="3046951"/>
            <a:ext cx="236244" cy="24356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2" tIns="45711" rIns="91422" bIns="45711" numCol="1" spcCol="0" rtlCol="0" fromWordArt="0" anchor="ctr" anchorCtr="0" forceAA="0" compatLnSpc="1">
            <a:noAutofit/>
          </a:bodyPr>
          <a:lstStyle/>
          <a:p>
            <a:pPr algn="ctr" defTabSz="228600"/>
            <a:endParaRPr lang="en-US">
              <a:solidFill>
                <a:srgbClr val="DEE2E4"/>
              </a:solidFill>
            </a:endParaRPr>
          </a:p>
        </p:txBody>
      </p:sp>
      <p:sp>
        <p:nvSpPr>
          <p:cNvPr id="16" name="文本框 30"/>
          <p:cNvSpPr txBox="1"/>
          <p:nvPr>
            <p:custDataLst>
              <p:tags r:id="rId11"/>
            </p:custDataLst>
          </p:nvPr>
        </p:nvSpPr>
        <p:spPr>
          <a:xfrm>
            <a:off x="1035571" y="3125351"/>
            <a:ext cx="4507451" cy="2573596"/>
          </a:xfrm>
          <a:prstGeom prst="rect">
            <a:avLst/>
          </a:prstGeom>
          <a:noFill/>
        </p:spPr>
        <p:txBody>
          <a:bodyPr wrap="square" rtlCol="0" anchor="t" anchorCtr="0">
            <a:normAutofit/>
          </a:bodyPr>
          <a:lstStyle/>
          <a:p>
            <a:pPr lvl="0" indent="543560" algn="l" fontAlgn="auto">
              <a:lnSpc>
                <a:spcPct val="150000"/>
              </a:lnSpc>
              <a:spcBef>
                <a:spcPts val="0"/>
              </a:spcBef>
              <a:spcAft>
                <a:spcPts val="800"/>
              </a:spcAft>
              <a:buSzPct val="100000"/>
              <a:extLst>
                <a:ext uri="{35155182-B16C-46BC-9424-99874614C6A1}">
                  <wpsdc:indentchars xmlns:wpsdc="http://www.wps.cn/officeDocument/2017/drawingmlCustomData" val="200" checksum="3542867617"/>
                </a:ext>
              </a:extLst>
            </a:pPr>
            <a:r>
              <a:rPr lang="zh-CN" altLang="en-US" sz="2000" spc="140">
                <a:solidFill>
                  <a:schemeClr val="dk1">
                    <a:lumMod val="85000"/>
                    <a:lumOff val="15000"/>
                  </a:schemeClr>
                </a:solidFill>
                <a:latin typeface="微软雅黑" panose="020B0503020204020204" charset="-122"/>
                <a:ea typeface="微软雅黑" panose="020B0503020204020204" charset="-122"/>
                <a:cs typeface="思源黑体 CN Regular" panose="020B0500000000000000" charset="-122"/>
                <a:sym typeface="微软雅黑" panose="020B0503020204020204" charset="-122"/>
              </a:rPr>
              <a:t>《经纪人管理办法》，体育经纪人是指在体育经纪活动中，以收取佣金为目的，为促成他人交易而从事居间、行纪或者代理等经纪业务的自然人、法人和其他经济组织。</a:t>
            </a:r>
            <a:endParaRPr lang="zh-CN" altLang="en-US" sz="2000" spc="140">
              <a:solidFill>
                <a:schemeClr val="dk1">
                  <a:lumMod val="85000"/>
                  <a:lumOff val="15000"/>
                </a:schemeClr>
              </a:solidFill>
              <a:latin typeface="微软雅黑" panose="020B0503020204020204" charset="-122"/>
              <a:ea typeface="微软雅黑" panose="020B0503020204020204" charset="-122"/>
              <a:cs typeface="思源黑体 CN Regular" panose="020B0500000000000000" charset="-122"/>
              <a:sym typeface="微软雅黑" panose="020B0503020204020204" charset="-122"/>
            </a:endParaRPr>
          </a:p>
        </p:txBody>
      </p:sp>
      <p:sp>
        <p:nvSpPr>
          <p:cNvPr id="35" name="文本框 34"/>
          <p:cNvSpPr txBox="1"/>
          <p:nvPr>
            <p:custDataLst>
              <p:tags r:id="rId12"/>
            </p:custDataLst>
          </p:nvPr>
        </p:nvSpPr>
        <p:spPr>
          <a:xfrm>
            <a:off x="6650023" y="3125351"/>
            <a:ext cx="4507451" cy="2573596"/>
          </a:xfrm>
          <a:prstGeom prst="rect">
            <a:avLst/>
          </a:prstGeom>
          <a:noFill/>
        </p:spPr>
        <p:txBody>
          <a:bodyPr wrap="square" rtlCol="0" anchor="t" anchorCtr="0">
            <a:normAutofit/>
          </a:bodyPr>
          <a:lstStyle/>
          <a:p>
            <a:pPr lvl="0" indent="543560" algn="l">
              <a:lnSpc>
                <a:spcPct val="150000"/>
              </a:lnSpc>
              <a:spcBef>
                <a:spcPts val="0"/>
              </a:spcBef>
              <a:spcAft>
                <a:spcPts val="800"/>
              </a:spcAft>
              <a:buClrTx/>
              <a:buSzTx/>
              <a:buFontTx/>
              <a:extLst>
                <a:ext uri="{35155182-B16C-46BC-9424-99874614C6A1}">
                  <wpsdc:indentchars xmlns:wpsdc="http://www.wps.cn/officeDocument/2017/drawingmlCustomData" val="200" checksum="3542867617"/>
                </a:ext>
              </a:extLst>
            </a:pPr>
            <a:r>
              <a:rPr lang="zh-CN" altLang="en-US" sz="2000" spc="140">
                <a:solidFill>
                  <a:schemeClr val="dk1">
                    <a:lumMod val="85000"/>
                    <a:lumOff val="15000"/>
                  </a:schemeClr>
                </a:solidFill>
                <a:latin typeface="微软雅黑" panose="020B0503020204020204" charset="-122"/>
                <a:ea typeface="微软雅黑" panose="020B0503020204020204" charset="-122"/>
                <a:cs typeface="思源黑体 CN Regular" panose="020B0500000000000000" charset="-122"/>
                <a:sym typeface="微软雅黑" panose="020B0503020204020204" charset="-122"/>
              </a:rPr>
              <a:t>体育经纪人是指在体育市场中为运动员、活动、组织等提供中介服务的人员。体育经纪人所从事的工作主要包括：运动员经纪、活动经纪、组织经纪、其他经纪。</a:t>
            </a:r>
            <a:endParaRPr lang="zh-CN" altLang="en-US" sz="2000" spc="140">
              <a:solidFill>
                <a:schemeClr val="dk1">
                  <a:lumMod val="85000"/>
                  <a:lumOff val="15000"/>
                </a:schemeClr>
              </a:solidFill>
              <a:latin typeface="微软雅黑" panose="020B0503020204020204" charset="-122"/>
              <a:ea typeface="微软雅黑" panose="020B0503020204020204" charset="-122"/>
              <a:cs typeface="思源黑体 CN Regular" panose="020B0500000000000000" charset="-122"/>
              <a:sym typeface="微软雅黑" panose="020B0503020204020204" charset="-122"/>
            </a:endParaRPr>
          </a:p>
        </p:txBody>
      </p:sp>
      <p:pic>
        <p:nvPicPr>
          <p:cNvPr id="7" name="图片 6" descr="templates\docerresourceshop\icons\\32313539353039383b32313539353033383bcae9bcae"/>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2775585" y="609600"/>
            <a:ext cx="791210" cy="791210"/>
          </a:xfrm>
          <a:prstGeom prst="rect">
            <a:avLst/>
          </a:prstGeom>
        </p:spPr>
      </p:pic>
      <p:sp>
        <p:nvSpPr>
          <p:cNvPr id="17" name="Title 6"/>
          <p:cNvSpPr txBox="1"/>
          <p:nvPr>
            <p:custDataLst>
              <p:tags r:id="rId16"/>
            </p:custDataLst>
          </p:nvPr>
        </p:nvSpPr>
        <p:spPr>
          <a:xfrm>
            <a:off x="1176020" y="2274570"/>
            <a:ext cx="3990340" cy="732790"/>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20000"/>
              </a:lnSpc>
              <a:spcBef>
                <a:spcPts val="0"/>
              </a:spcBef>
              <a:spcAft>
                <a:spcPts val="800"/>
              </a:spcAft>
              <a:buSzPct val="100000"/>
              <a:buFont typeface="Wingdings" panose="05000000000000000000" charset="0"/>
              <a:buNone/>
            </a:pPr>
            <a:r>
              <a:rPr lang="zh-CN" altLang="en-US" sz="2400" b="1" spc="160">
                <a:ln w="3175">
                  <a:noFill/>
                  <a:prstDash val="dash"/>
                </a:ln>
                <a:solidFill>
                  <a:schemeClr val="bg1"/>
                </a:solidFill>
                <a:uFillTx/>
                <a:latin typeface="微软雅黑" panose="020B0503020204020204" charset="-122"/>
                <a:ea typeface="微软雅黑" panose="020B0503020204020204" charset="-122"/>
                <a:cs typeface="微软雅黑" panose="020B0503020204020204" charset="-122"/>
              </a:rPr>
              <a:t>法律的角度</a:t>
            </a:r>
            <a:endParaRPr lang="zh-CN" altLang="en-US" sz="2400" b="1" spc="160">
              <a:ln w="3175">
                <a:noFill/>
                <a:prstDash val="dash"/>
              </a:ln>
              <a:solidFill>
                <a:schemeClr val="bg1"/>
              </a:solidFill>
              <a:uFillTx/>
              <a:latin typeface="微软雅黑" panose="020B0503020204020204" charset="-122"/>
              <a:ea typeface="微软雅黑" panose="020B0503020204020204" charset="-122"/>
              <a:cs typeface="微软雅黑" panose="020B0503020204020204" charset="-122"/>
            </a:endParaRPr>
          </a:p>
        </p:txBody>
      </p:sp>
      <p:sp>
        <p:nvSpPr>
          <p:cNvPr id="3" name="Title 6"/>
          <p:cNvSpPr txBox="1"/>
          <p:nvPr>
            <p:custDataLst>
              <p:tags r:id="rId17"/>
            </p:custDataLst>
          </p:nvPr>
        </p:nvSpPr>
        <p:spPr>
          <a:xfrm>
            <a:off x="6305550" y="2315845"/>
            <a:ext cx="5194935" cy="56832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algn="ctr">
              <a:lnSpc>
                <a:spcPct val="120000"/>
              </a:lnSpc>
              <a:spcBef>
                <a:spcPts val="0"/>
              </a:spcBef>
              <a:spcAft>
                <a:spcPts val="800"/>
              </a:spcAft>
              <a:buClrTx/>
              <a:buSzTx/>
              <a:buFont typeface="Wingdings" panose="05000000000000000000" charset="0"/>
            </a:pPr>
            <a:r>
              <a:rPr lang="zh-CN" altLang="en-US" sz="2400" b="1" spc="160">
                <a:ln w="3175">
                  <a:noFill/>
                  <a:prstDash val="dash"/>
                </a:ln>
                <a:solidFill>
                  <a:schemeClr val="bg1"/>
                </a:solidFill>
                <a:uFillTx/>
                <a:latin typeface="微软雅黑" panose="020B0503020204020204" charset="-122"/>
                <a:ea typeface="微软雅黑" panose="020B0503020204020204" charset="-122"/>
                <a:cs typeface="微软雅黑" panose="020B0503020204020204" charset="-122"/>
                <a:sym typeface="微软雅黑" panose="020B0503020204020204" charset="-122"/>
              </a:rPr>
              <a:t>《中华人民共和国职业分类大典》</a:t>
            </a:r>
            <a:endParaRPr lang="zh-CN" altLang="en-US" sz="2400" b="1" spc="160">
              <a:ln w="3175">
                <a:noFill/>
                <a:prstDash val="dash"/>
              </a:ln>
              <a:solidFill>
                <a:schemeClr val="bg1"/>
              </a:solidFill>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ustDataLst>
      <p:tags r:id="rId18"/>
    </p:custData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049655" y="2294394"/>
            <a:ext cx="10093176" cy="4134981"/>
            <a:chOff x="1354" y="3213"/>
            <a:chExt cx="15895" cy="6512"/>
          </a:xfrm>
        </p:grpSpPr>
        <p:cxnSp>
          <p:nvCxnSpPr>
            <p:cNvPr id="34" name="直接连接符 33"/>
            <p:cNvCxnSpPr/>
            <p:nvPr>
              <p:custDataLst>
                <p:tags r:id="rId1"/>
              </p:custDataLst>
            </p:nvPr>
          </p:nvCxnSpPr>
          <p:spPr>
            <a:xfrm>
              <a:off x="1354" y="3288"/>
              <a:ext cx="15895" cy="0"/>
            </a:xfrm>
            <a:prstGeom prst="line">
              <a:avLst/>
            </a:prstGeom>
            <a:ln>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任意多边形 35"/>
            <p:cNvSpPr/>
            <p:nvPr>
              <p:custDataLst>
                <p:tags r:id="rId2"/>
              </p:custDataLst>
            </p:nvPr>
          </p:nvSpPr>
          <p:spPr>
            <a:xfrm>
              <a:off x="12823" y="3542"/>
              <a:ext cx="3693" cy="628"/>
            </a:xfrm>
            <a:custGeom>
              <a:avLst/>
              <a:gdLst>
                <a:gd name="connsiteX0" fmla="*/ 1738223 w 2130725"/>
                <a:gd name="connsiteY0" fmla="*/ 60387 h 362309"/>
                <a:gd name="connsiteX1" fmla="*/ 1621767 w 2130725"/>
                <a:gd name="connsiteY1" fmla="*/ 176843 h 362309"/>
                <a:gd name="connsiteX2" fmla="*/ 1738223 w 2130725"/>
                <a:gd name="connsiteY2" fmla="*/ 293299 h 362309"/>
                <a:gd name="connsiteX3" fmla="*/ 1854679 w 2130725"/>
                <a:gd name="connsiteY3" fmla="*/ 176843 h 362309"/>
                <a:gd name="connsiteX4" fmla="*/ 1738223 w 2130725"/>
                <a:gd name="connsiteY4" fmla="*/ 60387 h 362309"/>
                <a:gd name="connsiteX5" fmla="*/ 392502 w 2130725"/>
                <a:gd name="connsiteY5" fmla="*/ 60387 h 362309"/>
                <a:gd name="connsiteX6" fmla="*/ 276046 w 2130725"/>
                <a:gd name="connsiteY6" fmla="*/ 176843 h 362309"/>
                <a:gd name="connsiteX7" fmla="*/ 392502 w 2130725"/>
                <a:gd name="connsiteY7" fmla="*/ 293299 h 362309"/>
                <a:gd name="connsiteX8" fmla="*/ 508958 w 2130725"/>
                <a:gd name="connsiteY8" fmla="*/ 176843 h 362309"/>
                <a:gd name="connsiteX9" fmla="*/ 392502 w 2130725"/>
                <a:gd name="connsiteY9" fmla="*/ 60387 h 362309"/>
                <a:gd name="connsiteX10" fmla="*/ 0 w 2130725"/>
                <a:gd name="connsiteY10" fmla="*/ 0 h 362309"/>
                <a:gd name="connsiteX11" fmla="*/ 2130725 w 2130725"/>
                <a:gd name="connsiteY11" fmla="*/ 0 h 362309"/>
                <a:gd name="connsiteX12" fmla="*/ 2130725 w 2130725"/>
                <a:gd name="connsiteY12" fmla="*/ 362309 h 362309"/>
                <a:gd name="connsiteX13" fmla="*/ 0 w 2130725"/>
                <a:gd name="connsiteY13" fmla="*/ 362309 h 36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725" h="362309">
                  <a:moveTo>
                    <a:pt x="1738223" y="60387"/>
                  </a:moveTo>
                  <a:cubicBezTo>
                    <a:pt x="1673906" y="60387"/>
                    <a:pt x="1621767" y="112526"/>
                    <a:pt x="1621767" y="176843"/>
                  </a:cubicBezTo>
                  <a:cubicBezTo>
                    <a:pt x="1621767" y="241160"/>
                    <a:pt x="1673906" y="293299"/>
                    <a:pt x="1738223" y="293299"/>
                  </a:cubicBezTo>
                  <a:cubicBezTo>
                    <a:pt x="1802540" y="293299"/>
                    <a:pt x="1854679" y="241160"/>
                    <a:pt x="1854679" y="176843"/>
                  </a:cubicBezTo>
                  <a:cubicBezTo>
                    <a:pt x="1854679" y="112526"/>
                    <a:pt x="1802540" y="60387"/>
                    <a:pt x="1738223" y="60387"/>
                  </a:cubicBezTo>
                  <a:close/>
                  <a:moveTo>
                    <a:pt x="392502" y="60387"/>
                  </a:moveTo>
                  <a:cubicBezTo>
                    <a:pt x="328185" y="60387"/>
                    <a:pt x="276046" y="112526"/>
                    <a:pt x="276046" y="176843"/>
                  </a:cubicBezTo>
                  <a:cubicBezTo>
                    <a:pt x="276046" y="241160"/>
                    <a:pt x="328185" y="293299"/>
                    <a:pt x="392502" y="293299"/>
                  </a:cubicBezTo>
                  <a:cubicBezTo>
                    <a:pt x="456819" y="293299"/>
                    <a:pt x="508958" y="241160"/>
                    <a:pt x="508958" y="176843"/>
                  </a:cubicBezTo>
                  <a:cubicBezTo>
                    <a:pt x="508958" y="112526"/>
                    <a:pt x="456819" y="60387"/>
                    <a:pt x="392502" y="60387"/>
                  </a:cubicBezTo>
                  <a:close/>
                  <a:moveTo>
                    <a:pt x="0" y="0"/>
                  </a:moveTo>
                  <a:lnTo>
                    <a:pt x="2130725" y="0"/>
                  </a:lnTo>
                  <a:lnTo>
                    <a:pt x="2130725" y="362309"/>
                  </a:lnTo>
                  <a:lnTo>
                    <a:pt x="0" y="36230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20000"/>
            </a:bodyPr>
            <a:p>
              <a:pPr algn="ctr">
                <a:lnSpc>
                  <a:spcPct val="130000"/>
                </a:lnSpc>
              </a:pPr>
              <a:endParaRPr lang="en-US" altLang="zh-CN" spc="150" dirty="0">
                <a:solidFill>
                  <a:srgbClr val="000000"/>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37" name="矩形 36"/>
            <p:cNvSpPr/>
            <p:nvPr>
              <p:custDataLst>
                <p:tags r:id="rId3"/>
              </p:custDataLst>
            </p:nvPr>
          </p:nvSpPr>
          <p:spPr>
            <a:xfrm>
              <a:off x="12823" y="4170"/>
              <a:ext cx="3693" cy="55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oAutofit/>
            </a:bodyPr>
            <a:p>
              <a:pPr algn="ctr">
                <a:lnSpc>
                  <a:spcPct val="120000"/>
                </a:lnSpc>
              </a:pPr>
              <a:endParaRPr lang="zh-CN" altLang="en-US" sz="1400" spc="150" dirty="0">
                <a:solidFill>
                  <a:schemeClr val="accent3">
                    <a:lumMod val="75000"/>
                  </a:schemeClr>
                </a:solidFill>
                <a:latin typeface="Arial" panose="020B0604020202020204" pitchFamily="34" charset="0"/>
                <a:ea typeface="微软雅黑" panose="020B0503020204020204" charset="-122"/>
                <a:sym typeface="Arial" panose="020B0604020202020204" pitchFamily="34" charset="0"/>
              </a:endParaRPr>
            </a:p>
          </p:txBody>
        </p:sp>
        <p:sp>
          <p:nvSpPr>
            <p:cNvPr id="38" name="圆角矩形 37"/>
            <p:cNvSpPr/>
            <p:nvPr>
              <p:custDataLst>
                <p:tags r:id="rId4"/>
              </p:custDataLst>
            </p:nvPr>
          </p:nvSpPr>
          <p:spPr>
            <a:xfrm>
              <a:off x="13369" y="3213"/>
              <a:ext cx="269" cy="778"/>
            </a:xfrm>
            <a:prstGeom prst="roundRect">
              <a:avLst>
                <a:gd name="adj" fmla="val 50000"/>
              </a:avLst>
            </a:prstGeom>
            <a:solidFill>
              <a:schemeClr val="accent3">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3" name="圆角矩形 42"/>
            <p:cNvSpPr/>
            <p:nvPr>
              <p:custDataLst>
                <p:tags r:id="rId5"/>
              </p:custDataLst>
            </p:nvPr>
          </p:nvSpPr>
          <p:spPr>
            <a:xfrm>
              <a:off x="15701" y="3213"/>
              <a:ext cx="269" cy="778"/>
            </a:xfrm>
            <a:prstGeom prst="roundRect">
              <a:avLst>
                <a:gd name="adj" fmla="val 50000"/>
              </a:avLst>
            </a:prstGeom>
            <a:solidFill>
              <a:schemeClr val="accent3">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0" name="任意多边形 49"/>
            <p:cNvSpPr/>
            <p:nvPr>
              <p:custDataLst>
                <p:tags r:id="rId6"/>
              </p:custDataLst>
            </p:nvPr>
          </p:nvSpPr>
          <p:spPr>
            <a:xfrm>
              <a:off x="7455" y="3542"/>
              <a:ext cx="3693" cy="628"/>
            </a:xfrm>
            <a:custGeom>
              <a:avLst/>
              <a:gdLst>
                <a:gd name="connsiteX0" fmla="*/ 1738223 w 2130725"/>
                <a:gd name="connsiteY0" fmla="*/ 60387 h 362309"/>
                <a:gd name="connsiteX1" fmla="*/ 1621767 w 2130725"/>
                <a:gd name="connsiteY1" fmla="*/ 176843 h 362309"/>
                <a:gd name="connsiteX2" fmla="*/ 1738223 w 2130725"/>
                <a:gd name="connsiteY2" fmla="*/ 293299 h 362309"/>
                <a:gd name="connsiteX3" fmla="*/ 1854679 w 2130725"/>
                <a:gd name="connsiteY3" fmla="*/ 176843 h 362309"/>
                <a:gd name="connsiteX4" fmla="*/ 1738223 w 2130725"/>
                <a:gd name="connsiteY4" fmla="*/ 60387 h 362309"/>
                <a:gd name="connsiteX5" fmla="*/ 392502 w 2130725"/>
                <a:gd name="connsiteY5" fmla="*/ 60387 h 362309"/>
                <a:gd name="connsiteX6" fmla="*/ 276046 w 2130725"/>
                <a:gd name="connsiteY6" fmla="*/ 176843 h 362309"/>
                <a:gd name="connsiteX7" fmla="*/ 392502 w 2130725"/>
                <a:gd name="connsiteY7" fmla="*/ 293299 h 362309"/>
                <a:gd name="connsiteX8" fmla="*/ 508958 w 2130725"/>
                <a:gd name="connsiteY8" fmla="*/ 176843 h 362309"/>
                <a:gd name="connsiteX9" fmla="*/ 392502 w 2130725"/>
                <a:gd name="connsiteY9" fmla="*/ 60387 h 362309"/>
                <a:gd name="connsiteX10" fmla="*/ 0 w 2130725"/>
                <a:gd name="connsiteY10" fmla="*/ 0 h 362309"/>
                <a:gd name="connsiteX11" fmla="*/ 2130725 w 2130725"/>
                <a:gd name="connsiteY11" fmla="*/ 0 h 362309"/>
                <a:gd name="connsiteX12" fmla="*/ 2130725 w 2130725"/>
                <a:gd name="connsiteY12" fmla="*/ 362309 h 362309"/>
                <a:gd name="connsiteX13" fmla="*/ 0 w 2130725"/>
                <a:gd name="connsiteY13" fmla="*/ 362309 h 36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725" h="362309">
                  <a:moveTo>
                    <a:pt x="1738223" y="60387"/>
                  </a:moveTo>
                  <a:cubicBezTo>
                    <a:pt x="1673906" y="60387"/>
                    <a:pt x="1621767" y="112526"/>
                    <a:pt x="1621767" y="176843"/>
                  </a:cubicBezTo>
                  <a:cubicBezTo>
                    <a:pt x="1621767" y="241160"/>
                    <a:pt x="1673906" y="293299"/>
                    <a:pt x="1738223" y="293299"/>
                  </a:cubicBezTo>
                  <a:cubicBezTo>
                    <a:pt x="1802540" y="293299"/>
                    <a:pt x="1854679" y="241160"/>
                    <a:pt x="1854679" y="176843"/>
                  </a:cubicBezTo>
                  <a:cubicBezTo>
                    <a:pt x="1854679" y="112526"/>
                    <a:pt x="1802540" y="60387"/>
                    <a:pt x="1738223" y="60387"/>
                  </a:cubicBezTo>
                  <a:close/>
                  <a:moveTo>
                    <a:pt x="392502" y="60387"/>
                  </a:moveTo>
                  <a:cubicBezTo>
                    <a:pt x="328185" y="60387"/>
                    <a:pt x="276046" y="112526"/>
                    <a:pt x="276046" y="176843"/>
                  </a:cubicBezTo>
                  <a:cubicBezTo>
                    <a:pt x="276046" y="241160"/>
                    <a:pt x="328185" y="293299"/>
                    <a:pt x="392502" y="293299"/>
                  </a:cubicBezTo>
                  <a:cubicBezTo>
                    <a:pt x="456819" y="293299"/>
                    <a:pt x="508958" y="241160"/>
                    <a:pt x="508958" y="176843"/>
                  </a:cubicBezTo>
                  <a:cubicBezTo>
                    <a:pt x="508958" y="112526"/>
                    <a:pt x="456819" y="60387"/>
                    <a:pt x="392502" y="60387"/>
                  </a:cubicBezTo>
                  <a:close/>
                  <a:moveTo>
                    <a:pt x="0" y="0"/>
                  </a:moveTo>
                  <a:lnTo>
                    <a:pt x="2130725" y="0"/>
                  </a:lnTo>
                  <a:lnTo>
                    <a:pt x="2130725" y="362309"/>
                  </a:lnTo>
                  <a:lnTo>
                    <a:pt x="0" y="3623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20000"/>
            </a:bodyPr>
            <a:p>
              <a:pPr algn="ctr">
                <a:lnSpc>
                  <a:spcPct val="130000"/>
                </a:lnSpc>
              </a:pPr>
              <a:endParaRPr lang="en-US" altLang="zh-CN" spc="15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55" name="矩形 54"/>
            <p:cNvSpPr/>
            <p:nvPr>
              <p:custDataLst>
                <p:tags r:id="rId7"/>
              </p:custDataLst>
            </p:nvPr>
          </p:nvSpPr>
          <p:spPr>
            <a:xfrm>
              <a:off x="7455" y="4170"/>
              <a:ext cx="3693" cy="55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oAutofit/>
            </a:bodyPr>
            <a:p>
              <a:pPr algn="ctr">
                <a:lnSpc>
                  <a:spcPct val="120000"/>
                </a:lnSpc>
              </a:pPr>
              <a:endParaRPr lang="zh-CN" altLang="en-US" sz="1400" spc="150" dirty="0">
                <a:solidFill>
                  <a:schemeClr val="accent2">
                    <a:lumMod val="75000"/>
                  </a:schemeClr>
                </a:solidFill>
                <a:latin typeface="Arial" panose="020B0604020202020204" pitchFamily="34" charset="0"/>
                <a:ea typeface="微软雅黑" panose="020B0503020204020204" charset="-122"/>
                <a:sym typeface="Arial" panose="020B0604020202020204" pitchFamily="34" charset="0"/>
              </a:endParaRPr>
            </a:p>
          </p:txBody>
        </p:sp>
        <p:sp>
          <p:nvSpPr>
            <p:cNvPr id="60" name="圆角矩形 59"/>
            <p:cNvSpPr/>
            <p:nvPr>
              <p:custDataLst>
                <p:tags r:id="rId8"/>
              </p:custDataLst>
            </p:nvPr>
          </p:nvSpPr>
          <p:spPr>
            <a:xfrm>
              <a:off x="8000" y="3213"/>
              <a:ext cx="269" cy="778"/>
            </a:xfrm>
            <a:prstGeom prst="roundRect">
              <a:avLst>
                <a:gd name="adj" fmla="val 50000"/>
              </a:avLst>
            </a:prstGeom>
            <a:solidFill>
              <a:schemeClr val="accent2">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5" name="圆角矩形 64"/>
            <p:cNvSpPr/>
            <p:nvPr>
              <p:custDataLst>
                <p:tags r:id="rId9"/>
              </p:custDataLst>
            </p:nvPr>
          </p:nvSpPr>
          <p:spPr>
            <a:xfrm>
              <a:off x="10333" y="3213"/>
              <a:ext cx="269" cy="778"/>
            </a:xfrm>
            <a:prstGeom prst="roundRect">
              <a:avLst>
                <a:gd name="adj" fmla="val 50000"/>
              </a:avLst>
            </a:prstGeom>
            <a:solidFill>
              <a:schemeClr val="accent2">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7" name="任意多边形 76"/>
            <p:cNvSpPr/>
            <p:nvPr>
              <p:custDataLst>
                <p:tags r:id="rId10"/>
              </p:custDataLst>
            </p:nvPr>
          </p:nvSpPr>
          <p:spPr>
            <a:xfrm>
              <a:off x="2087" y="3542"/>
              <a:ext cx="3693" cy="628"/>
            </a:xfrm>
            <a:custGeom>
              <a:avLst/>
              <a:gdLst>
                <a:gd name="connsiteX0" fmla="*/ 1738223 w 2130725"/>
                <a:gd name="connsiteY0" fmla="*/ 60387 h 362309"/>
                <a:gd name="connsiteX1" fmla="*/ 1621767 w 2130725"/>
                <a:gd name="connsiteY1" fmla="*/ 176843 h 362309"/>
                <a:gd name="connsiteX2" fmla="*/ 1738223 w 2130725"/>
                <a:gd name="connsiteY2" fmla="*/ 293299 h 362309"/>
                <a:gd name="connsiteX3" fmla="*/ 1854679 w 2130725"/>
                <a:gd name="connsiteY3" fmla="*/ 176843 h 362309"/>
                <a:gd name="connsiteX4" fmla="*/ 1738223 w 2130725"/>
                <a:gd name="connsiteY4" fmla="*/ 60387 h 362309"/>
                <a:gd name="connsiteX5" fmla="*/ 392502 w 2130725"/>
                <a:gd name="connsiteY5" fmla="*/ 60387 h 362309"/>
                <a:gd name="connsiteX6" fmla="*/ 276046 w 2130725"/>
                <a:gd name="connsiteY6" fmla="*/ 176843 h 362309"/>
                <a:gd name="connsiteX7" fmla="*/ 392502 w 2130725"/>
                <a:gd name="connsiteY7" fmla="*/ 293299 h 362309"/>
                <a:gd name="connsiteX8" fmla="*/ 508958 w 2130725"/>
                <a:gd name="connsiteY8" fmla="*/ 176843 h 362309"/>
                <a:gd name="connsiteX9" fmla="*/ 392502 w 2130725"/>
                <a:gd name="connsiteY9" fmla="*/ 60387 h 362309"/>
                <a:gd name="connsiteX10" fmla="*/ 0 w 2130725"/>
                <a:gd name="connsiteY10" fmla="*/ 0 h 362309"/>
                <a:gd name="connsiteX11" fmla="*/ 2130725 w 2130725"/>
                <a:gd name="connsiteY11" fmla="*/ 0 h 362309"/>
                <a:gd name="connsiteX12" fmla="*/ 2130725 w 2130725"/>
                <a:gd name="connsiteY12" fmla="*/ 362309 h 362309"/>
                <a:gd name="connsiteX13" fmla="*/ 0 w 2130725"/>
                <a:gd name="connsiteY13" fmla="*/ 362309 h 36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725" h="362309">
                  <a:moveTo>
                    <a:pt x="1738223" y="60387"/>
                  </a:moveTo>
                  <a:cubicBezTo>
                    <a:pt x="1673906" y="60387"/>
                    <a:pt x="1621767" y="112526"/>
                    <a:pt x="1621767" y="176843"/>
                  </a:cubicBezTo>
                  <a:cubicBezTo>
                    <a:pt x="1621767" y="241160"/>
                    <a:pt x="1673906" y="293299"/>
                    <a:pt x="1738223" y="293299"/>
                  </a:cubicBezTo>
                  <a:cubicBezTo>
                    <a:pt x="1802540" y="293299"/>
                    <a:pt x="1854679" y="241160"/>
                    <a:pt x="1854679" y="176843"/>
                  </a:cubicBezTo>
                  <a:cubicBezTo>
                    <a:pt x="1854679" y="112526"/>
                    <a:pt x="1802540" y="60387"/>
                    <a:pt x="1738223" y="60387"/>
                  </a:cubicBezTo>
                  <a:close/>
                  <a:moveTo>
                    <a:pt x="392502" y="60387"/>
                  </a:moveTo>
                  <a:cubicBezTo>
                    <a:pt x="328185" y="60387"/>
                    <a:pt x="276046" y="112526"/>
                    <a:pt x="276046" y="176843"/>
                  </a:cubicBezTo>
                  <a:cubicBezTo>
                    <a:pt x="276046" y="241160"/>
                    <a:pt x="328185" y="293299"/>
                    <a:pt x="392502" y="293299"/>
                  </a:cubicBezTo>
                  <a:cubicBezTo>
                    <a:pt x="456819" y="293299"/>
                    <a:pt x="508958" y="241160"/>
                    <a:pt x="508958" y="176843"/>
                  </a:cubicBezTo>
                  <a:cubicBezTo>
                    <a:pt x="508958" y="112526"/>
                    <a:pt x="456819" y="60387"/>
                    <a:pt x="392502" y="60387"/>
                  </a:cubicBezTo>
                  <a:close/>
                  <a:moveTo>
                    <a:pt x="0" y="0"/>
                  </a:moveTo>
                  <a:lnTo>
                    <a:pt x="2130725" y="0"/>
                  </a:lnTo>
                  <a:lnTo>
                    <a:pt x="2130725" y="362309"/>
                  </a:lnTo>
                  <a:lnTo>
                    <a:pt x="0" y="36230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20000"/>
            </a:bodyPr>
            <a:p>
              <a:pPr algn="ctr"/>
              <a:endParaRPr lang="en-US" altLang="zh-CN" spc="150" dirty="0">
                <a:solidFill>
                  <a:schemeClr val="bg1"/>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78" name="矩形 77"/>
            <p:cNvSpPr/>
            <p:nvPr>
              <p:custDataLst>
                <p:tags r:id="rId11"/>
              </p:custDataLst>
            </p:nvPr>
          </p:nvSpPr>
          <p:spPr>
            <a:xfrm>
              <a:off x="2087" y="4170"/>
              <a:ext cx="3693" cy="555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46800" rtlCol="0" anchor="ctr">
              <a:noAutofit/>
            </a:bodyPr>
            <a:p>
              <a:pPr algn="ctr">
                <a:lnSpc>
                  <a:spcPct val="120000"/>
                </a:lnSpc>
              </a:pPr>
              <a:endParaRPr lang="zh-CN" altLang="en-US" sz="1400" spc="150" dirty="0">
                <a:solidFill>
                  <a:schemeClr val="accent1">
                    <a:lumMod val="75000"/>
                  </a:schemeClr>
                </a:solidFill>
                <a:latin typeface="Arial" panose="020B0604020202020204" pitchFamily="34" charset="0"/>
                <a:ea typeface="微软雅黑" panose="020B0503020204020204" charset="-122"/>
                <a:sym typeface="Arial" panose="020B0604020202020204" pitchFamily="34" charset="0"/>
              </a:endParaRPr>
            </a:p>
          </p:txBody>
        </p:sp>
        <p:sp>
          <p:nvSpPr>
            <p:cNvPr id="79" name="圆角矩形 78"/>
            <p:cNvSpPr/>
            <p:nvPr>
              <p:custDataLst>
                <p:tags r:id="rId12"/>
              </p:custDataLst>
            </p:nvPr>
          </p:nvSpPr>
          <p:spPr>
            <a:xfrm>
              <a:off x="2632" y="3213"/>
              <a:ext cx="269" cy="778"/>
            </a:xfrm>
            <a:prstGeom prst="roundRect">
              <a:avLst>
                <a:gd name="adj" fmla="val 50000"/>
              </a:avLst>
            </a:prstGeom>
            <a:solidFill>
              <a:schemeClr val="accent1">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0" name="圆角矩形 79"/>
            <p:cNvSpPr/>
            <p:nvPr>
              <p:custDataLst>
                <p:tags r:id="rId13"/>
              </p:custDataLst>
            </p:nvPr>
          </p:nvSpPr>
          <p:spPr>
            <a:xfrm>
              <a:off x="4965" y="3213"/>
              <a:ext cx="269" cy="778"/>
            </a:xfrm>
            <a:prstGeom prst="roundRect">
              <a:avLst>
                <a:gd name="adj" fmla="val 50000"/>
              </a:avLst>
            </a:prstGeom>
            <a:solidFill>
              <a:schemeClr val="accent1">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custDataLst>
                <p:tags r:id="rId14"/>
              </p:custDataLst>
            </p:nvPr>
          </p:nvSpPr>
          <p:spPr>
            <a:xfrm>
              <a:off x="2422" y="4614"/>
              <a:ext cx="3074" cy="3941"/>
            </a:xfrm>
            <a:prstGeom prst="rect">
              <a:avLst/>
            </a:prstGeom>
            <a:noFill/>
          </p:spPr>
          <p:txBody>
            <a:bodyPr wrap="square" rtlCol="0"/>
            <a:p>
              <a:pPr algn="l" fontAlgn="auto">
                <a:lnSpc>
                  <a:spcPct val="130000"/>
                </a:lnSpc>
                <a:spcAft>
                  <a:spcPts val="1000"/>
                </a:spcAft>
              </a:pPr>
              <a:r>
                <a:rPr lang="zh-CN" altLang="en-US" sz="2000" spc="150">
                  <a:solidFill>
                    <a:schemeClr val="dk1">
                      <a:lumMod val="65000"/>
                      <a:lumOff val="35000"/>
                    </a:schemeClr>
                  </a:solidFill>
                  <a:latin typeface="微软雅黑" panose="020B0503020204020204" charset="-122"/>
                  <a:ea typeface="微软雅黑" panose="020B0503020204020204" charset="-122"/>
                </a:rPr>
                <a:t>经纪人为交易双方提供信息及条件、撮合双方交易成功的商业行为。</a:t>
              </a:r>
              <a:endParaRPr lang="zh-CN" altLang="en-US" sz="2000" spc="150">
                <a:solidFill>
                  <a:schemeClr val="dk1">
                    <a:lumMod val="65000"/>
                    <a:lumOff val="35000"/>
                  </a:schemeClr>
                </a:solidFill>
                <a:latin typeface="微软雅黑" panose="020B0503020204020204" charset="-122"/>
                <a:ea typeface="微软雅黑" panose="020B0503020204020204" charset="-122"/>
              </a:endParaRPr>
            </a:p>
          </p:txBody>
        </p:sp>
        <p:sp>
          <p:nvSpPr>
            <p:cNvPr id="28" name="文本框 27"/>
            <p:cNvSpPr txBox="1"/>
            <p:nvPr>
              <p:custDataLst>
                <p:tags r:id="rId15"/>
              </p:custDataLst>
            </p:nvPr>
          </p:nvSpPr>
          <p:spPr>
            <a:xfrm>
              <a:off x="7663" y="4614"/>
              <a:ext cx="3312" cy="1268"/>
            </a:xfrm>
            <a:prstGeom prst="rect">
              <a:avLst/>
            </a:prstGeom>
            <a:noFill/>
          </p:spPr>
          <p:txBody>
            <a:bodyPr wrap="square" rtlCol="0">
              <a:noAutofit/>
            </a:bodyPr>
            <a:p>
              <a:pPr algn="l" fontAlgn="auto">
                <a:lnSpc>
                  <a:spcPct val="130000"/>
                </a:lnSpc>
                <a:spcAft>
                  <a:spcPts val="1000"/>
                </a:spcAft>
                <a:buClrTx/>
                <a:buSzTx/>
                <a:buFontTx/>
              </a:pPr>
              <a:r>
                <a:rPr lang="zh-CN" altLang="en-US" sz="2000" spc="150">
                  <a:solidFill>
                    <a:schemeClr val="dk1">
                      <a:lumMod val="65000"/>
                      <a:lumOff val="35000"/>
                    </a:schemeClr>
                  </a:solidFill>
                  <a:latin typeface="微软雅黑" panose="020B0503020204020204" charset="-122"/>
                  <a:ea typeface="微软雅黑" panose="020B0503020204020204" charset="-122"/>
                </a:rPr>
                <a:t>经纪人受委托人的委托，以自己的名义与第三方进行交易，并承担规定的法规责任的商业行为。</a:t>
              </a:r>
              <a:endParaRPr lang="zh-CN" altLang="en-US" sz="2000" spc="150">
                <a:solidFill>
                  <a:schemeClr val="dk1">
                    <a:lumMod val="65000"/>
                    <a:lumOff val="35000"/>
                  </a:schemeClr>
                </a:solidFill>
                <a:latin typeface="微软雅黑" panose="020B0503020204020204" charset="-122"/>
                <a:ea typeface="微软雅黑" panose="020B0503020204020204" charset="-122"/>
              </a:endParaRPr>
            </a:p>
          </p:txBody>
        </p:sp>
        <p:sp>
          <p:nvSpPr>
            <p:cNvPr id="42" name="文本框 23"/>
            <p:cNvSpPr txBox="1"/>
            <p:nvPr>
              <p:custDataLst>
                <p:tags r:id="rId16"/>
              </p:custDataLst>
            </p:nvPr>
          </p:nvSpPr>
          <p:spPr>
            <a:xfrm>
              <a:off x="13022" y="4614"/>
              <a:ext cx="3374" cy="4682"/>
            </a:xfrm>
            <a:prstGeom prst="rect">
              <a:avLst/>
            </a:prstGeom>
            <a:noFill/>
          </p:spPr>
          <p:txBody>
            <a:bodyPr wrap="square" rtlCol="0">
              <a:noAutofit/>
            </a:bodyPr>
            <a:p>
              <a:pPr algn="l" fontAlgn="auto">
                <a:lnSpc>
                  <a:spcPct val="130000"/>
                </a:lnSpc>
                <a:spcAft>
                  <a:spcPts val="1000"/>
                </a:spcAft>
                <a:buClrTx/>
                <a:buSzTx/>
                <a:buFontTx/>
              </a:pPr>
              <a:r>
                <a:rPr lang="zh-CN" altLang="en-US" sz="2000" spc="150">
                  <a:solidFill>
                    <a:schemeClr val="dk1">
                      <a:lumMod val="65000"/>
                      <a:lumOff val="35000"/>
                    </a:schemeClr>
                  </a:solidFill>
                  <a:latin typeface="微软雅黑" panose="020B0503020204020204" charset="-122"/>
                  <a:ea typeface="微软雅黑" panose="020B0503020204020204" charset="-122"/>
                </a:rPr>
                <a:t>经纪人在受托权限内，以委托人名义与第三方进行交易，并由委托人直接承担相应的法规责任的商业行为。</a:t>
              </a:r>
              <a:endParaRPr lang="zh-CN" altLang="en-US" sz="2000" spc="150">
                <a:solidFill>
                  <a:schemeClr val="dk1">
                    <a:lumMod val="65000"/>
                    <a:lumOff val="35000"/>
                  </a:schemeClr>
                </a:solidFill>
                <a:latin typeface="微软雅黑" panose="020B0503020204020204" charset="-122"/>
                <a:ea typeface="微软雅黑" panose="020B0503020204020204" charset="-122"/>
              </a:endParaRPr>
            </a:p>
          </p:txBody>
        </p:sp>
      </p:grpSp>
      <p:grpSp>
        <p:nvGrpSpPr>
          <p:cNvPr id="12" name="组合 11"/>
          <p:cNvGrpSpPr/>
          <p:nvPr/>
        </p:nvGrpSpPr>
        <p:grpSpPr>
          <a:xfrm>
            <a:off x="2032635" y="685800"/>
            <a:ext cx="1358900" cy="1322705"/>
            <a:chOff x="3201" y="1263"/>
            <a:chExt cx="2140" cy="2083"/>
          </a:xfrm>
        </p:grpSpPr>
        <p:pic>
          <p:nvPicPr>
            <p:cNvPr id="8" name="图片 7" descr="templates\docerresourceshop\icons\\32313538393738343b32313538393732363bcad5b2d8"/>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3980" y="1263"/>
              <a:ext cx="582" cy="582"/>
            </a:xfrm>
            <a:prstGeom prst="rect">
              <a:avLst/>
            </a:prstGeom>
          </p:spPr>
        </p:pic>
        <p:sp>
          <p:nvSpPr>
            <p:cNvPr id="9" name="文本框 8"/>
            <p:cNvSpPr txBox="1"/>
            <p:nvPr/>
          </p:nvSpPr>
          <p:spPr>
            <a:xfrm>
              <a:off x="3201" y="2186"/>
              <a:ext cx="2140" cy="1161"/>
            </a:xfrm>
            <a:prstGeom prst="rect">
              <a:avLst/>
            </a:prstGeom>
            <a:noFill/>
          </p:spPr>
          <p:txBody>
            <a:bodyPr wrap="square" rtlCol="0" anchor="t">
              <a:spAutoFit/>
            </a:bodyPr>
            <a:p>
              <a:pPr algn="ctr">
                <a:spcBef>
                  <a:spcPts val="0"/>
                </a:spcBef>
                <a:spcAft>
                  <a:spcPts val="0"/>
                </a:spcAft>
                <a:buClrTx/>
                <a:buSzTx/>
                <a:buFontTx/>
              </a:pPr>
              <a:r>
                <a:rPr lang="zh-CN" altLang="en-US" sz="4200" b="1" smtClean="0">
                  <a:ln w="3175">
                    <a:noFill/>
                  </a:ln>
                  <a:solidFill>
                    <a:srgbClr val="007DE2"/>
                  </a:solidFill>
                  <a:effectLst/>
                  <a:latin typeface="微软雅黑" panose="020B0503020204020204" charset="-122"/>
                  <a:ea typeface="微软雅黑" panose="020B0503020204020204" charset="-122"/>
                  <a:cs typeface="+mj-cs"/>
                  <a:sym typeface="+mn-ea"/>
                </a:rPr>
                <a:t>居间</a:t>
              </a:r>
              <a:endParaRPr lang="zh-CN" altLang="en-US" sz="4200" b="1" smtClean="0">
                <a:ln w="3175">
                  <a:noFill/>
                </a:ln>
                <a:solidFill>
                  <a:srgbClr val="007DE2"/>
                </a:solidFill>
                <a:effectLst/>
                <a:latin typeface="微软雅黑" panose="020B0503020204020204" charset="-122"/>
                <a:ea typeface="微软雅黑" panose="020B0503020204020204" charset="-122"/>
                <a:cs typeface="+mj-cs"/>
                <a:sym typeface="+mn-ea"/>
              </a:endParaRPr>
            </a:p>
          </p:txBody>
        </p:sp>
      </p:grpSp>
      <p:grpSp>
        <p:nvGrpSpPr>
          <p:cNvPr id="13" name="组合 12"/>
          <p:cNvGrpSpPr/>
          <p:nvPr/>
        </p:nvGrpSpPr>
        <p:grpSpPr>
          <a:xfrm>
            <a:off x="5441315" y="685800"/>
            <a:ext cx="1358900" cy="1323340"/>
            <a:chOff x="3201" y="1263"/>
            <a:chExt cx="2140" cy="2084"/>
          </a:xfrm>
        </p:grpSpPr>
        <p:pic>
          <p:nvPicPr>
            <p:cNvPr id="14" name="图片 13" descr="templates\docerresourceshop\icons\\32313538393738343b32313538393732363bcad5b2d8"/>
            <p:cNvPicPr>
              <a:picLocks noChangeAspect="1"/>
            </p:cNvPicPr>
            <p:nvPr>
              <p:custDataLst>
                <p:tags r:id="rId20"/>
              </p:custDataLst>
            </p:nvPr>
          </p:nvPicPr>
          <p:blipFill>
            <a:blip r:embed="rId18">
              <a:extLst>
                <a:ext uri="{96DAC541-7B7A-43D3-8B79-37D633B846F1}">
                  <asvg:svgBlip xmlns:asvg="http://schemas.microsoft.com/office/drawing/2016/SVG/main" r:embed="rId19"/>
                </a:ext>
              </a:extLst>
            </a:blip>
            <a:stretch>
              <a:fillRect/>
            </a:stretch>
          </p:blipFill>
          <p:spPr>
            <a:xfrm>
              <a:off x="3980" y="1263"/>
              <a:ext cx="582" cy="582"/>
            </a:xfrm>
            <a:prstGeom prst="rect">
              <a:avLst/>
            </a:prstGeom>
          </p:spPr>
        </p:pic>
        <p:sp>
          <p:nvSpPr>
            <p:cNvPr id="15" name="文本框 14"/>
            <p:cNvSpPr txBox="1"/>
            <p:nvPr>
              <p:custDataLst>
                <p:tags r:id="rId21"/>
              </p:custDataLst>
            </p:nvPr>
          </p:nvSpPr>
          <p:spPr>
            <a:xfrm>
              <a:off x="3201" y="2186"/>
              <a:ext cx="2140" cy="1161"/>
            </a:xfrm>
            <a:prstGeom prst="rect">
              <a:avLst/>
            </a:prstGeom>
            <a:noFill/>
          </p:spPr>
          <p:txBody>
            <a:bodyPr wrap="square" rtlCol="0" anchor="t">
              <a:spAutoFit/>
            </a:bodyPr>
            <a:p>
              <a:pPr algn="ctr">
                <a:spcBef>
                  <a:spcPts val="0"/>
                </a:spcBef>
                <a:spcAft>
                  <a:spcPts val="0"/>
                </a:spcAft>
                <a:buClrTx/>
                <a:buSzTx/>
                <a:buFontTx/>
              </a:pPr>
              <a:r>
                <a:rPr lang="zh-CN" altLang="en-US" sz="4200" b="1" smtClean="0">
                  <a:ln w="3175">
                    <a:noFill/>
                  </a:ln>
                  <a:solidFill>
                    <a:srgbClr val="007DE2"/>
                  </a:solidFill>
                  <a:effectLst/>
                  <a:latin typeface="微软雅黑" panose="020B0503020204020204" charset="-122"/>
                  <a:ea typeface="微软雅黑" panose="020B0503020204020204" charset="-122"/>
                  <a:cs typeface="+mj-cs"/>
                  <a:sym typeface="+mn-ea"/>
                </a:rPr>
                <a:t>行纪</a:t>
              </a:r>
              <a:endParaRPr lang="zh-CN" altLang="en-US" sz="4200" b="1" smtClean="0">
                <a:ln w="3175">
                  <a:noFill/>
                </a:ln>
                <a:solidFill>
                  <a:srgbClr val="007DE2"/>
                </a:solidFill>
                <a:effectLst/>
                <a:latin typeface="微软雅黑" panose="020B0503020204020204" charset="-122"/>
                <a:ea typeface="微软雅黑" panose="020B0503020204020204" charset="-122"/>
                <a:cs typeface="+mj-cs"/>
                <a:sym typeface="+mn-ea"/>
              </a:endParaRPr>
            </a:p>
          </p:txBody>
        </p:sp>
      </p:grpSp>
      <p:grpSp>
        <p:nvGrpSpPr>
          <p:cNvPr id="16" name="组合 15"/>
          <p:cNvGrpSpPr/>
          <p:nvPr/>
        </p:nvGrpSpPr>
        <p:grpSpPr>
          <a:xfrm>
            <a:off x="8679180" y="685800"/>
            <a:ext cx="1358900" cy="1323340"/>
            <a:chOff x="3201" y="1263"/>
            <a:chExt cx="2140" cy="2084"/>
          </a:xfrm>
        </p:grpSpPr>
        <p:pic>
          <p:nvPicPr>
            <p:cNvPr id="17" name="图片 16" descr="templates\docerresourceshop\icons\\32313538393738343b32313538393732363bcad5b2d8"/>
            <p:cNvPicPr>
              <a:picLocks noChangeAspect="1"/>
            </p:cNvPicPr>
            <p:nvPr>
              <p:custDataLst>
                <p:tags r:id="rId22"/>
              </p:custDataLst>
            </p:nvPr>
          </p:nvPicPr>
          <p:blipFill>
            <a:blip r:embed="rId18">
              <a:extLst>
                <a:ext uri="{96DAC541-7B7A-43D3-8B79-37D633B846F1}">
                  <asvg:svgBlip xmlns:asvg="http://schemas.microsoft.com/office/drawing/2016/SVG/main" r:embed="rId19"/>
                </a:ext>
              </a:extLst>
            </a:blip>
            <a:stretch>
              <a:fillRect/>
            </a:stretch>
          </p:blipFill>
          <p:spPr>
            <a:xfrm>
              <a:off x="3980" y="1263"/>
              <a:ext cx="582" cy="582"/>
            </a:xfrm>
            <a:prstGeom prst="rect">
              <a:avLst/>
            </a:prstGeom>
          </p:spPr>
        </p:pic>
        <p:sp>
          <p:nvSpPr>
            <p:cNvPr id="18" name="文本框 17"/>
            <p:cNvSpPr txBox="1"/>
            <p:nvPr>
              <p:custDataLst>
                <p:tags r:id="rId23"/>
              </p:custDataLst>
            </p:nvPr>
          </p:nvSpPr>
          <p:spPr>
            <a:xfrm>
              <a:off x="3201" y="2186"/>
              <a:ext cx="2140" cy="1161"/>
            </a:xfrm>
            <a:prstGeom prst="rect">
              <a:avLst/>
            </a:prstGeom>
            <a:noFill/>
          </p:spPr>
          <p:txBody>
            <a:bodyPr wrap="square" rtlCol="0" anchor="t">
              <a:spAutoFit/>
            </a:bodyPr>
            <a:p>
              <a:pPr algn="ctr">
                <a:lnSpc>
                  <a:spcPct val="100000"/>
                </a:lnSpc>
                <a:spcBef>
                  <a:spcPts val="0"/>
                </a:spcBef>
                <a:spcAft>
                  <a:spcPts val="0"/>
                </a:spcAft>
                <a:buClrTx/>
                <a:buSzTx/>
                <a:buFontTx/>
              </a:pPr>
              <a:r>
                <a:rPr lang="zh-CN" altLang="en-US" sz="4200" b="1" smtClean="0">
                  <a:ln w="3175">
                    <a:noFill/>
                  </a:ln>
                  <a:solidFill>
                    <a:srgbClr val="007DE2"/>
                  </a:solidFill>
                  <a:effectLst/>
                  <a:latin typeface="微软雅黑" panose="020B0503020204020204" charset="-122"/>
                  <a:ea typeface="微软雅黑" panose="020B0503020204020204" charset="-122"/>
                  <a:cs typeface="+mj-cs"/>
                  <a:sym typeface="+mn-ea"/>
                </a:rPr>
                <a:t>代理</a:t>
              </a:r>
              <a:endParaRPr lang="zh-CN" altLang="en-US" sz="4200" b="1" smtClean="0">
                <a:ln w="3175">
                  <a:noFill/>
                </a:ln>
                <a:solidFill>
                  <a:srgbClr val="007DE2"/>
                </a:solidFill>
                <a:effectLst/>
                <a:latin typeface="微软雅黑" panose="020B0503020204020204" charset="-122"/>
                <a:ea typeface="微软雅黑" panose="020B0503020204020204" charset="-122"/>
                <a:cs typeface="+mj-cs"/>
                <a:sym typeface="+mn-ea"/>
              </a:endParaRPr>
            </a:p>
          </p:txBody>
        </p:sp>
      </p:grpSp>
    </p:spTree>
    <p:custDataLst>
      <p:tags r:id="rId24"/>
    </p:custData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3304223" y="518160"/>
            <a:ext cx="5583555" cy="904240"/>
          </a:xfrm>
          <a:solidFill>
            <a:schemeClr val="accent1"/>
          </a:solidFill>
          <a:effectLst>
            <a:softEdge rad="31750"/>
          </a:effectLst>
        </p:spPr>
        <p:txBody>
          <a:bodyPr>
            <a:noAutofit/>
          </a:bodyPr>
          <a:lstStyle/>
          <a:p>
            <a:pPr algn="ctr"/>
            <a:r>
              <a:rPr lang="zh-CN" altLang="en-US" b="1" dirty="0">
                <a:solidFill>
                  <a:schemeClr val="lt1"/>
                </a:solidFill>
                <a:effectLst/>
                <a:latin typeface="微软雅黑" panose="020B0503020204020204" charset="-122"/>
                <a:ea typeface="微软雅黑" panose="020B0503020204020204" charset="-122"/>
              </a:rPr>
              <a:t>体育经纪工作的主要内容</a:t>
            </a:r>
            <a:endParaRPr lang="zh-CN" altLang="en-US" b="1" dirty="0">
              <a:solidFill>
                <a:schemeClr val="lt1"/>
              </a:solidFill>
              <a:effectLst/>
              <a:latin typeface="微软雅黑" panose="020B0503020204020204" charset="-122"/>
              <a:ea typeface="微软雅黑" panose="020B0503020204020204" charset="-122"/>
            </a:endParaRPr>
          </a:p>
        </p:txBody>
      </p:sp>
      <p:sp>
        <p:nvSpPr>
          <p:cNvPr id="113" name="矩形 112"/>
          <p:cNvSpPr/>
          <p:nvPr>
            <p:custDataLst>
              <p:tags r:id="rId2"/>
            </p:custDataLst>
          </p:nvPr>
        </p:nvSpPr>
        <p:spPr>
          <a:xfrm>
            <a:off x="3308668" y="1480820"/>
            <a:ext cx="5574665" cy="146685"/>
          </a:xfrm>
          <a:prstGeom prst="rect">
            <a:avLst/>
          </a:prstGeom>
          <a:solidFill>
            <a:schemeClr val="accent1"/>
          </a:solidFill>
          <a:ln>
            <a:noFill/>
          </a:ln>
        </p:spPr>
        <p:style>
          <a:lnRef idx="2">
            <a:srgbClr val="AE7EF7">
              <a:shade val="50000"/>
            </a:srgbClr>
          </a:lnRef>
          <a:fillRef idx="1">
            <a:srgbClr val="AE7EF7"/>
          </a:fillRef>
          <a:effectRef idx="0">
            <a:srgbClr val="AE7EF7"/>
          </a:effectRef>
          <a:fontRef idx="minor">
            <a:srgbClr val="FFFFFF"/>
          </a:fontRef>
        </p:style>
        <p:txBody>
          <a:bodyPr rtlCol="0" anchor="ctr"/>
          <a:lstStyle/>
          <a:p>
            <a:pPr algn="ctr"/>
            <a:endParaRPr lang="zh-CN" altLang="en-US" sz="2000">
              <a:solidFill>
                <a:schemeClr val="lt1"/>
              </a:solidFill>
              <a:effectLst/>
              <a:latin typeface="微软雅黑" panose="020B0503020204020204" charset="-122"/>
              <a:ea typeface="微软雅黑" panose="020B0503020204020204" charset="-122"/>
              <a:cs typeface="MiSans Bold" panose="00000800000000000000" charset="-122"/>
            </a:endParaRPr>
          </a:p>
        </p:txBody>
      </p:sp>
      <p:grpSp>
        <p:nvGrpSpPr>
          <p:cNvPr id="9" name="组合 8"/>
          <p:cNvGrpSpPr/>
          <p:nvPr/>
        </p:nvGrpSpPr>
        <p:grpSpPr>
          <a:xfrm>
            <a:off x="735330" y="2160905"/>
            <a:ext cx="10948035" cy="3616960"/>
            <a:chOff x="2198" y="2731"/>
            <a:chExt cx="17241" cy="5696"/>
          </a:xfrm>
        </p:grpSpPr>
        <p:sp>
          <p:nvSpPr>
            <p:cNvPr id="68" name="任意多边形 67"/>
            <p:cNvSpPr/>
            <p:nvPr>
              <p:custDataLst>
                <p:tags r:id="rId3"/>
              </p:custDataLst>
            </p:nvPr>
          </p:nvSpPr>
          <p:spPr>
            <a:xfrm>
              <a:off x="3294" y="2882"/>
              <a:ext cx="3400" cy="90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00" h="905">
                  <a:moveTo>
                    <a:pt x="40" y="0"/>
                  </a:moveTo>
                  <a:lnTo>
                    <a:pt x="51" y="0"/>
                  </a:lnTo>
                  <a:lnTo>
                    <a:pt x="455" y="0"/>
                  </a:lnTo>
                  <a:lnTo>
                    <a:pt x="2948" y="0"/>
                  </a:lnTo>
                  <a:lnTo>
                    <a:pt x="3400" y="453"/>
                  </a:lnTo>
                  <a:lnTo>
                    <a:pt x="2948" y="905"/>
                  </a:lnTo>
                  <a:lnTo>
                    <a:pt x="455" y="905"/>
                  </a:lnTo>
                  <a:lnTo>
                    <a:pt x="51" y="905"/>
                  </a:lnTo>
                  <a:lnTo>
                    <a:pt x="0" y="905"/>
                  </a:lnTo>
                  <a:lnTo>
                    <a:pt x="17" y="885"/>
                  </a:lnTo>
                  <a:cubicBezTo>
                    <a:pt x="120" y="761"/>
                    <a:pt x="181" y="602"/>
                    <a:pt x="181" y="428"/>
                  </a:cubicBezTo>
                  <a:cubicBezTo>
                    <a:pt x="181" y="279"/>
                    <a:pt x="136" y="141"/>
                    <a:pt x="58" y="26"/>
                  </a:cubicBezTo>
                  <a:lnTo>
                    <a:pt x="40" y="0"/>
                  </a:lnTo>
                  <a:close/>
                </a:path>
              </a:pathLst>
            </a:custGeom>
            <a:solidFill>
              <a:schemeClr val="accent1"/>
            </a:solidFill>
            <a:ln>
              <a:noFill/>
            </a:ln>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lstStyle>
              <a:defPPr>
                <a:defRPr lang="zh-CN">
                  <a:solidFill>
                    <a:srgbClr val="FFFFFF"/>
                  </a:solidFill>
                </a:defRPr>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endParaRPr lang="zh-CN" altLang="en-US" sz="2000">
                <a:solidFill>
                  <a:schemeClr val="lt1"/>
                </a:solidFill>
                <a:effectLst/>
                <a:latin typeface="微软雅黑" panose="020B0503020204020204" charset="-122"/>
              </a:endParaRPr>
            </a:p>
          </p:txBody>
        </p:sp>
        <p:sp>
          <p:nvSpPr>
            <p:cNvPr id="20" name="任意多边形 19"/>
            <p:cNvSpPr/>
            <p:nvPr>
              <p:custDataLst>
                <p:tags r:id="rId4"/>
              </p:custDataLst>
            </p:nvPr>
          </p:nvSpPr>
          <p:spPr>
            <a:xfrm>
              <a:off x="2218" y="3213"/>
              <a:ext cx="1076" cy="242"/>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76" h="242">
                  <a:moveTo>
                    <a:pt x="0" y="0"/>
                  </a:moveTo>
                  <a:lnTo>
                    <a:pt x="1076" y="0"/>
                  </a:lnTo>
                  <a:lnTo>
                    <a:pt x="1070" y="6"/>
                  </a:lnTo>
                  <a:cubicBezTo>
                    <a:pt x="938" y="151"/>
                    <a:pt x="749" y="242"/>
                    <a:pt x="538" y="242"/>
                  </a:cubicBezTo>
                  <a:cubicBezTo>
                    <a:pt x="327" y="242"/>
                    <a:pt x="137" y="151"/>
                    <a:pt x="6" y="6"/>
                  </a:cubicBezTo>
                  <a:lnTo>
                    <a:pt x="0" y="0"/>
                  </a:lnTo>
                  <a:close/>
                </a:path>
              </a:pathLst>
            </a:custGeom>
            <a:solidFill>
              <a:schemeClr val="lt1"/>
            </a:solidFill>
            <a:ln>
              <a:noFill/>
            </a:ln>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p>
              <a:pPr algn="ctr"/>
              <a:endParaRPr lang="zh-CN" altLang="en-US" sz="2000">
                <a:solidFill>
                  <a:schemeClr val="lt1"/>
                </a:solidFill>
                <a:effectLst/>
                <a:latin typeface="微软雅黑" panose="020B0503020204020204" charset="-122"/>
                <a:ea typeface="微软雅黑" panose="020B0503020204020204" charset="-122"/>
              </a:endParaRPr>
            </a:p>
          </p:txBody>
        </p:sp>
        <p:sp>
          <p:nvSpPr>
            <p:cNvPr id="24" name="椭圆 23"/>
            <p:cNvSpPr/>
            <p:nvPr>
              <p:custDataLst>
                <p:tags r:id="rId5"/>
              </p:custDataLst>
            </p:nvPr>
          </p:nvSpPr>
          <p:spPr>
            <a:xfrm>
              <a:off x="2205" y="2783"/>
              <a:ext cx="1103" cy="1102"/>
            </a:xfrm>
            <a:prstGeom prst="ellipse">
              <a:avLst/>
            </a:prstGeom>
            <a:solidFill>
              <a:schemeClr val="lt1"/>
            </a:solidFill>
            <a:ln w="76200">
              <a:solidFill>
                <a:schemeClr val="accent1"/>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2000">
                <a:solidFill>
                  <a:schemeClr val="lt1"/>
                </a:solidFill>
                <a:effectLst/>
                <a:latin typeface="微软雅黑" panose="020B0503020204020204" charset="-122"/>
                <a:ea typeface="微软雅黑" panose="020B0503020204020204" charset="-122"/>
              </a:endParaRPr>
            </a:p>
          </p:txBody>
        </p:sp>
        <p:pic>
          <p:nvPicPr>
            <p:cNvPr id="27" name="图片 26" descr="3_画板 1"/>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rcRect l="63268" t="36389" r="29655" b="55556"/>
            <a:stretch>
              <a:fillRect/>
            </a:stretch>
          </p:blipFill>
          <p:spPr>
            <a:xfrm>
              <a:off x="3481" y="2975"/>
              <a:ext cx="446" cy="719"/>
            </a:xfrm>
            <a:prstGeom prst="rect">
              <a:avLst/>
            </a:prstGeom>
          </p:spPr>
        </p:pic>
        <p:sp>
          <p:nvSpPr>
            <p:cNvPr id="49" name="文本框 48"/>
            <p:cNvSpPr txBox="1"/>
            <p:nvPr>
              <p:custDataLst>
                <p:tags r:id="rId9"/>
              </p:custDataLst>
            </p:nvPr>
          </p:nvSpPr>
          <p:spPr>
            <a:xfrm>
              <a:off x="3798" y="3038"/>
              <a:ext cx="2645" cy="592"/>
            </a:xfrm>
            <a:prstGeom prst="rect">
              <a:avLst/>
            </a:prstGeom>
            <a:noFill/>
          </p:spPr>
          <p:txBody>
            <a:bodyPr wrap="square" bIns="0" rtlCol="0"/>
            <a:p>
              <a:pPr algn="l"/>
              <a:r>
                <a:rPr lang="zh-CN" altLang="en-US" sz="2000" b="1" spc="300">
                  <a:solidFill>
                    <a:schemeClr val="lt1"/>
                  </a:solidFill>
                  <a:effectLst/>
                  <a:uFillTx/>
                  <a:latin typeface="微软雅黑" panose="020B0503020204020204" charset="-122"/>
                  <a:ea typeface="微软雅黑" panose="020B0503020204020204" charset="-122"/>
                </a:rPr>
                <a:t>运动员经纪</a:t>
              </a:r>
              <a:endParaRPr lang="zh-CN" altLang="en-US" sz="2000" b="1" spc="300">
                <a:solidFill>
                  <a:schemeClr val="lt1"/>
                </a:solidFill>
                <a:effectLst/>
                <a:uFillTx/>
                <a:latin typeface="微软雅黑" panose="020B0503020204020204" charset="-122"/>
                <a:ea typeface="微软雅黑" panose="020B0503020204020204" charset="-122"/>
              </a:endParaRPr>
            </a:p>
          </p:txBody>
        </p:sp>
        <p:pic>
          <p:nvPicPr>
            <p:cNvPr id="77" name="图片 76" descr="templates\docerresourceshop\icons\\3b32313536343532373bd4cbb6afd4b1"/>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2334" y="2933"/>
              <a:ext cx="809" cy="809"/>
            </a:xfrm>
            <a:prstGeom prst="rect">
              <a:avLst/>
            </a:prstGeom>
          </p:spPr>
        </p:pic>
        <p:grpSp>
          <p:nvGrpSpPr>
            <p:cNvPr id="8" name="组合 7"/>
            <p:cNvGrpSpPr/>
            <p:nvPr/>
          </p:nvGrpSpPr>
          <p:grpSpPr>
            <a:xfrm>
              <a:off x="2198" y="2731"/>
              <a:ext cx="17241" cy="5696"/>
              <a:chOff x="2198" y="2731"/>
              <a:chExt cx="17241" cy="5696"/>
            </a:xfrm>
          </p:grpSpPr>
          <p:grpSp>
            <p:nvGrpSpPr>
              <p:cNvPr id="2" name="组合 1"/>
              <p:cNvGrpSpPr/>
              <p:nvPr/>
            </p:nvGrpSpPr>
            <p:grpSpPr>
              <a:xfrm rot="0">
                <a:off x="2198" y="2731"/>
                <a:ext cx="17241" cy="5696"/>
                <a:chOff x="2198" y="2731"/>
                <a:chExt cx="17241" cy="5696"/>
              </a:xfrm>
            </p:grpSpPr>
            <p:sp>
              <p:nvSpPr>
                <p:cNvPr id="50" name="文本框 49"/>
                <p:cNvSpPr txBox="1"/>
                <p:nvPr>
                  <p:custDataLst>
                    <p:tags r:id="rId13"/>
                  </p:custDataLst>
                </p:nvPr>
              </p:nvSpPr>
              <p:spPr>
                <a:xfrm>
                  <a:off x="6758" y="2731"/>
                  <a:ext cx="12527" cy="543"/>
                </a:xfrm>
                <a:prstGeom prst="rect">
                  <a:avLst/>
                </a:prstGeom>
                <a:noFill/>
              </p:spPr>
              <p:txBody>
                <a:bodyPr wrap="square" rtlCol="0">
                  <a:noAutofit/>
                </a:bodyPr>
                <a:p>
                  <a:pPr indent="0" algn="l" fontAlgn="auto">
                    <a:lnSpc>
                      <a:spcPct val="150000"/>
                    </a:lnSpc>
                    <a:spcBef>
                      <a:spcPts val="0"/>
                    </a:spcBef>
                    <a:spcAft>
                      <a:spcPts val="0"/>
                    </a:spcAft>
                    <a:buClrTx/>
                    <a:buSzTx/>
                    <a:buFontTx/>
                  </a:pPr>
                  <a:r>
                    <a:rPr lang="zh-CN" sz="2000" spc="140" dirty="0">
                      <a:solidFill>
                        <a:schemeClr val="dk1"/>
                      </a:solidFill>
                      <a:latin typeface="微软雅黑" panose="020B0503020204020204" charset="-122"/>
                      <a:ea typeface="微软雅黑" panose="020B0503020204020204" charset="-122"/>
                      <a:cs typeface="微软雅黑" panose="020B0503020204020204" charset="-122"/>
                    </a:rPr>
                    <a:t>代理运动员转会、参赛、表演、无形资产开发与经营、日常事务管理等。</a:t>
                  </a:r>
                  <a:endParaRPr lang="zh-CN" sz="2000" spc="140" dirty="0">
                    <a:solidFill>
                      <a:schemeClr val="dk1"/>
                    </a:solidFill>
                    <a:latin typeface="微软雅黑" panose="020B0503020204020204" charset="-122"/>
                    <a:ea typeface="微软雅黑" panose="020B0503020204020204" charset="-122"/>
                    <a:cs typeface="微软雅黑" panose="020B0503020204020204" charset="-122"/>
                  </a:endParaRPr>
                </a:p>
              </p:txBody>
            </p:sp>
            <p:grpSp>
              <p:nvGrpSpPr>
                <p:cNvPr id="91" name="组合 90"/>
                <p:cNvGrpSpPr/>
                <p:nvPr/>
              </p:nvGrpSpPr>
              <p:grpSpPr>
                <a:xfrm>
                  <a:off x="2198" y="4259"/>
                  <a:ext cx="17140" cy="1102"/>
                  <a:chOff x="2205" y="4665"/>
                  <a:chExt cx="17140" cy="1102"/>
                </a:xfrm>
              </p:grpSpPr>
              <p:sp>
                <p:nvSpPr>
                  <p:cNvPr id="52" name="文本框 51"/>
                  <p:cNvSpPr txBox="1"/>
                  <p:nvPr>
                    <p:custDataLst>
                      <p:tags r:id="rId14"/>
                    </p:custDataLst>
                  </p:nvPr>
                </p:nvSpPr>
                <p:spPr>
                  <a:xfrm>
                    <a:off x="6758" y="4875"/>
                    <a:ext cx="12587" cy="543"/>
                  </a:xfrm>
                  <a:prstGeom prst="rect">
                    <a:avLst/>
                  </a:prstGeom>
                  <a:noFill/>
                </p:spPr>
                <p:txBody>
                  <a:bodyPr wrap="square" rtlCol="0">
                    <a:noAutofit/>
                  </a:bodyPr>
                  <a:p>
                    <a:pPr algn="l" fontAlgn="auto">
                      <a:lnSpc>
                        <a:spcPct val="130000"/>
                      </a:lnSpc>
                      <a:spcAft>
                        <a:spcPts val="1000"/>
                      </a:spcAft>
                      <a:buClrTx/>
                      <a:buSzTx/>
                      <a:buFontTx/>
                    </a:pPr>
                    <a:r>
                      <a:rPr lang="zh-CN" sz="2000" spc="140" dirty="0">
                        <a:solidFill>
                          <a:schemeClr val="dk1"/>
                        </a:solidFill>
                        <a:latin typeface="微软雅黑" panose="020B0503020204020204" charset="-122"/>
                        <a:ea typeface="微软雅黑" panose="020B0503020204020204" charset="-122"/>
                        <a:cs typeface="微软雅黑" panose="020B0503020204020204" charset="-122"/>
                      </a:rPr>
                      <a:t>策划、包装、推广体育赛事、表演以及旅游等活动。</a:t>
                    </a:r>
                    <a:endParaRPr lang="zh-CN" sz="2000" spc="140" dirty="0">
                      <a:solidFill>
                        <a:schemeClr val="dk1"/>
                      </a:solidFill>
                      <a:latin typeface="微软雅黑" panose="020B0503020204020204" charset="-122"/>
                      <a:ea typeface="微软雅黑" panose="020B0503020204020204" charset="-122"/>
                      <a:cs typeface="微软雅黑" panose="020B0503020204020204" charset="-122"/>
                    </a:endParaRPr>
                  </a:p>
                </p:txBody>
              </p:sp>
              <p:grpSp>
                <p:nvGrpSpPr>
                  <p:cNvPr id="90" name="组合 89"/>
                  <p:cNvGrpSpPr/>
                  <p:nvPr/>
                </p:nvGrpSpPr>
                <p:grpSpPr>
                  <a:xfrm>
                    <a:off x="2205" y="4665"/>
                    <a:ext cx="4489" cy="1102"/>
                    <a:chOff x="2205" y="4665"/>
                    <a:chExt cx="4489" cy="1102"/>
                  </a:xfrm>
                </p:grpSpPr>
                <p:grpSp>
                  <p:nvGrpSpPr>
                    <p:cNvPr id="88" name="组合 87"/>
                    <p:cNvGrpSpPr/>
                    <p:nvPr/>
                  </p:nvGrpSpPr>
                  <p:grpSpPr>
                    <a:xfrm rot="0">
                      <a:off x="3294" y="4764"/>
                      <a:ext cx="3400" cy="905"/>
                      <a:chOff x="3294" y="4764"/>
                      <a:chExt cx="3400" cy="905"/>
                    </a:xfrm>
                  </p:grpSpPr>
                  <p:sp>
                    <p:nvSpPr>
                      <p:cNvPr id="72" name="任意多边形 71"/>
                      <p:cNvSpPr/>
                      <p:nvPr>
                        <p:custDataLst>
                          <p:tags r:id="rId15"/>
                        </p:custDataLst>
                      </p:nvPr>
                    </p:nvSpPr>
                    <p:spPr>
                      <a:xfrm>
                        <a:off x="3294" y="4764"/>
                        <a:ext cx="3400" cy="90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00" h="905">
                            <a:moveTo>
                              <a:pt x="40" y="0"/>
                            </a:moveTo>
                            <a:lnTo>
                              <a:pt x="51" y="0"/>
                            </a:lnTo>
                            <a:lnTo>
                              <a:pt x="455" y="0"/>
                            </a:lnTo>
                            <a:lnTo>
                              <a:pt x="2948" y="0"/>
                            </a:lnTo>
                            <a:lnTo>
                              <a:pt x="3400" y="453"/>
                            </a:lnTo>
                            <a:lnTo>
                              <a:pt x="2948" y="905"/>
                            </a:lnTo>
                            <a:lnTo>
                              <a:pt x="455" y="905"/>
                            </a:lnTo>
                            <a:lnTo>
                              <a:pt x="51" y="905"/>
                            </a:lnTo>
                            <a:lnTo>
                              <a:pt x="0" y="905"/>
                            </a:lnTo>
                            <a:lnTo>
                              <a:pt x="17" y="885"/>
                            </a:lnTo>
                            <a:cubicBezTo>
                              <a:pt x="120" y="761"/>
                              <a:pt x="181" y="602"/>
                              <a:pt x="181" y="428"/>
                            </a:cubicBezTo>
                            <a:cubicBezTo>
                              <a:pt x="181" y="279"/>
                              <a:pt x="136" y="141"/>
                              <a:pt x="58" y="26"/>
                            </a:cubicBezTo>
                            <a:lnTo>
                              <a:pt x="40" y="0"/>
                            </a:lnTo>
                            <a:close/>
                          </a:path>
                        </a:pathLst>
                      </a:custGeom>
                      <a:solidFill>
                        <a:schemeClr val="accent2"/>
                      </a:solidFill>
                      <a:ln>
                        <a:noFill/>
                      </a:ln>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lstStyle>
                        <a:defPPr>
                          <a:defRPr lang="zh-CN">
                            <a:solidFill>
                              <a:srgbClr val="FFFFFF"/>
                            </a:solidFill>
                          </a:defRPr>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endParaRPr lang="zh-CN" altLang="en-US" sz="2000">
                          <a:solidFill>
                            <a:schemeClr val="lt1"/>
                          </a:solidFill>
                          <a:effectLst/>
                          <a:latin typeface="微软雅黑" panose="020B0503020204020204" charset="-122"/>
                        </a:endParaRPr>
                      </a:p>
                    </p:txBody>
                  </p:sp>
                  <p:sp>
                    <p:nvSpPr>
                      <p:cNvPr id="46" name="文本框 45"/>
                      <p:cNvSpPr txBox="1"/>
                      <p:nvPr>
                        <p:custDataLst>
                          <p:tags r:id="rId16"/>
                        </p:custDataLst>
                      </p:nvPr>
                    </p:nvSpPr>
                    <p:spPr>
                      <a:xfrm>
                        <a:off x="3818" y="4920"/>
                        <a:ext cx="2428" cy="592"/>
                      </a:xfrm>
                      <a:prstGeom prst="rect">
                        <a:avLst/>
                      </a:prstGeom>
                      <a:noFill/>
                    </p:spPr>
                    <p:txBody>
                      <a:bodyPr wrap="square" bIns="0" rtlCol="0"/>
                      <a:p>
                        <a:pPr algn="l"/>
                        <a:r>
                          <a:rPr lang="zh-CN" altLang="en-US" sz="2000" b="1" spc="300">
                            <a:solidFill>
                              <a:srgbClr val="FFFFFF"/>
                            </a:solidFill>
                            <a:effectLst/>
                            <a:uFillTx/>
                            <a:latin typeface="微软雅黑" panose="020B0503020204020204" charset="-122"/>
                            <a:ea typeface="微软雅黑" panose="020B0503020204020204" charset="-122"/>
                          </a:rPr>
                          <a:t>活动经纪</a:t>
                        </a:r>
                        <a:endParaRPr lang="zh-CN" altLang="en-US" sz="2000" b="1" spc="300">
                          <a:solidFill>
                            <a:srgbClr val="FFFFFF"/>
                          </a:solidFill>
                          <a:effectLst/>
                          <a:uFillTx/>
                          <a:latin typeface="微软雅黑" panose="020B0503020204020204" charset="-122"/>
                          <a:ea typeface="微软雅黑" panose="020B0503020204020204" charset="-122"/>
                        </a:endParaRPr>
                      </a:p>
                    </p:txBody>
                  </p:sp>
                </p:grpSp>
                <p:grpSp>
                  <p:nvGrpSpPr>
                    <p:cNvPr id="87" name="组合 86"/>
                    <p:cNvGrpSpPr/>
                    <p:nvPr/>
                  </p:nvGrpSpPr>
                  <p:grpSpPr>
                    <a:xfrm rot="0">
                      <a:off x="2205" y="4665"/>
                      <a:ext cx="1102" cy="1102"/>
                      <a:chOff x="2205" y="4665"/>
                      <a:chExt cx="1102" cy="1102"/>
                    </a:xfrm>
                  </p:grpSpPr>
                  <p:sp>
                    <p:nvSpPr>
                      <p:cNvPr id="38" name="椭圆 37"/>
                      <p:cNvSpPr/>
                      <p:nvPr>
                        <p:custDataLst>
                          <p:tags r:id="rId17"/>
                        </p:custDataLst>
                      </p:nvPr>
                    </p:nvSpPr>
                    <p:spPr>
                      <a:xfrm>
                        <a:off x="2205" y="4665"/>
                        <a:ext cx="1103" cy="1102"/>
                      </a:xfrm>
                      <a:prstGeom prst="ellipse">
                        <a:avLst/>
                      </a:prstGeom>
                      <a:solidFill>
                        <a:schemeClr val="lt1"/>
                      </a:solidFill>
                      <a:ln w="76200">
                        <a:solidFill>
                          <a:schemeClr val="accent2"/>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2000">
                          <a:solidFill>
                            <a:schemeClr val="lt1"/>
                          </a:solidFill>
                          <a:effectLst/>
                          <a:latin typeface="微软雅黑" panose="020B0503020204020204" charset="-122"/>
                          <a:ea typeface="微软雅黑" panose="020B0503020204020204" charset="-122"/>
                        </a:endParaRPr>
                      </a:p>
                    </p:txBody>
                  </p:sp>
                  <p:pic>
                    <p:nvPicPr>
                      <p:cNvPr id="81" name="图片 80" descr="templates\docerresourceshop\icons\\32313535353536313b32313535353535353bc6b9c5d2c7f2"/>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334" y="4828"/>
                        <a:ext cx="788" cy="788"/>
                      </a:xfrm>
                      <a:prstGeom prst="rect">
                        <a:avLst/>
                      </a:prstGeom>
                    </p:spPr>
                  </p:pic>
                </p:grpSp>
              </p:grpSp>
            </p:grpSp>
            <p:grpSp>
              <p:nvGrpSpPr>
                <p:cNvPr id="101" name="组合 100"/>
                <p:cNvGrpSpPr/>
                <p:nvPr/>
              </p:nvGrpSpPr>
              <p:grpSpPr>
                <a:xfrm>
                  <a:off x="2205" y="5735"/>
                  <a:ext cx="17226" cy="1159"/>
                  <a:chOff x="2205" y="6490"/>
                  <a:chExt cx="17226" cy="1159"/>
                </a:xfrm>
              </p:grpSpPr>
              <p:grpSp>
                <p:nvGrpSpPr>
                  <p:cNvPr id="100" name="组合 99"/>
                  <p:cNvGrpSpPr/>
                  <p:nvPr/>
                </p:nvGrpSpPr>
                <p:grpSpPr>
                  <a:xfrm>
                    <a:off x="3294" y="6490"/>
                    <a:ext cx="16137" cy="1061"/>
                    <a:chOff x="3294" y="6490"/>
                    <a:chExt cx="16137" cy="1061"/>
                  </a:xfrm>
                </p:grpSpPr>
                <p:grpSp>
                  <p:nvGrpSpPr>
                    <p:cNvPr id="99" name="组合 98"/>
                    <p:cNvGrpSpPr/>
                    <p:nvPr/>
                  </p:nvGrpSpPr>
                  <p:grpSpPr>
                    <a:xfrm>
                      <a:off x="3294" y="6646"/>
                      <a:ext cx="3400" cy="905"/>
                      <a:chOff x="3294" y="6646"/>
                      <a:chExt cx="3400" cy="905"/>
                    </a:xfrm>
                  </p:grpSpPr>
                  <p:sp>
                    <p:nvSpPr>
                      <p:cNvPr id="47" name="任意多边形 46"/>
                      <p:cNvSpPr/>
                      <p:nvPr>
                        <p:custDataLst>
                          <p:tags r:id="rId20"/>
                        </p:custDataLst>
                      </p:nvPr>
                    </p:nvSpPr>
                    <p:spPr>
                      <a:xfrm>
                        <a:off x="3294" y="6646"/>
                        <a:ext cx="3400" cy="905"/>
                      </a:xfrm>
                      <a:custGeom>
                        <a:avLst/>
                        <a:gdLst>
                          <a:gd name="adj" fmla="val 50000"/>
                          <a:gd name="maxAdj" fmla="*/ 100000 w ss"/>
                          <a:gd name="a" fmla="pin 0 adj maxAdj"/>
                          <a:gd name="dx1" fmla="*/ ss a 100000"/>
                          <a:gd name="x1" fmla="+- r 0 dx1"/>
                          <a:gd name="ir" fmla="+/ x1 r 2"/>
                          <a:gd name="x2" fmla="*/ x1 1 2"/>
                        </a:gdLst>
                        <a:ahLst/>
                        <a:cxnLst>
                          <a:cxn ang="3">
                            <a:pos x="x2" y="t"/>
                          </a:cxn>
                          <a:cxn ang="cd2">
                            <a:pos x="l" y="vc"/>
                          </a:cxn>
                          <a:cxn ang="cd4">
                            <a:pos x="x1" y="b"/>
                          </a:cxn>
                          <a:cxn ang="0">
                            <a:pos x="r" y="vc"/>
                          </a:cxn>
                        </a:cxnLst>
                        <a:rect l="l" t="t" r="r" b="b"/>
                        <a:pathLst>
                          <a:path w="3400" h="905">
                            <a:moveTo>
                              <a:pt x="40" y="0"/>
                            </a:moveTo>
                            <a:lnTo>
                              <a:pt x="51" y="0"/>
                            </a:lnTo>
                            <a:lnTo>
                              <a:pt x="455" y="0"/>
                            </a:lnTo>
                            <a:lnTo>
                              <a:pt x="2948" y="0"/>
                            </a:lnTo>
                            <a:lnTo>
                              <a:pt x="3400" y="453"/>
                            </a:lnTo>
                            <a:lnTo>
                              <a:pt x="2948" y="905"/>
                            </a:lnTo>
                            <a:lnTo>
                              <a:pt x="455" y="905"/>
                            </a:lnTo>
                            <a:lnTo>
                              <a:pt x="51" y="905"/>
                            </a:lnTo>
                            <a:lnTo>
                              <a:pt x="0" y="905"/>
                            </a:lnTo>
                            <a:lnTo>
                              <a:pt x="17" y="885"/>
                            </a:lnTo>
                            <a:cubicBezTo>
                              <a:pt x="120" y="761"/>
                              <a:pt x="181" y="602"/>
                              <a:pt x="181" y="428"/>
                            </a:cubicBezTo>
                            <a:cubicBezTo>
                              <a:pt x="181" y="279"/>
                              <a:pt x="136" y="141"/>
                              <a:pt x="58" y="26"/>
                            </a:cubicBezTo>
                            <a:lnTo>
                              <a:pt x="40" y="0"/>
                            </a:lnTo>
                            <a:close/>
                          </a:path>
                        </a:pathLst>
                      </a:custGeom>
                      <a:solidFill>
                        <a:schemeClr val="accent3"/>
                      </a:solidFill>
                      <a:ln>
                        <a:noFill/>
                      </a:ln>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p>
                        <a:pPr algn="ctr"/>
                        <a:endParaRPr lang="zh-CN" altLang="en-US" sz="2000">
                          <a:solidFill>
                            <a:schemeClr val="lt1"/>
                          </a:solidFill>
                          <a:effectLst/>
                          <a:latin typeface="微软雅黑" panose="020B0503020204020204" charset="-122"/>
                          <a:ea typeface="微软雅黑" panose="020B0503020204020204" charset="-122"/>
                        </a:endParaRPr>
                      </a:p>
                    </p:txBody>
                  </p:sp>
                  <p:pic>
                    <p:nvPicPr>
                      <p:cNvPr id="53" name="图片 52" descr="3_画板 1"/>
                      <p:cNvPicPr>
                        <a:picLocks noChangeAspect="1"/>
                      </p:cNvPicPr>
                      <p:nvPr>
                        <p:custDataLst>
                          <p:tags r:id="rId21"/>
                        </p:custDataLst>
                      </p:nvPr>
                    </p:nvPicPr>
                    <p:blipFill>
                      <a:blip r:embed="rId7">
                        <a:extLst>
                          <a:ext uri="{96DAC541-7B7A-43D3-8B79-37D633B846F1}">
                            <asvg:svgBlip xmlns:asvg="http://schemas.microsoft.com/office/drawing/2016/SVG/main" r:embed="rId8"/>
                          </a:ext>
                        </a:extLst>
                      </a:blip>
                      <a:srcRect l="63268" t="36389" r="29655" b="55556"/>
                      <a:stretch>
                        <a:fillRect/>
                      </a:stretch>
                    </p:blipFill>
                    <p:spPr>
                      <a:xfrm>
                        <a:off x="3481" y="6739"/>
                        <a:ext cx="446" cy="719"/>
                      </a:xfrm>
                      <a:prstGeom prst="rect">
                        <a:avLst/>
                      </a:prstGeom>
                    </p:spPr>
                  </p:pic>
                  <p:sp>
                    <p:nvSpPr>
                      <p:cNvPr id="59" name="文本框 58"/>
                      <p:cNvSpPr txBox="1"/>
                      <p:nvPr>
                        <p:custDataLst>
                          <p:tags r:id="rId22"/>
                        </p:custDataLst>
                      </p:nvPr>
                    </p:nvSpPr>
                    <p:spPr>
                      <a:xfrm>
                        <a:off x="3818" y="6802"/>
                        <a:ext cx="2428" cy="592"/>
                      </a:xfrm>
                      <a:prstGeom prst="rect">
                        <a:avLst/>
                      </a:prstGeom>
                      <a:noFill/>
                    </p:spPr>
                    <p:txBody>
                      <a:bodyPr wrap="square" bIns="0" rtlCol="0"/>
                      <a:p>
                        <a:pPr algn="l"/>
                        <a:r>
                          <a:rPr lang="zh-CN" altLang="en-US" sz="2000" b="1" spc="300">
                            <a:solidFill>
                              <a:schemeClr val="bg1"/>
                            </a:solidFill>
                            <a:effectLst/>
                            <a:uFillTx/>
                            <a:latin typeface="微软雅黑" panose="020B0503020204020204" charset="-122"/>
                            <a:ea typeface="微软雅黑" panose="020B0503020204020204" charset="-122"/>
                          </a:rPr>
                          <a:t>组织经纪</a:t>
                        </a:r>
                        <a:endParaRPr lang="zh-CN" altLang="en-US" sz="2000" b="1" spc="300">
                          <a:solidFill>
                            <a:schemeClr val="bg1"/>
                          </a:solidFill>
                          <a:effectLst/>
                          <a:uFillTx/>
                          <a:latin typeface="微软雅黑" panose="020B0503020204020204" charset="-122"/>
                          <a:ea typeface="微软雅黑" panose="020B0503020204020204" charset="-122"/>
                        </a:endParaRPr>
                      </a:p>
                    </p:txBody>
                  </p:sp>
                </p:grpSp>
                <p:sp>
                  <p:nvSpPr>
                    <p:cNvPr id="58" name="文本框 57"/>
                    <p:cNvSpPr txBox="1"/>
                    <p:nvPr>
                      <p:custDataLst>
                        <p:tags r:id="rId23"/>
                      </p:custDataLst>
                    </p:nvPr>
                  </p:nvSpPr>
                  <p:spPr>
                    <a:xfrm>
                      <a:off x="6762" y="6490"/>
                      <a:ext cx="12669" cy="1023"/>
                    </a:xfrm>
                    <a:prstGeom prst="rect">
                      <a:avLst/>
                    </a:prstGeom>
                    <a:noFill/>
                  </p:spPr>
                  <p:txBody>
                    <a:bodyPr wrap="square" rtlCol="0">
                      <a:noAutofit/>
                    </a:bodyPr>
                    <a:p>
                      <a:pPr algn="l" fontAlgn="auto">
                        <a:lnSpc>
                          <a:spcPct val="130000"/>
                        </a:lnSpc>
                        <a:spcAft>
                          <a:spcPts val="1000"/>
                        </a:spcAft>
                        <a:buClrTx/>
                        <a:buSzTx/>
                        <a:buFontTx/>
                      </a:pPr>
                      <a:r>
                        <a:rPr lang="zh-CN" sz="2000" spc="140" dirty="0">
                          <a:solidFill>
                            <a:schemeClr val="dk1"/>
                          </a:solidFill>
                          <a:latin typeface="微软雅黑" panose="020B0503020204020204" charset="-122"/>
                          <a:ea typeface="微软雅黑" panose="020B0503020204020204" charset="-122"/>
                          <a:cs typeface="微软雅黑" panose="020B0503020204020204" charset="-122"/>
                        </a:rPr>
                        <a:t>代理体育组织的市场开发与推广、无形资产开发与经营，以及非体育组织介入体育事务等。</a:t>
                      </a:r>
                      <a:endParaRPr lang="zh-CN" sz="2000" spc="140" dirty="0">
                        <a:solidFill>
                          <a:schemeClr val="dk1"/>
                        </a:solidFill>
                        <a:latin typeface="微软雅黑" panose="020B0503020204020204" charset="-122"/>
                        <a:ea typeface="微软雅黑" panose="020B0503020204020204" charset="-122"/>
                        <a:cs typeface="微软雅黑" panose="020B0503020204020204" charset="-122"/>
                      </a:endParaRPr>
                    </a:p>
                  </p:txBody>
                </p:sp>
              </p:grpSp>
              <p:grpSp>
                <p:nvGrpSpPr>
                  <p:cNvPr id="92" name="组合 91"/>
                  <p:cNvGrpSpPr/>
                  <p:nvPr/>
                </p:nvGrpSpPr>
                <p:grpSpPr>
                  <a:xfrm>
                    <a:off x="2205" y="6547"/>
                    <a:ext cx="1102" cy="1102"/>
                    <a:chOff x="2205" y="6547"/>
                    <a:chExt cx="1102" cy="1102"/>
                  </a:xfrm>
                </p:grpSpPr>
                <p:sp>
                  <p:nvSpPr>
                    <p:cNvPr id="48" name="椭圆 47"/>
                    <p:cNvSpPr/>
                    <p:nvPr>
                      <p:custDataLst>
                        <p:tags r:id="rId24"/>
                      </p:custDataLst>
                    </p:nvPr>
                  </p:nvSpPr>
                  <p:spPr>
                    <a:xfrm>
                      <a:off x="2205" y="6547"/>
                      <a:ext cx="1103" cy="1102"/>
                    </a:xfrm>
                    <a:prstGeom prst="ellipse">
                      <a:avLst/>
                    </a:prstGeom>
                    <a:solidFill>
                      <a:schemeClr val="lt1"/>
                    </a:solidFill>
                    <a:ln w="76200">
                      <a:solidFill>
                        <a:schemeClr val="accent3"/>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2000">
                        <a:solidFill>
                          <a:schemeClr val="lt1"/>
                        </a:solidFill>
                        <a:effectLst/>
                        <a:latin typeface="微软雅黑" panose="020B0503020204020204" charset="-122"/>
                        <a:ea typeface="微软雅黑" panose="020B0503020204020204" charset="-122"/>
                      </a:endParaRPr>
                    </a:p>
                  </p:txBody>
                </p:sp>
                <p:pic>
                  <p:nvPicPr>
                    <p:cNvPr id="83" name="图片 82" descr="templates\docerresourceshop\icons\\333437323830333b333530343238383bd7e9d6af"/>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2456" y="6772"/>
                      <a:ext cx="626" cy="626"/>
                    </a:xfrm>
                    <a:prstGeom prst="rect">
                      <a:avLst/>
                    </a:prstGeom>
                  </p:spPr>
                </p:pic>
              </p:grpSp>
            </p:grpSp>
            <p:grpSp>
              <p:nvGrpSpPr>
                <p:cNvPr id="105" name="组合 104"/>
                <p:cNvGrpSpPr/>
                <p:nvPr/>
              </p:nvGrpSpPr>
              <p:grpSpPr>
                <a:xfrm>
                  <a:off x="2218" y="7325"/>
                  <a:ext cx="17221" cy="1102"/>
                  <a:chOff x="2205" y="8429"/>
                  <a:chExt cx="17221" cy="1102"/>
                </a:xfrm>
              </p:grpSpPr>
              <p:sp>
                <p:nvSpPr>
                  <p:cNvPr id="74" name="文本框 73"/>
                  <p:cNvSpPr txBox="1"/>
                  <p:nvPr>
                    <p:custDataLst>
                      <p:tags r:id="rId28"/>
                    </p:custDataLst>
                  </p:nvPr>
                </p:nvSpPr>
                <p:spPr>
                  <a:xfrm>
                    <a:off x="6758" y="8639"/>
                    <a:ext cx="12668" cy="543"/>
                  </a:xfrm>
                  <a:prstGeom prst="rect">
                    <a:avLst/>
                  </a:prstGeom>
                  <a:noFill/>
                </p:spPr>
                <p:txBody>
                  <a:bodyPr wrap="square" rtlCol="0">
                    <a:noAutofit/>
                  </a:bodyPr>
                  <a:p>
                    <a:pPr algn="l" fontAlgn="auto">
                      <a:lnSpc>
                        <a:spcPct val="130000"/>
                      </a:lnSpc>
                      <a:spcAft>
                        <a:spcPts val="1000"/>
                      </a:spcAft>
                      <a:buClrTx/>
                      <a:buSzTx/>
                      <a:buFontTx/>
                    </a:pPr>
                    <a:r>
                      <a:rPr lang="zh-CN" sz="2000" spc="140" dirty="0">
                        <a:solidFill>
                          <a:schemeClr val="dk1"/>
                        </a:solidFill>
                        <a:latin typeface="微软雅黑" panose="020B0503020204020204" charset="-122"/>
                        <a:ea typeface="微软雅黑" panose="020B0503020204020204" charset="-122"/>
                        <a:cs typeface="微软雅黑" panose="020B0503020204020204" charset="-122"/>
                      </a:rPr>
                      <a:t>代理教练员等人员流动、体育保险、体育赞助以及体育广告等。</a:t>
                    </a:r>
                    <a:endParaRPr lang="zh-CN" sz="2000" spc="140" dirty="0">
                      <a:solidFill>
                        <a:schemeClr val="dk1"/>
                      </a:solidFill>
                      <a:latin typeface="微软雅黑" panose="020B0503020204020204" charset="-122"/>
                      <a:ea typeface="微软雅黑" panose="020B0503020204020204" charset="-122"/>
                      <a:cs typeface="微软雅黑" panose="020B0503020204020204" charset="-122"/>
                    </a:endParaRPr>
                  </a:p>
                </p:txBody>
              </p:sp>
              <p:grpSp>
                <p:nvGrpSpPr>
                  <p:cNvPr id="104" name="组合 103"/>
                  <p:cNvGrpSpPr/>
                  <p:nvPr/>
                </p:nvGrpSpPr>
                <p:grpSpPr>
                  <a:xfrm>
                    <a:off x="2205" y="8429"/>
                    <a:ext cx="4489" cy="1102"/>
                    <a:chOff x="2205" y="8429"/>
                    <a:chExt cx="4489" cy="1102"/>
                  </a:xfrm>
                </p:grpSpPr>
                <p:grpSp>
                  <p:nvGrpSpPr>
                    <p:cNvPr id="102" name="组合 101"/>
                    <p:cNvGrpSpPr/>
                    <p:nvPr/>
                  </p:nvGrpSpPr>
                  <p:grpSpPr>
                    <a:xfrm>
                      <a:off x="3294" y="8528"/>
                      <a:ext cx="3400" cy="905"/>
                      <a:chOff x="3294" y="8528"/>
                      <a:chExt cx="3400" cy="905"/>
                    </a:xfrm>
                  </p:grpSpPr>
                  <p:sp>
                    <p:nvSpPr>
                      <p:cNvPr id="61" name="任意多边形 60"/>
                      <p:cNvSpPr/>
                      <p:nvPr>
                        <p:custDataLst>
                          <p:tags r:id="rId29"/>
                        </p:custDataLst>
                      </p:nvPr>
                    </p:nvSpPr>
                    <p:spPr>
                      <a:xfrm>
                        <a:off x="3294" y="8528"/>
                        <a:ext cx="3400" cy="905"/>
                      </a:xfrm>
                      <a:custGeom>
                        <a:avLst/>
                        <a:gdLst>
                          <a:gd name="adj" fmla="val 50000"/>
                          <a:gd name="maxAdj" fmla="*/ 100000 w ss"/>
                          <a:gd name="a" fmla="pin 0 adj maxAdj"/>
                          <a:gd name="dx1" fmla="*/ ss a 100000"/>
                          <a:gd name="x1" fmla="+- r 0 dx1"/>
                          <a:gd name="ir" fmla="+/ x1 r 2"/>
                          <a:gd name="x2" fmla="*/ x1 1 2"/>
                        </a:gdLst>
                        <a:ahLst/>
                        <a:cxnLst>
                          <a:cxn ang="3">
                            <a:pos x="x2" y="t"/>
                          </a:cxn>
                          <a:cxn ang="cd2">
                            <a:pos x="l" y="vc"/>
                          </a:cxn>
                          <a:cxn ang="cd4">
                            <a:pos x="x1" y="b"/>
                          </a:cxn>
                          <a:cxn ang="0">
                            <a:pos x="r" y="vc"/>
                          </a:cxn>
                        </a:cxnLst>
                        <a:rect l="l" t="t" r="r" b="b"/>
                        <a:pathLst>
                          <a:path w="3400" h="905">
                            <a:moveTo>
                              <a:pt x="40" y="0"/>
                            </a:moveTo>
                            <a:lnTo>
                              <a:pt x="51" y="0"/>
                            </a:lnTo>
                            <a:lnTo>
                              <a:pt x="455" y="0"/>
                            </a:lnTo>
                            <a:lnTo>
                              <a:pt x="2948" y="0"/>
                            </a:lnTo>
                            <a:lnTo>
                              <a:pt x="3400" y="453"/>
                            </a:lnTo>
                            <a:lnTo>
                              <a:pt x="2948" y="905"/>
                            </a:lnTo>
                            <a:lnTo>
                              <a:pt x="455" y="905"/>
                            </a:lnTo>
                            <a:lnTo>
                              <a:pt x="51" y="905"/>
                            </a:lnTo>
                            <a:lnTo>
                              <a:pt x="0" y="905"/>
                            </a:lnTo>
                            <a:lnTo>
                              <a:pt x="17" y="885"/>
                            </a:lnTo>
                            <a:cubicBezTo>
                              <a:pt x="120" y="761"/>
                              <a:pt x="181" y="602"/>
                              <a:pt x="181" y="428"/>
                            </a:cubicBezTo>
                            <a:cubicBezTo>
                              <a:pt x="181" y="279"/>
                              <a:pt x="136" y="141"/>
                              <a:pt x="58" y="26"/>
                            </a:cubicBezTo>
                            <a:lnTo>
                              <a:pt x="40" y="0"/>
                            </a:lnTo>
                            <a:close/>
                          </a:path>
                        </a:pathLst>
                      </a:custGeom>
                      <a:solidFill>
                        <a:schemeClr val="accent4"/>
                      </a:solidFill>
                      <a:ln>
                        <a:noFill/>
                      </a:ln>
                    </p:spPr>
                    <p:style>
                      <a:lnRef idx="2">
                        <a:srgbClr val="6096E6">
                          <a:shade val="50000"/>
                        </a:srgbClr>
                      </a:lnRef>
                      <a:fillRef idx="1">
                        <a:srgbClr val="6096E6"/>
                      </a:fillRef>
                      <a:effectRef idx="0">
                        <a:srgbClr val="6096E6"/>
                      </a:effectRef>
                      <a:fontRef idx="minor">
                        <a:srgbClr val="FFFFFF"/>
                      </a:fontRef>
                    </p:style>
                    <p:txBody>
                      <a:bodyPr wrap="square" rtlCol="0" anchor="ctr">
                        <a:noAutofit/>
                      </a:bodyPr>
                      <a:p>
                        <a:pPr algn="ctr"/>
                        <a:endParaRPr lang="zh-CN" altLang="en-US" sz="2000">
                          <a:solidFill>
                            <a:schemeClr val="lt1"/>
                          </a:solidFill>
                          <a:effectLst/>
                          <a:latin typeface="微软雅黑" panose="020B0503020204020204" charset="-122"/>
                          <a:ea typeface="微软雅黑" panose="020B0503020204020204" charset="-122"/>
                        </a:endParaRPr>
                      </a:p>
                    </p:txBody>
                  </p:sp>
                  <p:pic>
                    <p:nvPicPr>
                      <p:cNvPr id="70" name="图片 69" descr="3_画板 1"/>
                      <p:cNvPicPr>
                        <a:picLocks noChangeAspect="1"/>
                      </p:cNvPicPr>
                      <p:nvPr>
                        <p:custDataLst>
                          <p:tags r:id="rId30"/>
                        </p:custDataLst>
                      </p:nvPr>
                    </p:nvPicPr>
                    <p:blipFill>
                      <a:blip r:embed="rId7">
                        <a:extLst>
                          <a:ext uri="{96DAC541-7B7A-43D3-8B79-37D633B846F1}">
                            <asvg:svgBlip xmlns:asvg="http://schemas.microsoft.com/office/drawing/2016/SVG/main" r:embed="rId8"/>
                          </a:ext>
                        </a:extLst>
                      </a:blip>
                      <a:srcRect l="63268" t="36389" r="29655" b="55556"/>
                      <a:stretch>
                        <a:fillRect/>
                      </a:stretch>
                    </p:blipFill>
                    <p:spPr>
                      <a:xfrm>
                        <a:off x="3481" y="8621"/>
                        <a:ext cx="446" cy="719"/>
                      </a:xfrm>
                      <a:prstGeom prst="rect">
                        <a:avLst/>
                      </a:prstGeom>
                    </p:spPr>
                  </p:pic>
                  <p:sp>
                    <p:nvSpPr>
                      <p:cNvPr id="75" name="文本框 74"/>
                      <p:cNvSpPr txBox="1"/>
                      <p:nvPr>
                        <p:custDataLst>
                          <p:tags r:id="rId31"/>
                        </p:custDataLst>
                      </p:nvPr>
                    </p:nvSpPr>
                    <p:spPr>
                      <a:xfrm>
                        <a:off x="3818" y="8684"/>
                        <a:ext cx="2428" cy="592"/>
                      </a:xfrm>
                      <a:prstGeom prst="rect">
                        <a:avLst/>
                      </a:prstGeom>
                      <a:noFill/>
                    </p:spPr>
                    <p:txBody>
                      <a:bodyPr wrap="square" bIns="0" rtlCol="0"/>
                      <a:p>
                        <a:pPr algn="l"/>
                        <a:r>
                          <a:rPr lang="zh-CN" altLang="en-US" sz="2000" b="1" spc="300">
                            <a:solidFill>
                              <a:schemeClr val="lt1"/>
                            </a:solidFill>
                            <a:effectLst/>
                            <a:uFillTx/>
                            <a:latin typeface="微软雅黑" panose="020B0503020204020204" charset="-122"/>
                            <a:ea typeface="微软雅黑" panose="020B0503020204020204" charset="-122"/>
                          </a:rPr>
                          <a:t>其他经纪</a:t>
                        </a:r>
                        <a:endParaRPr lang="zh-CN" altLang="en-US" sz="2000" b="1" spc="300">
                          <a:solidFill>
                            <a:schemeClr val="lt1"/>
                          </a:solidFill>
                          <a:effectLst/>
                          <a:uFillTx/>
                          <a:latin typeface="微软雅黑" panose="020B0503020204020204" charset="-122"/>
                          <a:ea typeface="微软雅黑" panose="020B0503020204020204" charset="-122"/>
                        </a:endParaRPr>
                      </a:p>
                    </p:txBody>
                  </p:sp>
                </p:grpSp>
                <p:grpSp>
                  <p:nvGrpSpPr>
                    <p:cNvPr id="103" name="组合 102"/>
                    <p:cNvGrpSpPr/>
                    <p:nvPr/>
                  </p:nvGrpSpPr>
                  <p:grpSpPr>
                    <a:xfrm>
                      <a:off x="2205" y="8429"/>
                      <a:ext cx="1102" cy="1102"/>
                      <a:chOff x="2205" y="8429"/>
                      <a:chExt cx="1102" cy="1102"/>
                    </a:xfrm>
                  </p:grpSpPr>
                  <p:sp>
                    <p:nvSpPr>
                      <p:cNvPr id="69" name="椭圆 68"/>
                      <p:cNvSpPr/>
                      <p:nvPr>
                        <p:custDataLst>
                          <p:tags r:id="rId32"/>
                        </p:custDataLst>
                      </p:nvPr>
                    </p:nvSpPr>
                    <p:spPr>
                      <a:xfrm>
                        <a:off x="2205" y="8429"/>
                        <a:ext cx="1103" cy="1102"/>
                      </a:xfrm>
                      <a:prstGeom prst="ellipse">
                        <a:avLst/>
                      </a:prstGeom>
                      <a:solidFill>
                        <a:schemeClr val="lt1"/>
                      </a:solidFill>
                      <a:ln w="76200">
                        <a:solidFill>
                          <a:schemeClr val="accent4"/>
                        </a:solidFill>
                      </a:ln>
                    </p:spPr>
                    <p:style>
                      <a:lnRef idx="2">
                        <a:srgbClr val="6096E6">
                          <a:shade val="50000"/>
                        </a:srgbClr>
                      </a:lnRef>
                      <a:fillRef idx="1">
                        <a:srgbClr val="6096E6"/>
                      </a:fillRef>
                      <a:effectRef idx="0">
                        <a:srgbClr val="6096E6"/>
                      </a:effectRef>
                      <a:fontRef idx="minor">
                        <a:srgbClr val="FFFFFF"/>
                      </a:fontRef>
                    </p:style>
                    <p:txBody>
                      <a:bodyPr rtlCol="0" anchor="ctr"/>
                      <a:p>
                        <a:pPr algn="ctr"/>
                        <a:endParaRPr lang="zh-CN" altLang="en-US" sz="2000">
                          <a:solidFill>
                            <a:schemeClr val="lt1"/>
                          </a:solidFill>
                          <a:effectLst/>
                          <a:latin typeface="微软雅黑" panose="020B0503020204020204" charset="-122"/>
                          <a:ea typeface="微软雅黑" panose="020B0503020204020204" charset="-122"/>
                        </a:endParaRPr>
                      </a:p>
                    </p:txBody>
                  </p:sp>
                  <p:pic>
                    <p:nvPicPr>
                      <p:cNvPr id="84" name="图片 83" descr="templates\docerresourceshop\icons\\32313534363334333b32313534363332363bd0fbb4ab"/>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456" y="8664"/>
                        <a:ext cx="694" cy="694"/>
                      </a:xfrm>
                      <a:prstGeom prst="rect">
                        <a:avLst/>
                      </a:prstGeom>
                    </p:spPr>
                  </p:pic>
                </p:grpSp>
              </p:grpSp>
            </p:grpSp>
          </p:grpSp>
          <p:pic>
            <p:nvPicPr>
              <p:cNvPr id="39" name="图片 38" descr="3_画板 1"/>
              <p:cNvPicPr>
                <a:picLocks noChangeAspect="1"/>
              </p:cNvPicPr>
              <p:nvPr>
                <p:custDataLst>
                  <p:tags r:id="rId35"/>
                </p:custDataLst>
              </p:nvPr>
            </p:nvPicPr>
            <p:blipFill>
              <a:blip r:embed="rId7">
                <a:extLst>
                  <a:ext uri="{96DAC541-7B7A-43D3-8B79-37D633B846F1}">
                    <asvg:svgBlip xmlns:asvg="http://schemas.microsoft.com/office/drawing/2016/SVG/main" r:embed="rId8"/>
                  </a:ext>
                </a:extLst>
              </a:blip>
              <a:srcRect l="63268" t="36389" r="29655" b="55556"/>
              <a:stretch>
                <a:fillRect/>
              </a:stretch>
            </p:blipFill>
            <p:spPr>
              <a:xfrm>
                <a:off x="3481" y="4407"/>
                <a:ext cx="446" cy="719"/>
              </a:xfrm>
              <a:prstGeom prst="rect">
                <a:avLst/>
              </a:prstGeom>
            </p:spPr>
          </p:pic>
        </p:grpSp>
      </p:grpSp>
    </p:spTree>
    <p:custDataLst>
      <p:tags r:id="rId36"/>
    </p:custData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7"/>
          <p:cNvSpPr/>
          <p:nvPr>
            <p:custDataLst>
              <p:tags r:id="rId1"/>
            </p:custDataLst>
          </p:nvPr>
        </p:nvSpPr>
        <p:spPr>
          <a:xfrm>
            <a:off x="11073282" y="5893070"/>
            <a:ext cx="1116566" cy="968113"/>
          </a:xfrm>
          <a:custGeom>
            <a:avLst/>
            <a:gdLst>
              <a:gd name="connsiteX0" fmla="*/ 0 w 1116566"/>
              <a:gd name="connsiteY0" fmla="*/ 968113 h 968113"/>
              <a:gd name="connsiteX1" fmla="*/ 1116566 w 1116566"/>
              <a:gd name="connsiteY1" fmla="*/ 968113 h 968113"/>
              <a:gd name="connsiteX2" fmla="*/ 1116566 w 1116566"/>
              <a:gd name="connsiteY2" fmla="*/ 0 h 968113"/>
            </a:gdLst>
            <a:ahLst/>
            <a:cxnLst>
              <a:cxn ang="0">
                <a:pos x="connsiteX0" y="connsiteY0"/>
              </a:cxn>
              <a:cxn ang="0">
                <a:pos x="connsiteX1" y="connsiteY1"/>
              </a:cxn>
              <a:cxn ang="0">
                <a:pos x="connsiteX2" y="connsiteY2"/>
              </a:cxn>
            </a:cxnLst>
            <a:rect l="l" t="t" r="r" b="b"/>
            <a:pathLst>
              <a:path w="1116566" h="968113">
                <a:moveTo>
                  <a:pt x="0" y="968113"/>
                </a:moveTo>
                <a:lnTo>
                  <a:pt x="1116566" y="968113"/>
                </a:lnTo>
                <a:lnTo>
                  <a:pt x="1116566" y="0"/>
                </a:lnTo>
                <a:close/>
              </a:path>
            </a:pathLst>
          </a:custGeom>
          <a:solidFill>
            <a:schemeClr val="accent3"/>
          </a:solidFill>
          <a:ln w="6340" cap="flat">
            <a:noFill/>
            <a:prstDash val="solid"/>
            <a:miter/>
          </a:ln>
        </p:spPr>
        <p:txBody>
          <a:bodyPr rtlCol="0" anchor="ctr"/>
          <a:lstStyle/>
          <a:p>
            <a:endParaRPr lang="zh-CN" altLang="en-US">
              <a:solidFill>
                <a:schemeClr val="dk1"/>
              </a:solidFill>
              <a:latin typeface="微软雅黑" panose="020B0503020204020204" charset="-122"/>
              <a:ea typeface="微软雅黑" panose="020B0503020204020204" charset="-122"/>
              <a:sym typeface="Arial" panose="020B0604020202020204" pitchFamily="34" charset="0"/>
            </a:endParaRPr>
          </a:p>
        </p:txBody>
      </p:sp>
      <p:sp>
        <p:nvSpPr>
          <p:cNvPr id="11" name="任意多边形: 形状 10"/>
          <p:cNvSpPr/>
          <p:nvPr>
            <p:custDataLst>
              <p:tags r:id="rId2"/>
            </p:custDataLst>
          </p:nvPr>
        </p:nvSpPr>
        <p:spPr>
          <a:xfrm>
            <a:off x="143781" y="0"/>
            <a:ext cx="994611" cy="6858001"/>
          </a:xfrm>
          <a:custGeom>
            <a:avLst/>
            <a:gdLst>
              <a:gd name="connsiteX0" fmla="*/ 0 w 1634832"/>
              <a:gd name="connsiteY0" fmla="*/ 0 h 6858001"/>
              <a:gd name="connsiteX1" fmla="*/ 261030 w 1634832"/>
              <a:gd name="connsiteY1" fmla="*/ 0 h 6858001"/>
              <a:gd name="connsiteX2" fmla="*/ 1634832 w 1634832"/>
              <a:gd name="connsiteY2" fmla="*/ 6858001 h 6858001"/>
              <a:gd name="connsiteX3" fmla="*/ 0 w 163483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634832" h="6858001">
                <a:moveTo>
                  <a:pt x="0" y="0"/>
                </a:moveTo>
                <a:lnTo>
                  <a:pt x="261030" y="0"/>
                </a:lnTo>
                <a:lnTo>
                  <a:pt x="1634832" y="6858001"/>
                </a:lnTo>
                <a:lnTo>
                  <a:pt x="0" y="6858001"/>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2" name="直角三角形 11"/>
          <p:cNvSpPr/>
          <p:nvPr>
            <p:custDataLst>
              <p:tags r:id="rId3"/>
            </p:custDataLst>
          </p:nvPr>
        </p:nvSpPr>
        <p:spPr>
          <a:xfrm flipH="1">
            <a:off x="-600" y="5516409"/>
            <a:ext cx="12193200" cy="13415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grpSp>
        <p:nvGrpSpPr>
          <p:cNvPr id="14" name="组合 13"/>
          <p:cNvGrpSpPr>
            <a:grpSpLocks noChangeAspect="1"/>
          </p:cNvGrpSpPr>
          <p:nvPr>
            <p:custDataLst>
              <p:tags r:id="rId4"/>
            </p:custDataLst>
          </p:nvPr>
        </p:nvGrpSpPr>
        <p:grpSpPr>
          <a:xfrm rot="10800000">
            <a:off x="10055860" y="1461770"/>
            <a:ext cx="572135" cy="499745"/>
            <a:chOff x="1168400" y="1347856"/>
            <a:chExt cx="723913" cy="631688"/>
          </a:xfrm>
          <a:solidFill>
            <a:schemeClr val="accent2">
              <a:lumMod val="20000"/>
              <a:lumOff val="80000"/>
            </a:schemeClr>
          </a:solidFill>
        </p:grpSpPr>
        <p:sp>
          <p:nvSpPr>
            <p:cNvPr id="15" name="任意多边形: 形状 17"/>
            <p:cNvSpPr>
              <a:spLocks noChangeAspect="1"/>
            </p:cNvSpPr>
            <p:nvPr>
              <p:custDataLst>
                <p:tags r:id="rId5"/>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16" name="任意多边形: 形状 18"/>
            <p:cNvSpPr>
              <a:spLocks noChangeAspect="1"/>
            </p:cNvSpPr>
            <p:nvPr>
              <p:custDataLst>
                <p:tags r:id="rId6"/>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charset="-122"/>
                <a:ea typeface="微软雅黑" panose="020B0503020204020204" charset="-122"/>
                <a:sym typeface="Arial" panose="020B0604020202020204" pitchFamily="34" charset="0"/>
              </a:endParaRPr>
            </a:p>
          </p:txBody>
        </p:sp>
      </p:grpSp>
      <p:sp>
        <p:nvSpPr>
          <p:cNvPr id="20" name="任意多边形: 形状 11"/>
          <p:cNvSpPr/>
          <p:nvPr>
            <p:custDataLst>
              <p:tags r:id="rId7"/>
            </p:custDataLst>
          </p:nvPr>
        </p:nvSpPr>
        <p:spPr>
          <a:xfrm>
            <a:off x="-598" y="0"/>
            <a:ext cx="994611" cy="6858001"/>
          </a:xfrm>
          <a:custGeom>
            <a:avLst/>
            <a:gdLst>
              <a:gd name="connsiteX0" fmla="*/ 0 w 1634832"/>
              <a:gd name="connsiteY0" fmla="*/ 0 h 6858001"/>
              <a:gd name="connsiteX1" fmla="*/ 261030 w 1634832"/>
              <a:gd name="connsiteY1" fmla="*/ 0 h 6858001"/>
              <a:gd name="connsiteX2" fmla="*/ 1634832 w 1634832"/>
              <a:gd name="connsiteY2" fmla="*/ 6858001 h 6858001"/>
              <a:gd name="connsiteX3" fmla="*/ 0 w 1634832"/>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634832" h="6858001">
                <a:moveTo>
                  <a:pt x="0" y="0"/>
                </a:moveTo>
                <a:lnTo>
                  <a:pt x="261030" y="0"/>
                </a:lnTo>
                <a:lnTo>
                  <a:pt x="1634832" y="6858001"/>
                </a:lnTo>
                <a:lnTo>
                  <a:pt x="0" y="6858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文本框 2" descr="7b0a20202020227461726765744d6f64756c65223a202270726f636573734f6e6c696e65466f6e7473220a7d0a"/>
          <p:cNvSpPr txBox="1"/>
          <p:nvPr>
            <p:custDataLst>
              <p:tags r:id="rId8"/>
            </p:custDataLst>
          </p:nvPr>
        </p:nvSpPr>
        <p:spPr>
          <a:xfrm>
            <a:off x="858203" y="1725930"/>
            <a:ext cx="10475595" cy="1703070"/>
          </a:xfrm>
          <a:prstGeom prst="rect">
            <a:avLst/>
          </a:prstGeom>
          <a:noFill/>
        </p:spPr>
        <p:txBody>
          <a:bodyPr wrap="square" lIns="63500" tIns="25400" rIns="63500" bIns="25400" rtlCol="0" anchor="ctr" anchorCtr="0"/>
          <a:p>
            <a:pPr algn="ctr" fontAlgn="auto">
              <a:lnSpc>
                <a:spcPct val="100000"/>
              </a:lnSpc>
              <a:spcBef>
                <a:spcPts val="0"/>
              </a:spcBef>
              <a:spcAft>
                <a:spcPts val="0"/>
              </a:spcAft>
              <a:buClrTx/>
              <a:buSzTx/>
              <a:buFontTx/>
              <a:buNone/>
            </a:pPr>
            <a:r>
              <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rPr>
              <a:t>学习目标二</a:t>
            </a:r>
            <a:endPar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endParaRPr>
          </a:p>
          <a:p>
            <a:pPr algn="ctr" fontAlgn="auto">
              <a:lnSpc>
                <a:spcPct val="100000"/>
              </a:lnSpc>
              <a:spcBef>
                <a:spcPts val="0"/>
              </a:spcBef>
              <a:spcAft>
                <a:spcPts val="0"/>
              </a:spcAft>
              <a:buClrTx/>
              <a:buSzTx/>
              <a:buFontTx/>
              <a:buNone/>
            </a:pPr>
            <a:endPar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endParaRPr>
          </a:p>
          <a:p>
            <a:pPr algn="ctr" fontAlgn="auto">
              <a:lnSpc>
                <a:spcPct val="100000"/>
              </a:lnSpc>
              <a:spcBef>
                <a:spcPts val="0"/>
              </a:spcBef>
              <a:spcAft>
                <a:spcPts val="1000"/>
              </a:spcAft>
              <a:buClrTx/>
              <a:buSzTx/>
              <a:buFontTx/>
              <a:buNone/>
            </a:pPr>
            <a:r>
              <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rPr>
              <a:t>阐释体育经纪人</a:t>
            </a:r>
            <a:endPar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endParaRPr>
          </a:p>
          <a:p>
            <a:pPr algn="ctr" fontAlgn="auto">
              <a:lnSpc>
                <a:spcPct val="100000"/>
              </a:lnSpc>
              <a:spcBef>
                <a:spcPts val="0"/>
              </a:spcBef>
              <a:spcAft>
                <a:spcPts val="0"/>
              </a:spcAft>
              <a:buClrTx/>
              <a:buSzTx/>
              <a:buFontTx/>
              <a:buNone/>
            </a:pPr>
            <a:r>
              <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rPr>
              <a:t>需要具备的职业能力</a:t>
            </a:r>
            <a:endParaRPr lang="zh-CN" altLang="en-US" sz="44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endParaRPr>
          </a:p>
        </p:txBody>
      </p:sp>
      <p:pic>
        <p:nvPicPr>
          <p:cNvPr id="4" name="图片 3"/>
          <p:cNvPicPr>
            <a:picLocks noChangeAspect="1"/>
          </p:cNvPicPr>
          <p:nvPr>
            <p:custDataLst>
              <p:tags r:id="rId9"/>
            </p:custDataLst>
          </p:nvPr>
        </p:nvPicPr>
        <p:blipFill rotWithShape="1">
          <a:blip r:embed="rId10"/>
          <a:srcRect/>
          <a:stretch>
            <a:fillRect/>
          </a:stretch>
        </p:blipFill>
        <p:spPr>
          <a:xfrm>
            <a:off x="1066800" y="4380230"/>
            <a:ext cx="2044065" cy="2044065"/>
          </a:xfrm>
          <a:custGeom>
            <a:avLst/>
            <a:gdLst/>
            <a:ahLst/>
            <a:cxnLst>
              <a:cxn ang="3">
                <a:pos x="hc" y="t"/>
              </a:cxn>
              <a:cxn ang="cd2">
                <a:pos x="l" y="vc"/>
              </a:cxn>
              <a:cxn ang="cd4">
                <a:pos x="hc" y="b"/>
              </a:cxn>
              <a:cxn ang="0">
                <a:pos x="r" y="vc"/>
              </a:cxn>
            </a:cxnLst>
            <a:rect l="l" t="t" r="r" b="b"/>
            <a:pathLst>
              <a:path w="13680" h="4320">
                <a:moveTo>
                  <a:pt x="0" y="0"/>
                </a:moveTo>
                <a:lnTo>
                  <a:pt x="13680" y="0"/>
                </a:lnTo>
                <a:lnTo>
                  <a:pt x="13680" y="4320"/>
                </a:lnTo>
                <a:lnTo>
                  <a:pt x="0" y="4320"/>
                </a:lnTo>
                <a:lnTo>
                  <a:pt x="0" y="0"/>
                </a:lnTo>
                <a:close/>
              </a:path>
            </a:pathLst>
          </a:custGeom>
        </p:spPr>
      </p:pic>
    </p:spTree>
    <p:custDataLst>
      <p:tags r:id="rId1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1968246"/>
            <a:ext cx="12192000" cy="488975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5" name="文本框 2"/>
          <p:cNvSpPr txBox="1"/>
          <p:nvPr>
            <p:custDataLst>
              <p:tags r:id="rId2"/>
            </p:custDataLst>
          </p:nvPr>
        </p:nvSpPr>
        <p:spPr>
          <a:xfrm>
            <a:off x="609556" y="609605"/>
            <a:ext cx="10972876" cy="762000"/>
          </a:xfrm>
          <a:prstGeom prst="rect">
            <a:avLst/>
          </a:prstGeom>
          <a:noFill/>
        </p:spPr>
        <p:txBody>
          <a:bodyPr wrap="square" lIns="63500" tIns="25400" rIns="63500" bIns="25400" rtlCol="0" anchor="ctr" anchorCtr="0">
            <a:normAutofit fontScale="90000" lnSpcReduction="20000"/>
          </a:bodyPr>
          <a:p>
            <a:pPr marL="0" algn="ctr">
              <a:lnSpc>
                <a:spcPct val="100000"/>
              </a:lnSpc>
              <a:spcBef>
                <a:spcPts val="0"/>
              </a:spcBef>
              <a:spcAft>
                <a:spcPts val="0"/>
              </a:spcAft>
              <a:buClrTx/>
              <a:buSzTx/>
              <a:buFontTx/>
              <a:buNone/>
            </a:pPr>
            <a:r>
              <a:rPr lang="zh-CN" altLang="en-US" sz="5000" b="1" smtClean="0">
                <a:ln w="3175">
                  <a:noFill/>
                </a:ln>
                <a:solidFill>
                  <a:srgbClr val="007DE2"/>
                </a:solidFill>
                <a:effectLst/>
                <a:latin typeface="微软雅黑" panose="020B0503020204020204" charset="-122"/>
                <a:ea typeface="微软雅黑" panose="020B0503020204020204" charset="-122"/>
                <a:cs typeface="+mj-cs"/>
              </a:rPr>
              <a:t>职业能力</a:t>
            </a:r>
            <a:endParaRPr lang="zh-CN" altLang="en-US" sz="5000" b="1" smtClean="0">
              <a:ln w="3175">
                <a:noFill/>
              </a:ln>
              <a:solidFill>
                <a:srgbClr val="007DE2"/>
              </a:solidFill>
              <a:effectLst/>
              <a:latin typeface="微软雅黑" panose="020B0503020204020204" charset="-122"/>
              <a:ea typeface="微软雅黑" panose="020B0503020204020204" charset="-122"/>
              <a:cs typeface="+mj-cs"/>
            </a:endParaRPr>
          </a:p>
        </p:txBody>
      </p:sp>
      <p:sp>
        <p:nvSpPr>
          <p:cNvPr id="86" name="圆角矩形 5"/>
          <p:cNvSpPr/>
          <p:nvPr>
            <p:custDataLst>
              <p:tags r:id="rId3"/>
            </p:custDataLst>
          </p:nvPr>
        </p:nvSpPr>
        <p:spPr>
          <a:xfrm>
            <a:off x="2737069" y="2732423"/>
            <a:ext cx="3039954" cy="3659237"/>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7" name="圆角矩形 3"/>
          <p:cNvSpPr/>
          <p:nvPr>
            <p:custDataLst>
              <p:tags r:id="rId4"/>
            </p:custDataLst>
          </p:nvPr>
        </p:nvSpPr>
        <p:spPr>
          <a:xfrm>
            <a:off x="2673437" y="2667000"/>
            <a:ext cx="3039954" cy="3659237"/>
          </a:xfrm>
          <a:prstGeom prst="roundRect">
            <a:avLst>
              <a:gd name="adj" fmla="val 6621"/>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文本框 87"/>
          <p:cNvSpPr txBox="1"/>
          <p:nvPr>
            <p:custDataLst>
              <p:tags r:id="rId5"/>
            </p:custDataLst>
          </p:nvPr>
        </p:nvSpPr>
        <p:spPr>
          <a:xfrm>
            <a:off x="2813050" y="2936875"/>
            <a:ext cx="2787650" cy="2484755"/>
          </a:xfrm>
          <a:prstGeom prst="rect">
            <a:avLst/>
          </a:prstGeom>
          <a:noFill/>
        </p:spPr>
        <p:txBody>
          <a:bodyPr wrap="square" rtlCol="0" anchor="t" anchorCtr="0">
            <a:normAutofit/>
          </a:bodyPr>
          <a:p>
            <a:pPr lvl="0" indent="0" algn="just" fontAlgn="auto">
              <a:lnSpc>
                <a:spcPct val="150000"/>
              </a:lnSpc>
              <a:spcBef>
                <a:spcPts val="0"/>
              </a:spcBef>
              <a:spcAft>
                <a:spcPts val="800"/>
              </a:spcAft>
              <a:buSzPct val="100000"/>
            </a:pPr>
            <a:r>
              <a:rPr lang="zh-CN" altLang="en-US" sz="2000" spc="140">
                <a:solidFill>
                  <a:schemeClr val="tx1"/>
                </a:solidFill>
                <a:uFillTx/>
                <a:latin typeface="Arial" panose="020B0604020202020204" pitchFamily="34" charset="0"/>
                <a:ea typeface="微软雅黑" panose="020B0503020204020204" charset="-122"/>
                <a:sym typeface="微软雅黑" panose="020B0503020204020204" charset="-122"/>
              </a:rPr>
              <a:t>职业能力特征的确定来源于该职业的工作性质和工作内容，是从业人员应具备的</a:t>
            </a:r>
            <a:r>
              <a:rPr lang="zh-CN" altLang="en-US" sz="2000" b="1" spc="140">
                <a:solidFill>
                  <a:srgbClr val="FF0000"/>
                </a:solidFill>
                <a:uFillTx/>
                <a:latin typeface="Arial" panose="020B0604020202020204" pitchFamily="34" charset="0"/>
                <a:ea typeface="微软雅黑" panose="020B0503020204020204" charset="-122"/>
                <a:sym typeface="微软雅黑" panose="020B0503020204020204" charset="-122"/>
              </a:rPr>
              <a:t>最基本能力</a:t>
            </a:r>
            <a:r>
              <a:rPr lang="zh-CN" altLang="en-US" sz="2000" spc="140">
                <a:solidFill>
                  <a:schemeClr val="tx1"/>
                </a:solidFill>
                <a:uFillTx/>
                <a:latin typeface="Arial" panose="020B0604020202020204" pitchFamily="34" charset="0"/>
                <a:ea typeface="微软雅黑" panose="020B0503020204020204" charset="-122"/>
                <a:sym typeface="微软雅黑" panose="020B0503020204020204" charset="-122"/>
              </a:rPr>
              <a:t>。</a:t>
            </a:r>
            <a:endParaRPr lang="zh-CN" altLang="en-US" sz="2000" spc="140">
              <a:solidFill>
                <a:schemeClr val="tx1"/>
              </a:solidFill>
              <a:uFillTx/>
              <a:latin typeface="Arial" panose="020B0604020202020204" pitchFamily="34" charset="0"/>
              <a:ea typeface="微软雅黑" panose="020B0503020204020204" charset="-122"/>
              <a:sym typeface="微软雅黑" panose="020B0503020204020204" charset="-122"/>
            </a:endParaRPr>
          </a:p>
        </p:txBody>
      </p:sp>
      <p:sp>
        <p:nvSpPr>
          <p:cNvPr id="89" name="圆角矩形 16"/>
          <p:cNvSpPr/>
          <p:nvPr>
            <p:custDataLst>
              <p:tags r:id="rId6"/>
            </p:custDataLst>
          </p:nvPr>
        </p:nvSpPr>
        <p:spPr>
          <a:xfrm>
            <a:off x="5056505" y="5685949"/>
            <a:ext cx="427494" cy="430183"/>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lnSpcReduction="10000"/>
          </a:bodyPr>
          <a:p>
            <a:pPr marL="0" algn="ctr">
              <a:lnSpc>
                <a:spcPct val="100000"/>
              </a:lnSpc>
              <a:spcBef>
                <a:spcPts val="0"/>
              </a:spcBef>
              <a:spcAft>
                <a:spcPts val="800"/>
              </a:spcAft>
            </a:pPr>
            <a:endParaRPr lang="en-US" altLang="zh-CN" b="1" spc="100">
              <a:solidFill>
                <a:schemeClr val="lt1"/>
              </a:solidFill>
            </a:endParaRPr>
          </a:p>
        </p:txBody>
      </p:sp>
      <p:sp>
        <p:nvSpPr>
          <p:cNvPr id="90" name="圆角矩形 12"/>
          <p:cNvSpPr/>
          <p:nvPr>
            <p:custDataLst>
              <p:tags r:id="rId7"/>
            </p:custDataLst>
          </p:nvPr>
        </p:nvSpPr>
        <p:spPr>
          <a:xfrm>
            <a:off x="6602434" y="2732423"/>
            <a:ext cx="3039954" cy="3659237"/>
          </a:xfrm>
          <a:prstGeom prst="roundRect">
            <a:avLst>
              <a:gd name="adj" fmla="val 6621"/>
            </a:avLst>
          </a:prstGeom>
          <a:solidFill>
            <a:schemeClr val="bg1">
              <a:lumMod val="75000"/>
            </a:schemeClr>
          </a:solidFill>
          <a:ln>
            <a:solidFill>
              <a:schemeClr val="l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圆角矩形 13"/>
          <p:cNvSpPr/>
          <p:nvPr>
            <p:custDataLst>
              <p:tags r:id="rId8"/>
            </p:custDataLst>
          </p:nvPr>
        </p:nvSpPr>
        <p:spPr>
          <a:xfrm>
            <a:off x="6538803" y="2667000"/>
            <a:ext cx="3039954" cy="3659237"/>
          </a:xfrm>
          <a:prstGeom prst="roundRect">
            <a:avLst>
              <a:gd name="adj" fmla="val 6621"/>
            </a:avLst>
          </a:prstGeom>
          <a:solidFill>
            <a:schemeClr val="bg1"/>
          </a:solidFill>
          <a:ln>
            <a:solidFill>
              <a:schemeClr val="l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文本框 91"/>
          <p:cNvSpPr txBox="1"/>
          <p:nvPr>
            <p:custDataLst>
              <p:tags r:id="rId9"/>
            </p:custDataLst>
          </p:nvPr>
        </p:nvSpPr>
        <p:spPr>
          <a:xfrm>
            <a:off x="6621145" y="2936875"/>
            <a:ext cx="2884170" cy="2889885"/>
          </a:xfrm>
          <a:prstGeom prst="rect">
            <a:avLst/>
          </a:prstGeom>
          <a:noFill/>
        </p:spPr>
        <p:txBody>
          <a:bodyPr wrap="square" rtlCol="0" anchor="t" anchorCtr="0"/>
          <a:p>
            <a:pPr lvl="0" indent="0" algn="just" fontAlgn="auto">
              <a:lnSpc>
                <a:spcPct val="150000"/>
              </a:lnSpc>
              <a:spcBef>
                <a:spcPts val="0"/>
              </a:spcBef>
              <a:spcAft>
                <a:spcPts val="800"/>
              </a:spcAft>
              <a:buSzPct val="100000"/>
              <a:buFontTx/>
            </a:pPr>
            <a:r>
              <a:rPr lang="zh-CN" altLang="en-US" sz="2000" spc="120">
                <a:solidFill>
                  <a:schemeClr val="tx1"/>
                </a:solidFill>
                <a:uFillTx/>
                <a:latin typeface="Arial" panose="020B0604020202020204" pitchFamily="34" charset="0"/>
                <a:ea typeface="微软雅黑" panose="020B0503020204020204" charset="-122"/>
                <a:sym typeface="微软雅黑" panose="020B0503020204020204" charset="-122"/>
              </a:rPr>
              <a:t>《体育经纪人国家职业标准》规定，体育经纪人的职业能力特征是“具备一定的</a:t>
            </a:r>
            <a:r>
              <a:rPr lang="zh-CN" altLang="en-US" sz="2000" b="1" spc="140">
                <a:solidFill>
                  <a:srgbClr val="FF0000"/>
                </a:solidFill>
                <a:uFillTx/>
                <a:latin typeface="Arial" panose="020B0604020202020204" pitchFamily="34" charset="0"/>
                <a:ea typeface="微软雅黑" panose="020B0503020204020204" charset="-122"/>
                <a:sym typeface="微软雅黑" panose="020B0503020204020204" charset="-122"/>
              </a:rPr>
              <a:t>识别、策划、沟通、整合、执行</a:t>
            </a:r>
            <a:r>
              <a:rPr lang="zh-CN" altLang="en-US" sz="2000" spc="120">
                <a:solidFill>
                  <a:schemeClr val="tx1"/>
                </a:solidFill>
                <a:uFillTx/>
                <a:latin typeface="Arial" panose="020B0604020202020204" pitchFamily="34" charset="0"/>
                <a:ea typeface="微软雅黑" panose="020B0503020204020204" charset="-122"/>
                <a:sym typeface="微软雅黑" panose="020B0503020204020204" charset="-122"/>
              </a:rPr>
              <a:t>的能力”。</a:t>
            </a:r>
            <a:endParaRPr lang="zh-CN" altLang="en-US" sz="2000" spc="120">
              <a:solidFill>
                <a:schemeClr val="tx1"/>
              </a:solidFill>
              <a:uFillTx/>
              <a:latin typeface="Arial" panose="020B0604020202020204" pitchFamily="34" charset="0"/>
              <a:ea typeface="微软雅黑" panose="020B0503020204020204" charset="-122"/>
              <a:sym typeface="微软雅黑" panose="020B0503020204020204" charset="-122"/>
            </a:endParaRPr>
          </a:p>
        </p:txBody>
      </p:sp>
      <p:sp>
        <p:nvSpPr>
          <p:cNvPr id="93" name="圆角矩形 15"/>
          <p:cNvSpPr/>
          <p:nvPr>
            <p:custDataLst>
              <p:tags r:id="rId10"/>
            </p:custDataLst>
          </p:nvPr>
        </p:nvSpPr>
        <p:spPr>
          <a:xfrm>
            <a:off x="8921870" y="5763527"/>
            <a:ext cx="427494" cy="430183"/>
          </a:xfrm>
          <a:prstGeom prst="roundRect">
            <a:avLst>
              <a:gd name="adj" fmla="val 23765"/>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lnSpcReduction="10000"/>
          </a:bodyPr>
          <a:p>
            <a:pPr marL="0" algn="ctr">
              <a:lnSpc>
                <a:spcPct val="100000"/>
              </a:lnSpc>
              <a:spcBef>
                <a:spcPts val="0"/>
              </a:spcBef>
              <a:spcAft>
                <a:spcPts val="800"/>
              </a:spcAft>
            </a:pPr>
            <a:endParaRPr lang="en-US" altLang="zh-CN" b="1" spc="100">
              <a:solidFill>
                <a:schemeClr val="dk1">
                  <a:lumMod val="85000"/>
                  <a:lumOff val="15000"/>
                </a:schemeClr>
              </a:solidFill>
            </a:endParaRPr>
          </a:p>
        </p:txBody>
      </p:sp>
      <p:pic>
        <p:nvPicPr>
          <p:cNvPr id="8" name="图片 4"/>
          <p:cNvPicPr>
            <a:picLocks noChangeAspect="1"/>
          </p:cNvPicPr>
          <p:nvPr>
            <p:custDataLst>
              <p:tags r:id="rId11"/>
            </p:custDataLst>
          </p:nvPr>
        </p:nvPicPr>
        <p:blipFill rotWithShape="1">
          <a:blip r:embed="rId12">
            <a:extLst>
              <a:ext uri="{96DAC541-7B7A-43D3-8B79-37D633B846F1}">
                <asvg:svgBlip xmlns:asvg="http://schemas.microsoft.com/office/drawing/2016/SVG/main" r:embed="rId13"/>
              </a:ext>
            </a:extLst>
          </a:blip>
          <a:srcRect/>
          <a:stretch>
            <a:fillRect/>
          </a:stretch>
        </p:blipFill>
        <p:spPr>
          <a:xfrm>
            <a:off x="5659120" y="1562100"/>
            <a:ext cx="978535" cy="978535"/>
          </a:xfrm>
          <a:custGeom>
            <a:avLst/>
            <a:gdLst/>
            <a:ahLst/>
            <a:cxnLst>
              <a:cxn ang="3">
                <a:pos x="hc" y="t"/>
              </a:cxn>
              <a:cxn ang="cd2">
                <a:pos x="l" y="vc"/>
              </a:cxn>
              <a:cxn ang="cd4">
                <a:pos x="hc" y="b"/>
              </a:cxn>
              <a:cxn ang="0">
                <a:pos x="r" y="vc"/>
              </a:cxn>
            </a:cxnLst>
            <a:rect l="l" t="t" r="r" b="b"/>
            <a:pathLst>
              <a:path w="5520" h="5760">
                <a:moveTo>
                  <a:pt x="0" y="0"/>
                </a:moveTo>
                <a:lnTo>
                  <a:pt x="5520" y="0"/>
                </a:lnTo>
                <a:lnTo>
                  <a:pt x="5520" y="5760"/>
                </a:lnTo>
                <a:lnTo>
                  <a:pt x="0" y="5760"/>
                </a:lnTo>
                <a:lnTo>
                  <a:pt x="0" y="0"/>
                </a:lnTo>
                <a:close/>
              </a:path>
            </a:pathLst>
          </a:custGeom>
        </p:spPr>
      </p:pic>
    </p:spTree>
    <p:custDataLst>
      <p:tags r:id="rId14"/>
    </p:custData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图文框 6"/>
          <p:cNvSpPr/>
          <p:nvPr>
            <p:custDataLst>
              <p:tags r:id="rId1"/>
            </p:custDataLst>
          </p:nvPr>
        </p:nvSpPr>
        <p:spPr>
          <a:xfrm>
            <a:off x="457204" y="457204"/>
            <a:ext cx="11277690" cy="5943648"/>
          </a:xfrm>
          <a:prstGeom prst="frame">
            <a:avLst>
              <a:gd name="adj1" fmla="val 100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600" b="1">
              <a:solidFill>
                <a:schemeClr val="lt1"/>
              </a:solidFill>
              <a:latin typeface="微软雅黑" panose="020B0503020204020204" charset="-122"/>
              <a:ea typeface="微软雅黑" panose="020B0503020204020204" charset="-122"/>
            </a:endParaRPr>
          </a:p>
        </p:txBody>
      </p:sp>
      <p:sp>
        <p:nvSpPr>
          <p:cNvPr id="8" name="任意多边形: 形状 20"/>
          <p:cNvSpPr>
            <a:spLocks noChangeAspect="1"/>
          </p:cNvSpPr>
          <p:nvPr>
            <p:custDataLst>
              <p:tags r:id="rId2"/>
            </p:custDataLst>
          </p:nvPr>
        </p:nvSpPr>
        <p:spPr>
          <a:xfrm rot="10800000" flipH="1" flipV="1">
            <a:off x="100012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1385" y="0"/>
                </a:moveTo>
                <a:lnTo>
                  <a:pt x="1410" y="36"/>
                </a:lnTo>
                <a:cubicBezTo>
                  <a:pt x="1439" y="68"/>
                  <a:pt x="1474" y="98"/>
                  <a:pt x="1515" y="125"/>
                </a:cubicBezTo>
                <a:lnTo>
                  <a:pt x="1542" y="139"/>
                </a:lnTo>
                <a:cubicBezTo>
                  <a:pt x="1540" y="139"/>
                  <a:pt x="1291" y="309"/>
                  <a:pt x="1257" y="635"/>
                </a:cubicBezTo>
                <a:lnTo>
                  <a:pt x="1587" y="635"/>
                </a:lnTo>
                <a:lnTo>
                  <a:pt x="1587" y="1252"/>
                </a:lnTo>
                <a:lnTo>
                  <a:pt x="905" y="1252"/>
                </a:lnTo>
                <a:lnTo>
                  <a:pt x="905" y="700"/>
                </a:lnTo>
                <a:cubicBezTo>
                  <a:pt x="929" y="237"/>
                  <a:pt x="1385" y="5"/>
                  <a:pt x="1385" y="0"/>
                </a:cubicBezTo>
                <a:close/>
                <a:moveTo>
                  <a:pt x="480" y="0"/>
                </a:moveTo>
                <a:lnTo>
                  <a:pt x="505" y="36"/>
                </a:lnTo>
                <a:cubicBezTo>
                  <a:pt x="534" y="68"/>
                  <a:pt x="569" y="98"/>
                  <a:pt x="610" y="125"/>
                </a:cubicBezTo>
                <a:lnTo>
                  <a:pt x="637" y="139"/>
                </a:lnTo>
                <a:cubicBezTo>
                  <a:pt x="635" y="139"/>
                  <a:pt x="386" y="309"/>
                  <a:pt x="352" y="635"/>
                </a:cubicBezTo>
                <a:lnTo>
                  <a:pt x="682" y="635"/>
                </a:lnTo>
                <a:lnTo>
                  <a:pt x="682" y="1252"/>
                </a:lnTo>
                <a:lnTo>
                  <a:pt x="0" y="1252"/>
                </a:lnTo>
                <a:lnTo>
                  <a:pt x="0" y="700"/>
                </a:lnTo>
                <a:cubicBezTo>
                  <a:pt x="24" y="237"/>
                  <a:pt x="480" y="5"/>
                  <a:pt x="480" y="0"/>
                </a:cubicBezTo>
                <a:close/>
              </a:path>
            </a:pathLst>
          </a:custGeom>
          <a:solidFill>
            <a:schemeClr val="accent1">
              <a:alpha val="15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9" name="任意多边形: 形状 19"/>
          <p:cNvSpPr>
            <a:spLocks noChangeAspect="1"/>
          </p:cNvSpPr>
          <p:nvPr>
            <p:custDataLst>
              <p:tags r:id="rId3"/>
            </p:custDataLst>
          </p:nvPr>
        </p:nvSpPr>
        <p:spPr>
          <a:xfrm rot="10800000" flipH="1" flipV="1">
            <a:off x="819785" y="302895"/>
            <a:ext cx="1007745" cy="795020"/>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587" h="1252">
                <a:moveTo>
                  <a:pt x="481" y="0"/>
                </a:moveTo>
                <a:lnTo>
                  <a:pt x="505" y="36"/>
                </a:lnTo>
                <a:cubicBezTo>
                  <a:pt x="534" y="68"/>
                  <a:pt x="570" y="98"/>
                  <a:pt x="610" y="125"/>
                </a:cubicBezTo>
                <a:lnTo>
                  <a:pt x="638" y="139"/>
                </a:lnTo>
                <a:cubicBezTo>
                  <a:pt x="636" y="139"/>
                  <a:pt x="386" y="309"/>
                  <a:pt x="352" y="635"/>
                </a:cubicBezTo>
                <a:lnTo>
                  <a:pt x="683" y="635"/>
                </a:lnTo>
                <a:lnTo>
                  <a:pt x="683" y="1252"/>
                </a:lnTo>
                <a:lnTo>
                  <a:pt x="0" y="1252"/>
                </a:lnTo>
                <a:lnTo>
                  <a:pt x="0" y="700"/>
                </a:lnTo>
                <a:cubicBezTo>
                  <a:pt x="24" y="237"/>
                  <a:pt x="480" y="5"/>
                  <a:pt x="481" y="0"/>
                </a:cubicBezTo>
                <a:close/>
                <a:moveTo>
                  <a:pt x="1385" y="0"/>
                </a:moveTo>
                <a:lnTo>
                  <a:pt x="1409" y="36"/>
                </a:lnTo>
                <a:cubicBezTo>
                  <a:pt x="1438" y="68"/>
                  <a:pt x="1474" y="98"/>
                  <a:pt x="1514" y="125"/>
                </a:cubicBezTo>
                <a:lnTo>
                  <a:pt x="1542" y="139"/>
                </a:lnTo>
                <a:cubicBezTo>
                  <a:pt x="1540" y="139"/>
                  <a:pt x="1290" y="309"/>
                  <a:pt x="1256" y="635"/>
                </a:cubicBezTo>
                <a:lnTo>
                  <a:pt x="1587" y="635"/>
                </a:lnTo>
                <a:lnTo>
                  <a:pt x="1587" y="1252"/>
                </a:lnTo>
                <a:lnTo>
                  <a:pt x="904" y="1252"/>
                </a:lnTo>
                <a:lnTo>
                  <a:pt x="904" y="700"/>
                </a:lnTo>
                <a:cubicBezTo>
                  <a:pt x="928" y="237"/>
                  <a:pt x="1384" y="5"/>
                  <a:pt x="138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微软雅黑" panose="020B0503020204020204" charset="-122"/>
              <a:ea typeface="微软雅黑" panose="020B0503020204020204" charset="-122"/>
            </a:endParaRPr>
          </a:p>
        </p:txBody>
      </p:sp>
      <p:sp>
        <p:nvSpPr>
          <p:cNvPr id="11" name="Title 6"/>
          <p:cNvSpPr txBox="1"/>
          <p:nvPr>
            <p:custDataLst>
              <p:tags r:id="rId4"/>
            </p:custDataLst>
          </p:nvPr>
        </p:nvSpPr>
        <p:spPr>
          <a:xfrm>
            <a:off x="845185" y="2117090"/>
            <a:ext cx="7190105" cy="2029460"/>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algn="l" defTabSz="914400" fontAlgn="auto">
              <a:lnSpc>
                <a:spcPct val="90000"/>
              </a:lnSpc>
              <a:spcBef>
                <a:spcPts val="0"/>
              </a:spcBef>
              <a:buClrTx/>
              <a:buSzTx/>
              <a:buFontTx/>
              <a:buNone/>
            </a:pPr>
            <a:r>
              <a:rPr altLang="zh-CN" sz="6000" b="1" spc="0">
                <a:solidFill>
                  <a:srgbClr val="007DE2"/>
                </a:solidFill>
                <a:latin typeface="微软雅黑" panose="020B0503020204020204" charset="-122"/>
                <a:ea typeface="微软雅黑" panose="020B0503020204020204" charset="-122"/>
                <a:cs typeface="+mj-cs"/>
                <a:sym typeface="Arial" panose="020B0604020202020204" pitchFamily="34" charset="0"/>
              </a:rPr>
              <a:t>   </a:t>
            </a:r>
            <a:r>
              <a:rPr lang="zh-CN" altLang="en-US" sz="6000" b="1" spc="0">
                <a:solidFill>
                  <a:srgbClr val="007DE2"/>
                </a:solidFill>
                <a:latin typeface="微软雅黑" panose="020B0503020204020204" charset="-122"/>
                <a:ea typeface="微软雅黑" panose="020B0503020204020204" charset="-122"/>
                <a:cs typeface="+mj-cs"/>
                <a:sym typeface="Arial" panose="020B0604020202020204" pitchFamily="34" charset="0"/>
              </a:rPr>
              <a:t>学习目标</a:t>
            </a:r>
            <a:endParaRPr lang="zh-CN" altLang="en-US" sz="6000" b="1" spc="0">
              <a:solidFill>
                <a:srgbClr val="007DE2"/>
              </a:solidFill>
              <a:latin typeface="微软雅黑" panose="020B0503020204020204" charset="-122"/>
              <a:ea typeface="微软雅黑" panose="020B0503020204020204" charset="-122"/>
              <a:cs typeface="+mj-cs"/>
              <a:sym typeface="Arial" panose="020B0604020202020204" pitchFamily="34" charset="0"/>
            </a:endParaRPr>
          </a:p>
          <a:p>
            <a:pPr marL="0" lvl="0" algn="ctr" defTabSz="914400" fontAlgn="auto">
              <a:lnSpc>
                <a:spcPct val="100000"/>
              </a:lnSpc>
              <a:spcBef>
                <a:spcPts val="0"/>
              </a:spcBef>
              <a:spcAft>
                <a:spcPts val="0"/>
              </a:spcAft>
              <a:buClrTx/>
              <a:buSzTx/>
              <a:buFontTx/>
              <a:buNone/>
            </a:pPr>
            <a:endParaRPr lang="zh-CN" altLang="en-US" sz="4800" b="1" spc="320" dirty="0">
              <a:solidFill>
                <a:schemeClr val="accent1"/>
              </a:solidFill>
              <a:uFillTx/>
              <a:latin typeface="微软雅黑" panose="020B0503020204020204" charset="-122"/>
              <a:ea typeface="微软雅黑" panose="020B0503020204020204" charset="-122"/>
              <a:cs typeface="+mn-cs"/>
              <a:sym typeface="Arial" panose="020B0604020202020204" pitchFamily="34" charset="0"/>
            </a:endParaRPr>
          </a:p>
          <a:p>
            <a:pPr marL="685800" lvl="1" indent="-330200" algn="l" fontAlgn="ctr">
              <a:lnSpc>
                <a:spcPct val="200000"/>
              </a:lnSpc>
              <a:spcBef>
                <a:spcPts val="0"/>
              </a:spcBef>
              <a:spcAft>
                <a:spcPts val="800"/>
              </a:spcAft>
              <a:buSzPct val="100000"/>
              <a:buFont typeface="Arial" panose="020B0604020202020204" pitchFamily="34" charset="0"/>
              <a:buChar char="○"/>
            </a:pPr>
            <a:r>
              <a:rPr lang="zh-CN" altLang="en-US" sz="2800" spc="200" dirty="0">
                <a:ln w="3175">
                  <a:noFill/>
                  <a:prstDash val="dash"/>
                </a:ln>
                <a:solidFill>
                  <a:schemeClr val="tx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说明体育经纪人的含义</a:t>
            </a:r>
            <a:endParaRPr lang="zh-CN" altLang="en-US" sz="2800" spc="200" dirty="0">
              <a:ln w="3175">
                <a:noFill/>
                <a:prstDash val="dash"/>
              </a:ln>
              <a:solidFill>
                <a:schemeClr val="tx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685800" lvl="1" indent="-330200" algn="l" fontAlgn="ctr">
              <a:lnSpc>
                <a:spcPct val="200000"/>
              </a:lnSpc>
              <a:spcBef>
                <a:spcPts val="0"/>
              </a:spcBef>
              <a:spcAft>
                <a:spcPts val="800"/>
              </a:spcAft>
              <a:buSzPct val="100000"/>
              <a:buFont typeface="Arial" panose="020B0604020202020204" pitchFamily="34" charset="0"/>
              <a:buChar char="○"/>
            </a:pPr>
            <a:r>
              <a:rPr lang="zh-CN" altLang="en-US" sz="2800" spc="200" dirty="0">
                <a:ln w="3175">
                  <a:noFill/>
                  <a:prstDash val="dash"/>
                </a:ln>
                <a:solidFill>
                  <a:schemeClr val="tx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阐释体育经纪人需要具备的职业能力</a:t>
            </a:r>
            <a:endParaRPr lang="zh-CN" altLang="en-US" sz="2800" spc="200" dirty="0">
              <a:ln w="3175">
                <a:noFill/>
                <a:prstDash val="dash"/>
              </a:ln>
              <a:solidFill>
                <a:schemeClr val="tx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4" name="图片 3"/>
          <p:cNvPicPr>
            <a:picLocks noChangeAspect="1"/>
          </p:cNvPicPr>
          <p:nvPr>
            <p:custDataLst>
              <p:tags r:id="rId5"/>
            </p:custDataLst>
          </p:nvPr>
        </p:nvPicPr>
        <p:blipFill rotWithShape="1">
          <a:blip r:embed="rId6"/>
          <a:srcRect/>
          <a:stretch>
            <a:fillRect/>
          </a:stretch>
        </p:blipFill>
        <p:spPr>
          <a:xfrm>
            <a:off x="7633970" y="1611630"/>
            <a:ext cx="3825240" cy="3825240"/>
          </a:xfrm>
          <a:custGeom>
            <a:avLst/>
            <a:gdLst/>
            <a:ahLst/>
            <a:cxnLst>
              <a:cxn ang="3">
                <a:pos x="hc" y="t"/>
              </a:cxn>
              <a:cxn ang="cd2">
                <a:pos x="l" y="vc"/>
              </a:cxn>
              <a:cxn ang="cd4">
                <a:pos x="hc" y="b"/>
              </a:cxn>
              <a:cxn ang="0">
                <a:pos x="r" y="vc"/>
              </a:cxn>
            </a:cxnLst>
            <a:rect l="l" t="t" r="r" b="b"/>
            <a:pathLst>
              <a:path w="8880" h="6480">
                <a:moveTo>
                  <a:pt x="0" y="0"/>
                </a:moveTo>
                <a:lnTo>
                  <a:pt x="8880" y="0"/>
                </a:lnTo>
                <a:lnTo>
                  <a:pt x="8880" y="6480"/>
                </a:lnTo>
                <a:lnTo>
                  <a:pt x="0" y="6480"/>
                </a:lnTo>
                <a:lnTo>
                  <a:pt x="0" y="0"/>
                </a:lnTo>
                <a:close/>
              </a:path>
            </a:pathLst>
          </a:custGeom>
        </p:spPr>
      </p:pic>
    </p:spTree>
    <p:custDataLst>
      <p:tags r:id="rId7"/>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96" name="组合 495"/>
          <p:cNvGrpSpPr/>
          <p:nvPr/>
        </p:nvGrpSpPr>
        <p:grpSpPr>
          <a:xfrm>
            <a:off x="8521700" y="735965"/>
            <a:ext cx="3670300" cy="4359910"/>
            <a:chOff x="11820" y="1016"/>
            <a:chExt cx="7380" cy="8766"/>
          </a:xfrm>
        </p:grpSpPr>
        <p:pic>
          <p:nvPicPr>
            <p:cNvPr id="21" name="图片 20"/>
            <p:cNvPicPr>
              <a:picLocks noChangeAspect="1"/>
            </p:cNvPicPr>
            <p:nvPr>
              <p:custDataLst>
                <p:tags r:id="rId1"/>
              </p:custDataLst>
            </p:nvPr>
          </p:nvPicPr>
          <p:blipFill>
            <a:blip r:embed="rId2"/>
            <a:srcRect l="37111" t="291" r="6873" b="-291"/>
            <a:stretch>
              <a:fillRect/>
            </a:stretch>
          </p:blipFill>
          <p:spPr>
            <a:xfrm>
              <a:off x="11820" y="1016"/>
              <a:ext cx="7380" cy="8767"/>
            </a:xfrm>
            <a:custGeom>
              <a:avLst/>
              <a:gdLst>
                <a:gd name="connsiteX0" fmla="*/ 2715658 w 4571999"/>
                <a:gd name="connsiteY0" fmla="*/ 0 h 5431316"/>
                <a:gd name="connsiteX1" fmla="*/ 4443068 w 4571999"/>
                <a:gd name="connsiteY1" fmla="*/ 620125 h 5431316"/>
                <a:gd name="connsiteX2" fmla="*/ 4571999 w 4571999"/>
                <a:gd name="connsiteY2" fmla="*/ 737305 h 5431316"/>
                <a:gd name="connsiteX3" fmla="*/ 4571999 w 4571999"/>
                <a:gd name="connsiteY3" fmla="*/ 4694012 h 5431316"/>
                <a:gd name="connsiteX4" fmla="*/ 4443068 w 4571999"/>
                <a:gd name="connsiteY4" fmla="*/ 4811192 h 5431316"/>
                <a:gd name="connsiteX5" fmla="*/ 2715658 w 4571999"/>
                <a:gd name="connsiteY5" fmla="*/ 5431316 h 5431316"/>
                <a:gd name="connsiteX6" fmla="*/ 0 w 4571999"/>
                <a:gd name="connsiteY6" fmla="*/ 2715658 h 5431316"/>
                <a:gd name="connsiteX7" fmla="*/ 2715658 w 4571999"/>
                <a:gd name="connsiteY7" fmla="*/ 0 h 543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1999" h="5431316">
                  <a:moveTo>
                    <a:pt x="2715658" y="0"/>
                  </a:moveTo>
                  <a:cubicBezTo>
                    <a:pt x="3371828" y="0"/>
                    <a:pt x="3973643" y="232720"/>
                    <a:pt x="4443068" y="620125"/>
                  </a:cubicBezTo>
                  <a:lnTo>
                    <a:pt x="4571999" y="737305"/>
                  </a:lnTo>
                  <a:lnTo>
                    <a:pt x="4571999" y="4694012"/>
                  </a:lnTo>
                  <a:lnTo>
                    <a:pt x="4443068" y="4811192"/>
                  </a:lnTo>
                  <a:cubicBezTo>
                    <a:pt x="3973643" y="5198596"/>
                    <a:pt x="3371828" y="5431316"/>
                    <a:pt x="2715658" y="5431316"/>
                  </a:cubicBezTo>
                  <a:cubicBezTo>
                    <a:pt x="1215842" y="5431316"/>
                    <a:pt x="0" y="4215474"/>
                    <a:pt x="0" y="2715658"/>
                  </a:cubicBezTo>
                  <a:cubicBezTo>
                    <a:pt x="0" y="1215842"/>
                    <a:pt x="1215842" y="0"/>
                    <a:pt x="2715658" y="0"/>
                  </a:cubicBezTo>
                  <a:close/>
                </a:path>
              </a:pathLst>
            </a:custGeom>
          </p:spPr>
        </p:pic>
        <p:sp>
          <p:nvSpPr>
            <p:cNvPr id="19" name="任意多边形: 形状 18"/>
            <p:cNvSpPr/>
            <p:nvPr>
              <p:custDataLst>
                <p:tags r:id="rId3"/>
              </p:custDataLst>
            </p:nvPr>
          </p:nvSpPr>
          <p:spPr>
            <a:xfrm>
              <a:off x="11820" y="1016"/>
              <a:ext cx="7380" cy="8767"/>
            </a:xfrm>
            <a:custGeom>
              <a:avLst/>
              <a:gdLst>
                <a:gd name="connsiteX0" fmla="*/ 2715658 w 4572000"/>
                <a:gd name="connsiteY0" fmla="*/ 0 h 5431316"/>
                <a:gd name="connsiteX1" fmla="*/ 4443068 w 4572000"/>
                <a:gd name="connsiteY1" fmla="*/ 620125 h 5431316"/>
                <a:gd name="connsiteX2" fmla="*/ 4572000 w 4572000"/>
                <a:gd name="connsiteY2" fmla="*/ 737306 h 5431316"/>
                <a:gd name="connsiteX3" fmla="*/ 4572000 w 4572000"/>
                <a:gd name="connsiteY3" fmla="*/ 838299 h 5431316"/>
                <a:gd name="connsiteX4" fmla="*/ 4526425 w 4572000"/>
                <a:gd name="connsiteY4" fmla="*/ 796877 h 5431316"/>
                <a:gd name="connsiteX5" fmla="*/ 2944717 w 4572000"/>
                <a:gd name="connsiteY5" fmla="*/ 229059 h 5431316"/>
                <a:gd name="connsiteX6" fmla="*/ 458118 w 4572000"/>
                <a:gd name="connsiteY6" fmla="*/ 2715658 h 5431316"/>
                <a:gd name="connsiteX7" fmla="*/ 2944717 w 4572000"/>
                <a:gd name="connsiteY7" fmla="*/ 5202257 h 5431316"/>
                <a:gd name="connsiteX8" fmla="*/ 4526425 w 4572000"/>
                <a:gd name="connsiteY8" fmla="*/ 4634439 h 5431316"/>
                <a:gd name="connsiteX9" fmla="*/ 4572000 w 4572000"/>
                <a:gd name="connsiteY9" fmla="*/ 4593018 h 5431316"/>
                <a:gd name="connsiteX10" fmla="*/ 4572000 w 4572000"/>
                <a:gd name="connsiteY10" fmla="*/ 4694011 h 5431316"/>
                <a:gd name="connsiteX11" fmla="*/ 4443068 w 4572000"/>
                <a:gd name="connsiteY11" fmla="*/ 4811192 h 5431316"/>
                <a:gd name="connsiteX12" fmla="*/ 2715658 w 4572000"/>
                <a:gd name="connsiteY12" fmla="*/ 5431316 h 5431316"/>
                <a:gd name="connsiteX13" fmla="*/ 0 w 4572000"/>
                <a:gd name="connsiteY13" fmla="*/ 2715658 h 5431316"/>
                <a:gd name="connsiteX14" fmla="*/ 2715658 w 4572000"/>
                <a:gd name="connsiteY14" fmla="*/ 0 h 543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2000" h="5431316">
                  <a:moveTo>
                    <a:pt x="2715658" y="0"/>
                  </a:moveTo>
                  <a:cubicBezTo>
                    <a:pt x="3371828" y="0"/>
                    <a:pt x="3973643" y="232720"/>
                    <a:pt x="4443068" y="620125"/>
                  </a:cubicBezTo>
                  <a:lnTo>
                    <a:pt x="4572000" y="737306"/>
                  </a:lnTo>
                  <a:lnTo>
                    <a:pt x="4572000" y="838299"/>
                  </a:lnTo>
                  <a:lnTo>
                    <a:pt x="4526425" y="796877"/>
                  </a:lnTo>
                  <a:cubicBezTo>
                    <a:pt x="4096594" y="442149"/>
                    <a:pt x="3545541" y="229059"/>
                    <a:pt x="2944717" y="229059"/>
                  </a:cubicBezTo>
                  <a:cubicBezTo>
                    <a:pt x="1571406" y="229059"/>
                    <a:pt x="458118" y="1342347"/>
                    <a:pt x="458118" y="2715658"/>
                  </a:cubicBezTo>
                  <a:cubicBezTo>
                    <a:pt x="458118" y="4088969"/>
                    <a:pt x="1571406" y="5202257"/>
                    <a:pt x="2944717" y="5202257"/>
                  </a:cubicBezTo>
                  <a:cubicBezTo>
                    <a:pt x="3545541" y="5202257"/>
                    <a:pt x="4096594" y="4989167"/>
                    <a:pt x="4526425" y="4634439"/>
                  </a:cubicBezTo>
                  <a:lnTo>
                    <a:pt x="4572000" y="4593018"/>
                  </a:lnTo>
                  <a:lnTo>
                    <a:pt x="4572000" y="4694011"/>
                  </a:lnTo>
                  <a:lnTo>
                    <a:pt x="4443068" y="4811192"/>
                  </a:lnTo>
                  <a:cubicBezTo>
                    <a:pt x="3973643" y="5198596"/>
                    <a:pt x="3371828" y="5431316"/>
                    <a:pt x="2715658" y="5431316"/>
                  </a:cubicBezTo>
                  <a:cubicBezTo>
                    <a:pt x="1215842" y="5431316"/>
                    <a:pt x="0" y="4215474"/>
                    <a:pt x="0" y="2715658"/>
                  </a:cubicBezTo>
                  <a:cubicBezTo>
                    <a:pt x="0" y="1215842"/>
                    <a:pt x="1215842" y="0"/>
                    <a:pt x="2715658" y="0"/>
                  </a:cubicBezTo>
                  <a:close/>
                </a:path>
              </a:pathLst>
            </a:cu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p>
          </p:txBody>
        </p:sp>
      </p:grpSp>
      <p:sp>
        <p:nvSpPr>
          <p:cNvPr id="10" name="文本框 7"/>
          <p:cNvSpPr txBox="1"/>
          <p:nvPr>
            <p:custDataLst>
              <p:tags r:id="rId4"/>
            </p:custDataLst>
          </p:nvPr>
        </p:nvSpPr>
        <p:spPr>
          <a:xfrm>
            <a:off x="762000" y="368300"/>
            <a:ext cx="7327900" cy="850900"/>
          </a:xfrm>
          <a:prstGeom prst="rect">
            <a:avLst/>
          </a:prstGeom>
          <a:noFill/>
        </p:spPr>
        <p:txBody>
          <a:bodyPr wrap="square" lIns="63500" tIns="25400" rIns="63500" bIns="25400" rtlCol="0" anchor="t" anchorCtr="0"/>
          <a:p>
            <a:pPr marL="0" algn="ctr">
              <a:lnSpc>
                <a:spcPct val="100000"/>
              </a:lnSpc>
              <a:spcBef>
                <a:spcPts val="0"/>
              </a:spcBef>
              <a:spcAft>
                <a:spcPts val="0"/>
              </a:spcAft>
              <a:buClrTx/>
              <a:buSzTx/>
              <a:buFontTx/>
              <a:buNone/>
            </a:pPr>
            <a:r>
              <a:rPr lang="zh-CN" altLang="en-US" sz="4000" b="1" smtClean="0">
                <a:ln w="3175">
                  <a:noFill/>
                </a:ln>
                <a:solidFill>
                  <a:srgbClr val="007DE2"/>
                </a:solidFill>
                <a:effectLst/>
                <a:latin typeface="微软雅黑" panose="020B0503020204020204" charset="-122"/>
                <a:ea typeface="微软雅黑" panose="020B0503020204020204" charset="-122"/>
                <a:cs typeface="+mj-cs"/>
              </a:rPr>
              <a:t>大卫·法尔克：取信飞人最关键</a:t>
            </a:r>
            <a:endParaRPr lang="zh-CN" altLang="en-US" sz="4000" b="1" smtClean="0">
              <a:ln w="3175">
                <a:noFill/>
              </a:ln>
              <a:solidFill>
                <a:srgbClr val="007DE2"/>
              </a:solidFill>
              <a:effectLst/>
              <a:latin typeface="微软雅黑" panose="020B0503020204020204" charset="-122"/>
              <a:ea typeface="微软雅黑" panose="020B0503020204020204" charset="-122"/>
              <a:cs typeface="+mj-cs"/>
            </a:endParaRPr>
          </a:p>
        </p:txBody>
      </p:sp>
      <p:sp>
        <p:nvSpPr>
          <p:cNvPr id="11" name="Title 6"/>
          <p:cNvSpPr txBox="1"/>
          <p:nvPr>
            <p:custDataLst>
              <p:tags r:id="rId5"/>
            </p:custDataLst>
          </p:nvPr>
        </p:nvSpPr>
        <p:spPr>
          <a:xfrm>
            <a:off x="8522335" y="5565775"/>
            <a:ext cx="3491230" cy="1033145"/>
          </a:xfrm>
          <a:prstGeom prst="rect">
            <a:avLst/>
          </a:prstGeom>
          <a:noFill/>
          <a:ln w="3175">
            <a:noFill/>
            <a:prstDash val="dash"/>
          </a:ln>
        </p:spPr>
        <p:txBody>
          <a:bodyPr wrap="square" lIns="63500" tIns="25400" rIns="63500" bIns="2540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defTabSz="914400" fontAlgn="ctr">
              <a:lnSpc>
                <a:spcPct val="120000"/>
              </a:lnSpc>
              <a:spcBef>
                <a:spcPts val="0"/>
              </a:spcBef>
              <a:spcAft>
                <a:spcPts val="800"/>
              </a:spcAft>
              <a:buClrTx/>
              <a:buSzTx/>
              <a:buFont typeface="Wingdings" panose="05000000000000000000" charset="0"/>
              <a:buNone/>
            </a:pPr>
            <a:r>
              <a:rPr lang="zh-CN" altLang="en-US" sz="12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资料来源：腾讯体育.专访乔丹经纪人：本想做律师 取信飞人最关键. (2011.03.03). [2023.01.07] . https://sports.qq.com/a/20110303/000406.htm</a:t>
            </a:r>
            <a:endParaRPr lang="zh-CN" altLang="en-US" sz="12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9" name="矩形 1"/>
          <p:cNvSpPr/>
          <p:nvPr>
            <p:custDataLst>
              <p:tags r:id="rId6"/>
            </p:custDataLst>
          </p:nvPr>
        </p:nvSpPr>
        <p:spPr>
          <a:xfrm>
            <a:off x="0" y="368300"/>
            <a:ext cx="457204"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487" name="圆角矩形 486"/>
          <p:cNvSpPr/>
          <p:nvPr>
            <p:custDataLst>
              <p:tags r:id="rId7"/>
            </p:custDataLst>
          </p:nvPr>
        </p:nvSpPr>
        <p:spPr>
          <a:xfrm>
            <a:off x="314325" y="1626235"/>
            <a:ext cx="7762875" cy="4816475"/>
          </a:xfrm>
          <a:prstGeom prst="roundRect">
            <a:avLst>
              <a:gd name="adj" fmla="val 346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latin typeface="微软雅黑" panose="020B0503020204020204" charset="-122"/>
              <a:ea typeface="微软雅黑" panose="020B0503020204020204" charset="-122"/>
            </a:endParaRPr>
          </a:p>
        </p:txBody>
      </p:sp>
      <p:sp>
        <p:nvSpPr>
          <p:cNvPr id="488" name="圆角矩形 487"/>
          <p:cNvSpPr/>
          <p:nvPr>
            <p:custDataLst>
              <p:tags r:id="rId8"/>
            </p:custDataLst>
          </p:nvPr>
        </p:nvSpPr>
        <p:spPr>
          <a:xfrm>
            <a:off x="763790" y="1596812"/>
            <a:ext cx="474041" cy="6553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89" name="直接连接符 488"/>
          <p:cNvCxnSpPr/>
          <p:nvPr>
            <p:custDataLst>
              <p:tags r:id="rId9"/>
            </p:custDataLst>
          </p:nvPr>
        </p:nvCxnSpPr>
        <p:spPr>
          <a:xfrm>
            <a:off x="314325" y="2848981"/>
            <a:ext cx="721438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0" name="圆角矩形 489"/>
          <p:cNvSpPr/>
          <p:nvPr>
            <p:custDataLst>
              <p:tags r:id="rId10"/>
            </p:custDataLst>
          </p:nvPr>
        </p:nvSpPr>
        <p:spPr>
          <a:xfrm>
            <a:off x="763790" y="2824953"/>
            <a:ext cx="474041" cy="6553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91" name="直接连接符 490"/>
          <p:cNvCxnSpPr/>
          <p:nvPr>
            <p:custDataLst>
              <p:tags r:id="rId11"/>
            </p:custDataLst>
          </p:nvPr>
        </p:nvCxnSpPr>
        <p:spPr>
          <a:xfrm>
            <a:off x="314325" y="4342719"/>
            <a:ext cx="721438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2" name="圆角矩形 10"/>
          <p:cNvSpPr/>
          <p:nvPr>
            <p:custDataLst>
              <p:tags r:id="rId12"/>
            </p:custDataLst>
          </p:nvPr>
        </p:nvSpPr>
        <p:spPr>
          <a:xfrm>
            <a:off x="763790" y="4318691"/>
            <a:ext cx="474041" cy="6553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3" name="文本框 492"/>
          <p:cNvSpPr txBox="1"/>
          <p:nvPr>
            <p:custDataLst>
              <p:tags r:id="rId13"/>
            </p:custDataLst>
          </p:nvPr>
        </p:nvSpPr>
        <p:spPr>
          <a:xfrm>
            <a:off x="659765" y="1839595"/>
            <a:ext cx="7226300" cy="1289050"/>
          </a:xfrm>
          <a:prstGeom prst="rect">
            <a:avLst/>
          </a:prstGeom>
          <a:noFill/>
        </p:spPr>
        <p:txBody>
          <a:bodyPr wrap="square" rtlCol="0" anchor="t" anchorCtr="0">
            <a:normAutofit/>
          </a:bodyPr>
          <a:p>
            <a:pPr marL="0" lvl="0" indent="0" algn="l">
              <a:lnSpc>
                <a:spcPct val="130000"/>
              </a:lnSpc>
              <a:spcBef>
                <a:spcPts val="0"/>
              </a:spcBef>
              <a:spcAft>
                <a:spcPts val="0"/>
              </a:spcAft>
              <a:buSzPct val="100000"/>
            </a:pPr>
            <a:r>
              <a:rPr lang="zh-CN" spc="150" dirty="0">
                <a:solidFill>
                  <a:schemeClr val="tx1">
                    <a:lumMod val="75000"/>
                    <a:lumOff val="25000"/>
                  </a:schemeClr>
                </a:solidFill>
                <a:uFillTx/>
                <a:latin typeface="Arial" panose="020B0604020202020204" pitchFamily="34" charset="0"/>
                <a:ea typeface="微软雅黑" panose="020B0503020204020204" charset="-122"/>
              </a:rPr>
              <a:t>在鼎盛时期，他曾经同时代理40位以上的客户，NBA历史上的首个“亿元巨单”也是他的手笔。</a:t>
            </a:r>
            <a:endParaRPr lang="zh-CN" spc="150" dirty="0">
              <a:solidFill>
                <a:schemeClr val="tx1">
                  <a:lumMod val="75000"/>
                  <a:lumOff val="25000"/>
                </a:schemeClr>
              </a:solidFill>
              <a:uFillTx/>
              <a:latin typeface="Arial" panose="020B0604020202020204" pitchFamily="34" charset="0"/>
              <a:ea typeface="微软雅黑" panose="020B0503020204020204" charset="-122"/>
            </a:endParaRPr>
          </a:p>
        </p:txBody>
      </p:sp>
      <p:sp>
        <p:nvSpPr>
          <p:cNvPr id="494" name="文本框 493"/>
          <p:cNvSpPr txBox="1"/>
          <p:nvPr>
            <p:custDataLst>
              <p:tags r:id="rId14"/>
            </p:custDataLst>
          </p:nvPr>
        </p:nvSpPr>
        <p:spPr>
          <a:xfrm>
            <a:off x="659765" y="2966085"/>
            <a:ext cx="7226300" cy="1289050"/>
          </a:xfrm>
          <a:prstGeom prst="rect">
            <a:avLst/>
          </a:prstGeom>
          <a:noFill/>
        </p:spPr>
        <p:txBody>
          <a:bodyPr wrap="square" rtlCol="0" anchor="t" anchorCtr="0">
            <a:noAutofit/>
          </a:bodyPr>
          <a:p>
            <a:pPr marL="0" lvl="0" indent="0" algn="l">
              <a:lnSpc>
                <a:spcPct val="130000"/>
              </a:lnSpc>
              <a:spcBef>
                <a:spcPts val="0"/>
              </a:spcBef>
              <a:spcAft>
                <a:spcPts val="0"/>
              </a:spcAft>
              <a:buSzPct val="100000"/>
            </a:pPr>
            <a:r>
              <a:rPr lang="zh-CN" altLang="en-US" spc="150" dirty="0">
                <a:solidFill>
                  <a:schemeClr val="tx1">
                    <a:lumMod val="75000"/>
                    <a:lumOff val="25000"/>
                  </a:schemeClr>
                </a:solidFill>
                <a:uFillTx/>
                <a:latin typeface="Arial" panose="020B0604020202020204" pitchFamily="34" charset="0"/>
                <a:ea typeface="微软雅黑" panose="020B0503020204020204" charset="-122"/>
              </a:rPr>
              <a:t>朋友说：“你应该去做律师，因为你是个辩论的好</a:t>
            </a:r>
            <a:r>
              <a:rPr lang="zh-CN" altLang="en-US" spc="150" dirty="0">
                <a:solidFill>
                  <a:schemeClr val="tx1">
                    <a:lumMod val="75000"/>
                    <a:lumOff val="25000"/>
                  </a:schemeClr>
                </a:solidFill>
                <a:uFillTx/>
                <a:latin typeface="Arial" panose="020B0604020202020204" pitchFamily="34" charset="0"/>
                <a:ea typeface="微软雅黑" panose="020B0503020204020204" charset="-122"/>
                <a:sym typeface="+mn-ea"/>
              </a:rPr>
              <a:t>手。”</a:t>
            </a:r>
            <a:endParaRPr lang="zh-CN" altLang="en-US" spc="150" dirty="0">
              <a:solidFill>
                <a:schemeClr val="tx1">
                  <a:lumMod val="75000"/>
                  <a:lumOff val="25000"/>
                </a:schemeClr>
              </a:solidFill>
              <a:uFillTx/>
              <a:latin typeface="Arial" panose="020B0604020202020204" pitchFamily="34" charset="0"/>
              <a:ea typeface="微软雅黑" panose="020B0503020204020204" charset="-122"/>
              <a:sym typeface="+mn-ea"/>
            </a:endParaRPr>
          </a:p>
          <a:p>
            <a:pPr marL="0" lvl="0" indent="0" algn="l">
              <a:lnSpc>
                <a:spcPct val="130000"/>
              </a:lnSpc>
              <a:spcBef>
                <a:spcPts val="0"/>
              </a:spcBef>
              <a:spcAft>
                <a:spcPts val="0"/>
              </a:spcAft>
              <a:buSzPct val="100000"/>
            </a:pPr>
            <a:r>
              <a:rPr lang="zh-CN" altLang="en-US" spc="150" dirty="0">
                <a:solidFill>
                  <a:schemeClr val="tx1">
                    <a:lumMod val="75000"/>
                    <a:lumOff val="25000"/>
                  </a:schemeClr>
                </a:solidFill>
                <a:uFillTx/>
                <a:latin typeface="Arial" panose="020B0604020202020204" pitchFamily="34" charset="0"/>
                <a:ea typeface="微软雅黑" panose="020B0503020204020204" charset="-122"/>
              </a:rPr>
              <a:t>“校篮球队呢，素来有新人不许打比赛的规定，所以我就觉得我应该替他们争取自己的权益。”</a:t>
            </a:r>
            <a:endParaRPr lang="zh-CN" altLang="en-US" spc="150" dirty="0">
              <a:solidFill>
                <a:schemeClr val="tx1">
                  <a:lumMod val="75000"/>
                  <a:lumOff val="25000"/>
                </a:schemeClr>
              </a:solidFill>
              <a:uFillTx/>
              <a:latin typeface="Arial" panose="020B0604020202020204" pitchFamily="34" charset="0"/>
              <a:ea typeface="微软雅黑" panose="020B0503020204020204" charset="-122"/>
            </a:endParaRPr>
          </a:p>
        </p:txBody>
      </p:sp>
      <p:sp>
        <p:nvSpPr>
          <p:cNvPr id="495" name="文本框 494"/>
          <p:cNvSpPr txBox="1"/>
          <p:nvPr>
            <p:custDataLst>
              <p:tags r:id="rId15"/>
            </p:custDataLst>
          </p:nvPr>
        </p:nvSpPr>
        <p:spPr>
          <a:xfrm>
            <a:off x="659765" y="4489450"/>
            <a:ext cx="7226300" cy="1289050"/>
          </a:xfrm>
          <a:prstGeom prst="rect">
            <a:avLst/>
          </a:prstGeom>
          <a:noFill/>
        </p:spPr>
        <p:txBody>
          <a:bodyPr wrap="square" rtlCol="0" anchor="t" anchorCtr="0">
            <a:noAutofit/>
          </a:bodyPr>
          <a:p>
            <a:pPr marL="0" lvl="0" indent="0" algn="l">
              <a:lnSpc>
                <a:spcPct val="130000"/>
              </a:lnSpc>
              <a:spcBef>
                <a:spcPts val="0"/>
              </a:spcBef>
              <a:spcAft>
                <a:spcPts val="0"/>
              </a:spcAft>
              <a:buSzPct val="100000"/>
            </a:pPr>
            <a:r>
              <a:rPr lang="en-US" altLang="zh-CN" spc="15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rPr>
              <a:t>“现在去讲当年的事都是非常可笑的，比如约翰·卢卡斯想买个新车，我就会给至少五个经销商打电话看是否能给他节省20美元出来。”“从1976到1980年，我都在做这些事。直到1980年，我开始真正代理自己的客户，经过在那些老手身边五年的磨练，我终于能出师了。”</a:t>
            </a:r>
            <a:endParaRPr lang="en-US" altLang="zh-CN" spc="15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1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7"/>
          <p:cNvSpPr txBox="1"/>
          <p:nvPr>
            <p:custDataLst>
              <p:tags r:id="rId1"/>
            </p:custDataLst>
          </p:nvPr>
        </p:nvSpPr>
        <p:spPr>
          <a:xfrm>
            <a:off x="762000" y="368300"/>
            <a:ext cx="7327900" cy="850900"/>
          </a:xfrm>
          <a:prstGeom prst="rect">
            <a:avLst/>
          </a:prstGeom>
          <a:noFill/>
        </p:spPr>
        <p:txBody>
          <a:bodyPr wrap="square" lIns="63500" tIns="25400" rIns="63500" bIns="25400" rtlCol="0" anchor="t" anchorCtr="0"/>
          <a:p>
            <a:pPr marL="0" algn="ctr">
              <a:lnSpc>
                <a:spcPct val="100000"/>
              </a:lnSpc>
              <a:spcBef>
                <a:spcPts val="0"/>
              </a:spcBef>
              <a:spcAft>
                <a:spcPts val="0"/>
              </a:spcAft>
              <a:buClrTx/>
              <a:buSzTx/>
              <a:buFontTx/>
              <a:buNone/>
            </a:pPr>
            <a:r>
              <a:rPr lang="zh-CN" altLang="en-US" sz="4000" b="1" smtClean="0">
                <a:ln w="3175">
                  <a:noFill/>
                </a:ln>
                <a:solidFill>
                  <a:srgbClr val="007DE2"/>
                </a:solidFill>
                <a:effectLst/>
                <a:latin typeface="微软雅黑" panose="020B0503020204020204" charset="-122"/>
                <a:ea typeface="微软雅黑" panose="020B0503020204020204" charset="-122"/>
                <a:cs typeface="+mj-cs"/>
              </a:rPr>
              <a:t>大卫·法尔克：取信飞人最关键</a:t>
            </a:r>
            <a:endParaRPr lang="zh-CN" altLang="en-US" sz="4000" b="1" smtClean="0">
              <a:ln w="3175">
                <a:noFill/>
              </a:ln>
              <a:solidFill>
                <a:srgbClr val="007DE2"/>
              </a:solidFill>
              <a:effectLst/>
              <a:latin typeface="微软雅黑" panose="020B0503020204020204" charset="-122"/>
              <a:ea typeface="微软雅黑" panose="020B0503020204020204" charset="-122"/>
              <a:cs typeface="+mj-cs"/>
            </a:endParaRPr>
          </a:p>
        </p:txBody>
      </p:sp>
      <p:sp>
        <p:nvSpPr>
          <p:cNvPr id="11" name="Title 6"/>
          <p:cNvSpPr txBox="1"/>
          <p:nvPr>
            <p:custDataLst>
              <p:tags r:id="rId2"/>
            </p:custDataLst>
          </p:nvPr>
        </p:nvSpPr>
        <p:spPr>
          <a:xfrm>
            <a:off x="8522335" y="5565775"/>
            <a:ext cx="3491230" cy="1033145"/>
          </a:xfrm>
          <a:prstGeom prst="rect">
            <a:avLst/>
          </a:prstGeom>
          <a:noFill/>
          <a:ln w="3175">
            <a:noFill/>
            <a:prstDash val="dash"/>
          </a:ln>
        </p:spPr>
        <p:txBody>
          <a:bodyPr wrap="square" lIns="63500" tIns="25400" rIns="63500" bIns="2540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defTabSz="914400" fontAlgn="ctr">
              <a:lnSpc>
                <a:spcPct val="120000"/>
              </a:lnSpc>
              <a:spcBef>
                <a:spcPts val="0"/>
              </a:spcBef>
              <a:spcAft>
                <a:spcPts val="800"/>
              </a:spcAft>
              <a:buClrTx/>
              <a:buSzTx/>
              <a:buFont typeface="Wingdings" panose="05000000000000000000" charset="0"/>
              <a:buNone/>
            </a:pPr>
            <a:r>
              <a:rPr lang="zh-CN" altLang="en-US" sz="12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资料来源：腾讯体育.专访乔丹经纪人：本想做律师 取信飞人最关键. (2011.03.03). [2023.01.07] . https://sports.qq.com/a/20110303/000406.htm</a:t>
            </a:r>
            <a:endParaRPr lang="zh-CN" altLang="en-US" sz="12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9" name="矩形 1"/>
          <p:cNvSpPr/>
          <p:nvPr>
            <p:custDataLst>
              <p:tags r:id="rId3"/>
            </p:custDataLst>
          </p:nvPr>
        </p:nvSpPr>
        <p:spPr>
          <a:xfrm>
            <a:off x="0" y="368300"/>
            <a:ext cx="457204"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487" name="圆角矩形 486"/>
          <p:cNvSpPr/>
          <p:nvPr>
            <p:custDataLst>
              <p:tags r:id="rId4"/>
            </p:custDataLst>
          </p:nvPr>
        </p:nvSpPr>
        <p:spPr>
          <a:xfrm>
            <a:off x="314325" y="1626235"/>
            <a:ext cx="7762875" cy="4816475"/>
          </a:xfrm>
          <a:prstGeom prst="roundRect">
            <a:avLst>
              <a:gd name="adj" fmla="val 346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latin typeface="微软雅黑" panose="020B0503020204020204" charset="-122"/>
              <a:ea typeface="微软雅黑" panose="020B0503020204020204" charset="-122"/>
            </a:endParaRPr>
          </a:p>
        </p:txBody>
      </p:sp>
      <p:sp>
        <p:nvSpPr>
          <p:cNvPr id="488" name="圆角矩形 487"/>
          <p:cNvSpPr/>
          <p:nvPr>
            <p:custDataLst>
              <p:tags r:id="rId5"/>
            </p:custDataLst>
          </p:nvPr>
        </p:nvSpPr>
        <p:spPr>
          <a:xfrm>
            <a:off x="763790" y="1596812"/>
            <a:ext cx="474041" cy="6553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3" name="文本框 492"/>
          <p:cNvSpPr txBox="1"/>
          <p:nvPr>
            <p:custDataLst>
              <p:tags r:id="rId6"/>
            </p:custDataLst>
          </p:nvPr>
        </p:nvSpPr>
        <p:spPr>
          <a:xfrm>
            <a:off x="659765" y="1915795"/>
            <a:ext cx="7226300" cy="833120"/>
          </a:xfrm>
          <a:prstGeom prst="rect">
            <a:avLst/>
          </a:prstGeom>
          <a:noFill/>
        </p:spPr>
        <p:txBody>
          <a:bodyPr wrap="square" rtlCol="0" anchor="t" anchorCtr="0">
            <a:noAutofit/>
          </a:bodyPr>
          <a:p>
            <a:pPr indent="0" algn="l" fontAlgn="auto">
              <a:lnSpc>
                <a:spcPct val="150000"/>
              </a:lnSpc>
              <a:spcBef>
                <a:spcPts val="0"/>
              </a:spcBef>
              <a:spcAft>
                <a:spcPts val="0"/>
              </a:spcAft>
              <a:buClrTx/>
              <a:buSzTx/>
              <a:buFontTx/>
            </a:pPr>
            <a:r>
              <a:rPr lang="zh-CN" sz="1800" spc="150" dirty="0">
                <a:solidFill>
                  <a:schemeClr val="tx1">
                    <a:lumMod val="75000"/>
                    <a:lumOff val="25000"/>
                  </a:schemeClr>
                </a:solidFill>
                <a:uFillTx/>
                <a:latin typeface="Arial" panose="020B0604020202020204" pitchFamily="34" charset="0"/>
                <a:ea typeface="微软雅黑" panose="020B0503020204020204" charset="-122"/>
                <a:sym typeface="+mn-ea"/>
              </a:rPr>
              <a:t>当时我在ProServ公司工作，我们和北卡罗来纳大学有着很深的合作关系，当时有一位叫做汤姆·拉加德的球员，他的膝盖受了很严重的伤，而我们帮他争取到了很大的一笔补偿金，于是北卡的球员就非常信任我们，乔丹就是其中的一位。在我们和乔丹建立合作关系后，我就想，我是为乔丹打工的，我要为他服务，为他争取权益，只有这样，双方的合作才能长远。我们在一起合作也确实非常的融洽，大概在一起工作了两三年之后，乔丹有一次对我说“大卫，你从ProServ辞职吧，以后全职为我工作算了”，我当时真的这么想过，但我又怕万一哪天被乔丹炒掉会失业，所以当时没敢辞职，但那一刻我知道，</a:t>
            </a:r>
            <a:r>
              <a:rPr lang="zh-CN" sz="1800" b="1" spc="150" dirty="0">
                <a:solidFill>
                  <a:srgbClr val="FF0000"/>
                </a:solidFill>
                <a:uFillTx/>
                <a:latin typeface="Arial" panose="020B0604020202020204" pitchFamily="34" charset="0"/>
                <a:ea typeface="微软雅黑" panose="020B0503020204020204" charset="-122"/>
                <a:sym typeface="+mn-ea"/>
              </a:rPr>
              <a:t>我已经赢得了他的信任。</a:t>
            </a:r>
            <a:endParaRPr lang="zh-CN" sz="1800" b="1" spc="150" dirty="0">
              <a:solidFill>
                <a:srgbClr val="FF0000"/>
              </a:solidFill>
              <a:uFillTx/>
              <a:latin typeface="Arial" panose="020B0604020202020204" pitchFamily="34" charset="0"/>
              <a:ea typeface="微软雅黑" panose="020B0503020204020204" charset="-122"/>
              <a:sym typeface="+mn-ea"/>
            </a:endParaRPr>
          </a:p>
        </p:txBody>
      </p:sp>
      <p:grpSp>
        <p:nvGrpSpPr>
          <p:cNvPr id="2" name="组合 1"/>
          <p:cNvGrpSpPr/>
          <p:nvPr/>
        </p:nvGrpSpPr>
        <p:grpSpPr>
          <a:xfrm>
            <a:off x="8521700" y="735965"/>
            <a:ext cx="3670300" cy="4359910"/>
            <a:chOff x="11820" y="1016"/>
            <a:chExt cx="7380" cy="8766"/>
          </a:xfrm>
        </p:grpSpPr>
        <p:pic>
          <p:nvPicPr>
            <p:cNvPr id="3" name="图片 2"/>
            <p:cNvPicPr>
              <a:picLocks noChangeAspect="1"/>
            </p:cNvPicPr>
            <p:nvPr>
              <p:custDataLst>
                <p:tags r:id="rId7"/>
              </p:custDataLst>
            </p:nvPr>
          </p:nvPicPr>
          <p:blipFill>
            <a:blip r:embed="rId8"/>
            <a:srcRect l="37111" t="291" r="6873" b="-291"/>
            <a:stretch>
              <a:fillRect/>
            </a:stretch>
          </p:blipFill>
          <p:spPr>
            <a:xfrm>
              <a:off x="11820" y="1016"/>
              <a:ext cx="7380" cy="8767"/>
            </a:xfrm>
            <a:custGeom>
              <a:avLst/>
              <a:gdLst>
                <a:gd name="connsiteX0" fmla="*/ 2715658 w 4571999"/>
                <a:gd name="connsiteY0" fmla="*/ 0 h 5431316"/>
                <a:gd name="connsiteX1" fmla="*/ 4443068 w 4571999"/>
                <a:gd name="connsiteY1" fmla="*/ 620125 h 5431316"/>
                <a:gd name="connsiteX2" fmla="*/ 4571999 w 4571999"/>
                <a:gd name="connsiteY2" fmla="*/ 737305 h 5431316"/>
                <a:gd name="connsiteX3" fmla="*/ 4571999 w 4571999"/>
                <a:gd name="connsiteY3" fmla="*/ 4694012 h 5431316"/>
                <a:gd name="connsiteX4" fmla="*/ 4443068 w 4571999"/>
                <a:gd name="connsiteY4" fmla="*/ 4811192 h 5431316"/>
                <a:gd name="connsiteX5" fmla="*/ 2715658 w 4571999"/>
                <a:gd name="connsiteY5" fmla="*/ 5431316 h 5431316"/>
                <a:gd name="connsiteX6" fmla="*/ 0 w 4571999"/>
                <a:gd name="connsiteY6" fmla="*/ 2715658 h 5431316"/>
                <a:gd name="connsiteX7" fmla="*/ 2715658 w 4571999"/>
                <a:gd name="connsiteY7" fmla="*/ 0 h 543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1999" h="5431316">
                  <a:moveTo>
                    <a:pt x="2715658" y="0"/>
                  </a:moveTo>
                  <a:cubicBezTo>
                    <a:pt x="3371828" y="0"/>
                    <a:pt x="3973643" y="232720"/>
                    <a:pt x="4443068" y="620125"/>
                  </a:cubicBezTo>
                  <a:lnTo>
                    <a:pt x="4571999" y="737305"/>
                  </a:lnTo>
                  <a:lnTo>
                    <a:pt x="4571999" y="4694012"/>
                  </a:lnTo>
                  <a:lnTo>
                    <a:pt x="4443068" y="4811192"/>
                  </a:lnTo>
                  <a:cubicBezTo>
                    <a:pt x="3973643" y="5198596"/>
                    <a:pt x="3371828" y="5431316"/>
                    <a:pt x="2715658" y="5431316"/>
                  </a:cubicBezTo>
                  <a:cubicBezTo>
                    <a:pt x="1215842" y="5431316"/>
                    <a:pt x="0" y="4215474"/>
                    <a:pt x="0" y="2715658"/>
                  </a:cubicBezTo>
                  <a:cubicBezTo>
                    <a:pt x="0" y="1215842"/>
                    <a:pt x="1215842" y="0"/>
                    <a:pt x="2715658" y="0"/>
                  </a:cubicBezTo>
                  <a:close/>
                </a:path>
              </a:pathLst>
            </a:custGeom>
          </p:spPr>
        </p:pic>
        <p:sp>
          <p:nvSpPr>
            <p:cNvPr id="4" name="任意多边形: 形状 18"/>
            <p:cNvSpPr/>
            <p:nvPr>
              <p:custDataLst>
                <p:tags r:id="rId9"/>
              </p:custDataLst>
            </p:nvPr>
          </p:nvSpPr>
          <p:spPr>
            <a:xfrm>
              <a:off x="11820" y="1016"/>
              <a:ext cx="7380" cy="8767"/>
            </a:xfrm>
            <a:custGeom>
              <a:avLst/>
              <a:gdLst>
                <a:gd name="connsiteX0" fmla="*/ 2715658 w 4572000"/>
                <a:gd name="connsiteY0" fmla="*/ 0 h 5431316"/>
                <a:gd name="connsiteX1" fmla="*/ 4443068 w 4572000"/>
                <a:gd name="connsiteY1" fmla="*/ 620125 h 5431316"/>
                <a:gd name="connsiteX2" fmla="*/ 4572000 w 4572000"/>
                <a:gd name="connsiteY2" fmla="*/ 737306 h 5431316"/>
                <a:gd name="connsiteX3" fmla="*/ 4572000 w 4572000"/>
                <a:gd name="connsiteY3" fmla="*/ 838299 h 5431316"/>
                <a:gd name="connsiteX4" fmla="*/ 4526425 w 4572000"/>
                <a:gd name="connsiteY4" fmla="*/ 796877 h 5431316"/>
                <a:gd name="connsiteX5" fmla="*/ 2944717 w 4572000"/>
                <a:gd name="connsiteY5" fmla="*/ 229059 h 5431316"/>
                <a:gd name="connsiteX6" fmla="*/ 458118 w 4572000"/>
                <a:gd name="connsiteY6" fmla="*/ 2715658 h 5431316"/>
                <a:gd name="connsiteX7" fmla="*/ 2944717 w 4572000"/>
                <a:gd name="connsiteY7" fmla="*/ 5202257 h 5431316"/>
                <a:gd name="connsiteX8" fmla="*/ 4526425 w 4572000"/>
                <a:gd name="connsiteY8" fmla="*/ 4634439 h 5431316"/>
                <a:gd name="connsiteX9" fmla="*/ 4572000 w 4572000"/>
                <a:gd name="connsiteY9" fmla="*/ 4593018 h 5431316"/>
                <a:gd name="connsiteX10" fmla="*/ 4572000 w 4572000"/>
                <a:gd name="connsiteY10" fmla="*/ 4694011 h 5431316"/>
                <a:gd name="connsiteX11" fmla="*/ 4443068 w 4572000"/>
                <a:gd name="connsiteY11" fmla="*/ 4811192 h 5431316"/>
                <a:gd name="connsiteX12" fmla="*/ 2715658 w 4572000"/>
                <a:gd name="connsiteY12" fmla="*/ 5431316 h 5431316"/>
                <a:gd name="connsiteX13" fmla="*/ 0 w 4572000"/>
                <a:gd name="connsiteY13" fmla="*/ 2715658 h 5431316"/>
                <a:gd name="connsiteX14" fmla="*/ 2715658 w 4572000"/>
                <a:gd name="connsiteY14" fmla="*/ 0 h 543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2000" h="5431316">
                  <a:moveTo>
                    <a:pt x="2715658" y="0"/>
                  </a:moveTo>
                  <a:cubicBezTo>
                    <a:pt x="3371828" y="0"/>
                    <a:pt x="3973643" y="232720"/>
                    <a:pt x="4443068" y="620125"/>
                  </a:cubicBezTo>
                  <a:lnTo>
                    <a:pt x="4572000" y="737306"/>
                  </a:lnTo>
                  <a:lnTo>
                    <a:pt x="4572000" y="838299"/>
                  </a:lnTo>
                  <a:lnTo>
                    <a:pt x="4526425" y="796877"/>
                  </a:lnTo>
                  <a:cubicBezTo>
                    <a:pt x="4096594" y="442149"/>
                    <a:pt x="3545541" y="229059"/>
                    <a:pt x="2944717" y="229059"/>
                  </a:cubicBezTo>
                  <a:cubicBezTo>
                    <a:pt x="1571406" y="229059"/>
                    <a:pt x="458118" y="1342347"/>
                    <a:pt x="458118" y="2715658"/>
                  </a:cubicBezTo>
                  <a:cubicBezTo>
                    <a:pt x="458118" y="4088969"/>
                    <a:pt x="1571406" y="5202257"/>
                    <a:pt x="2944717" y="5202257"/>
                  </a:cubicBezTo>
                  <a:cubicBezTo>
                    <a:pt x="3545541" y="5202257"/>
                    <a:pt x="4096594" y="4989167"/>
                    <a:pt x="4526425" y="4634439"/>
                  </a:cubicBezTo>
                  <a:lnTo>
                    <a:pt x="4572000" y="4593018"/>
                  </a:lnTo>
                  <a:lnTo>
                    <a:pt x="4572000" y="4694011"/>
                  </a:lnTo>
                  <a:lnTo>
                    <a:pt x="4443068" y="4811192"/>
                  </a:lnTo>
                  <a:cubicBezTo>
                    <a:pt x="3973643" y="5198596"/>
                    <a:pt x="3371828" y="5431316"/>
                    <a:pt x="2715658" y="5431316"/>
                  </a:cubicBezTo>
                  <a:cubicBezTo>
                    <a:pt x="1215842" y="5431316"/>
                    <a:pt x="0" y="4215474"/>
                    <a:pt x="0" y="2715658"/>
                  </a:cubicBezTo>
                  <a:cubicBezTo>
                    <a:pt x="0" y="1215842"/>
                    <a:pt x="1215842" y="0"/>
                    <a:pt x="2715658" y="0"/>
                  </a:cubicBezTo>
                  <a:close/>
                </a:path>
              </a:pathLst>
            </a:cu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p>
          </p:txBody>
        </p:sp>
      </p:grpSp>
    </p:spTree>
    <p:custDataLst>
      <p:tags r:id="rId10"/>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Title 6" descr="7b0a202020202262756c6c6574223a20227b5c2263617465676f727949645c223a31303030362c5c2274656d706c61746549645c223a32303233313234327d220a7d0a"/>
          <p:cNvSpPr txBox="1"/>
          <p:nvPr>
            <p:custDataLst>
              <p:tags r:id="rId1"/>
            </p:custDataLst>
          </p:nvPr>
        </p:nvSpPr>
        <p:spPr>
          <a:xfrm>
            <a:off x="4420235" y="1905000"/>
            <a:ext cx="7459345" cy="4419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1143000" lvl="2" indent="-355600" algn="l" fontAlgn="ctr">
              <a:lnSpc>
                <a:spcPct val="200000"/>
              </a:lnSpc>
              <a:spcBef>
                <a:spcPts val="0"/>
              </a:spcBef>
              <a:spcAft>
                <a:spcPts val="800"/>
              </a:spcAft>
              <a:buSzPct val="100000"/>
              <a:buFont typeface="Arial" panose="020B0604020202020204" pitchFamily="34" charset="0"/>
              <a:buBlip>
                <a:blip r:embed="rId2"/>
              </a:buBlip>
            </a:pPr>
            <a:r>
              <a:rPr 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“随着时间的推移和篮球运动的发展，人们才渐渐看到了这个市场的巨大潜力。”</a:t>
            </a:r>
            <a:endParaRPr 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1143000" lvl="2" indent="-355600" algn="l" fontAlgn="ctr">
              <a:lnSpc>
                <a:spcPct val="200000"/>
              </a:lnSpc>
              <a:spcBef>
                <a:spcPts val="0"/>
              </a:spcBef>
              <a:spcAft>
                <a:spcPts val="800"/>
              </a:spcAft>
              <a:buSzPct val="100000"/>
              <a:buFont typeface="Arial" panose="020B0604020202020204" pitchFamily="34" charset="0"/>
              <a:buBlip>
                <a:blip r:embed="rId2"/>
              </a:buBlip>
            </a:pPr>
            <a:r>
              <a:rPr 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“像篮球这种集体项目，在当时从来没有过某位球员以个人身份参与商家合作推广的先例。我基本上开创了篮球运动领域体育营销（sports marketing in basketball）的先河。”</a:t>
            </a:r>
            <a:endParaRPr 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6" name="矩形 4"/>
          <p:cNvSpPr/>
          <p:nvPr>
            <p:custDataLst>
              <p:tags r:id="rId3"/>
            </p:custDataLst>
          </p:nvPr>
        </p:nvSpPr>
        <p:spPr>
          <a:xfrm>
            <a:off x="1483624" y="6"/>
            <a:ext cx="1897393" cy="1524012"/>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0" name="矩形 5"/>
          <p:cNvSpPr/>
          <p:nvPr>
            <p:custDataLst>
              <p:tags r:id="rId4"/>
            </p:custDataLst>
          </p:nvPr>
        </p:nvSpPr>
        <p:spPr>
          <a:xfrm>
            <a:off x="1483624" y="1676419"/>
            <a:ext cx="1897393" cy="76201"/>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6"/>
          <p:cNvSpPr/>
          <p:nvPr>
            <p:custDataLst>
              <p:tags r:id="rId5"/>
            </p:custDataLst>
          </p:nvPr>
        </p:nvSpPr>
        <p:spPr>
          <a:xfrm>
            <a:off x="1483624" y="4267185"/>
            <a:ext cx="1897393" cy="259081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2" name="图片 3"/>
          <p:cNvPicPr>
            <a:picLocks noChangeAspect="1"/>
          </p:cNvPicPr>
          <p:nvPr>
            <p:custDataLst>
              <p:tags r:id="rId6"/>
            </p:custDataLst>
          </p:nvPr>
        </p:nvPicPr>
        <p:blipFill rotWithShape="1">
          <a:blip r:embed="rId7"/>
          <a:srcRect t="3363" b="3363"/>
          <a:stretch>
            <a:fillRect/>
          </a:stretch>
        </p:blipFill>
        <p:spPr>
          <a:xfrm>
            <a:off x="241935" y="1905000"/>
            <a:ext cx="4178300" cy="2726690"/>
          </a:xfrm>
          <a:custGeom>
            <a:avLst/>
            <a:gdLst/>
            <a:ahLst/>
            <a:cxnLst>
              <a:cxn ang="3">
                <a:pos x="hc" y="t"/>
              </a:cxn>
              <a:cxn ang="cd2">
                <a:pos x="l" y="vc"/>
              </a:cxn>
              <a:cxn ang="cd4">
                <a:pos x="hc" y="b"/>
              </a:cxn>
              <a:cxn ang="0">
                <a:pos x="r" y="vc"/>
              </a:cxn>
            </a:cxnLst>
            <a:rect l="l" t="t" r="r" b="b"/>
            <a:pathLst>
              <a:path w="3840" h="3120">
                <a:moveTo>
                  <a:pt x="0" y="0"/>
                </a:moveTo>
                <a:lnTo>
                  <a:pt x="3840" y="0"/>
                </a:lnTo>
                <a:lnTo>
                  <a:pt x="3840" y="3120"/>
                </a:lnTo>
                <a:lnTo>
                  <a:pt x="0" y="3120"/>
                </a:lnTo>
                <a:lnTo>
                  <a:pt x="0" y="0"/>
                </a:lnTo>
                <a:close/>
              </a:path>
            </a:pathLst>
          </a:custGeom>
          <a:ln>
            <a:gradFill>
              <a:gsLst>
                <a:gs pos="0">
                  <a:srgbClr val="007BD3"/>
                </a:gs>
                <a:gs pos="100000">
                  <a:srgbClr val="034373"/>
                </a:gs>
              </a:gsLst>
            </a:gradFill>
          </a:ln>
        </p:spPr>
      </p:pic>
      <p:sp>
        <p:nvSpPr>
          <p:cNvPr id="2" name="文本框 1"/>
          <p:cNvSpPr txBox="1"/>
          <p:nvPr/>
        </p:nvSpPr>
        <p:spPr>
          <a:xfrm>
            <a:off x="5219700" y="582930"/>
            <a:ext cx="6096000" cy="1322070"/>
          </a:xfrm>
          <a:prstGeom prst="rect">
            <a:avLst/>
          </a:prstGeom>
          <a:noFill/>
        </p:spPr>
        <p:txBody>
          <a:bodyPr wrap="square" rtlCol="0" anchor="t">
            <a:spAutoFit/>
          </a:bodyPr>
          <a:p>
            <a:pPr lvl="0" algn="ctr" defTabSz="914400">
              <a:lnSpc>
                <a:spcPct val="100000"/>
              </a:lnSpc>
              <a:spcBef>
                <a:spcPts val="0"/>
              </a:spcBef>
              <a:spcAft>
                <a:spcPts val="0"/>
              </a:spcAft>
              <a:buClrTx/>
              <a:buSzTx/>
              <a:buFontTx/>
            </a:pPr>
            <a:r>
              <a:rPr lang="zh-CN" altLang="en-US" sz="4000" b="1">
                <a:solidFill>
                  <a:srgbClr val="007DE2"/>
                </a:solidFill>
                <a:latin typeface="微软雅黑" panose="020B0503020204020204" charset="-122"/>
                <a:ea typeface="微软雅黑" panose="020B0503020204020204" charset="-122"/>
                <a:cs typeface="+mj-cs"/>
                <a:sym typeface="+mn-ea"/>
              </a:rPr>
              <a:t>大卫·法尔克：</a:t>
            </a:r>
            <a:endParaRPr lang="zh-CN" altLang="en-US" sz="4000" b="1" spc="0">
              <a:solidFill>
                <a:srgbClr val="007DE2"/>
              </a:solidFill>
              <a:latin typeface="微软雅黑" panose="020B0503020204020204" charset="-122"/>
              <a:ea typeface="微软雅黑" panose="020B0503020204020204" charset="-122"/>
              <a:cs typeface="+mj-cs"/>
            </a:endParaRPr>
          </a:p>
          <a:p>
            <a:pPr lvl="0" algn="ctr" defTabSz="914400">
              <a:lnSpc>
                <a:spcPct val="100000"/>
              </a:lnSpc>
              <a:spcBef>
                <a:spcPts val="0"/>
              </a:spcBef>
              <a:spcAft>
                <a:spcPts val="0"/>
              </a:spcAft>
              <a:buClrTx/>
              <a:buSzTx/>
              <a:buFontTx/>
            </a:pPr>
            <a:r>
              <a:rPr lang="zh-CN" altLang="en-US" sz="4000" b="1" smtClean="0">
                <a:ln w="3175">
                  <a:noFill/>
                </a:ln>
                <a:solidFill>
                  <a:srgbClr val="007DE2"/>
                </a:solidFill>
                <a:effectLst/>
                <a:latin typeface="微软雅黑" panose="020B0503020204020204" charset="-122"/>
                <a:ea typeface="微软雅黑" panose="020B0503020204020204" charset="-122"/>
                <a:cs typeface="+mj-cs"/>
                <a:sym typeface="+mn-ea"/>
              </a:rPr>
              <a:t>与乔丹一起开创大场面</a:t>
            </a:r>
            <a:endParaRPr lang="zh-CN" altLang="en-US" sz="4000" b="1" smtClean="0">
              <a:ln w="3175">
                <a:noFill/>
              </a:ln>
              <a:solidFill>
                <a:srgbClr val="007DE2"/>
              </a:solidFill>
              <a:effectLst/>
              <a:latin typeface="微软雅黑" panose="020B0503020204020204" charset="-122"/>
              <a:ea typeface="微软雅黑" panose="020B0503020204020204" charset="-122"/>
              <a:cs typeface="+mj-cs"/>
              <a:sym typeface="+mn-ea"/>
            </a:endParaRPr>
          </a:p>
        </p:txBody>
      </p:sp>
      <p:sp>
        <p:nvSpPr>
          <p:cNvPr id="291" name="文本框 290"/>
          <p:cNvSpPr txBox="1"/>
          <p:nvPr>
            <p:custDataLst>
              <p:tags r:id="rId8"/>
            </p:custDataLst>
          </p:nvPr>
        </p:nvSpPr>
        <p:spPr>
          <a:xfrm>
            <a:off x="3380740" y="6261100"/>
            <a:ext cx="8409305" cy="533400"/>
          </a:xfrm>
          <a:prstGeom prst="rect">
            <a:avLst/>
          </a:prstGeom>
          <a:noFill/>
        </p:spPr>
        <p:txBody>
          <a:bodyPr wrap="square" rtlCol="0">
            <a:spAutoFit/>
          </a:bodyPr>
          <a:p>
            <a:pPr marL="584200" lvl="1" indent="-279400" algn="l" fontAlgn="ctr">
              <a:lnSpc>
                <a:spcPct val="120000"/>
              </a:lnSpc>
              <a:spcBef>
                <a:spcPts val="0"/>
              </a:spcBef>
              <a:spcAft>
                <a:spcPts val="800"/>
              </a:spcAft>
              <a:buClrTx/>
              <a:buSzTx/>
              <a:buFont typeface="Arial" panose="020B0604020202020204" pitchFamily="34" charset="0"/>
              <a:buChar char="○"/>
            </a:pPr>
            <a:r>
              <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rPr>
              <a:t>资料来源：搜狐体育.专访经纪人大卫法尔克 他和乔丹一起开创大场面. (2011.09.17). [2023.01.07] . https://sports.sohu.com/20110917/n319679393.shtml</a:t>
            </a:r>
            <a:endPar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pic>
        <p:nvPicPr>
          <p:cNvPr id="292" name="图片 291" descr="templates\docerresourceshop\icons\\31393935333133303b363531343430303bced5cad6"/>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5111750" y="2403475"/>
            <a:ext cx="457200" cy="457200"/>
          </a:xfrm>
          <a:prstGeom prst="rect">
            <a:avLst/>
          </a:prstGeom>
        </p:spPr>
      </p:pic>
      <p:pic>
        <p:nvPicPr>
          <p:cNvPr id="293" name="图片 292" descr="templates\docerresourceshop\icons\\31393935333133303b363531343430303bced5cad6"/>
          <p:cNvPicPr>
            <a:picLocks noChangeAspect="1"/>
          </p:cNvPicPr>
          <p:nvPr>
            <p:custDataLst>
              <p:tags r:id="rId12"/>
            </p:custDataLst>
          </p:nvPr>
        </p:nvPicPr>
        <p:blipFill>
          <a:blip r:embed="rId10">
            <a:extLst>
              <a:ext uri="{96DAC541-7B7A-43D3-8B79-37D633B846F1}">
                <asvg:svgBlip xmlns:asvg="http://schemas.microsoft.com/office/drawing/2016/SVG/main" r:embed="rId11"/>
              </a:ext>
            </a:extLst>
          </a:blip>
          <a:stretch>
            <a:fillRect/>
          </a:stretch>
        </p:blipFill>
        <p:spPr>
          <a:xfrm>
            <a:off x="5111750" y="3736975"/>
            <a:ext cx="457200" cy="457200"/>
          </a:xfrm>
          <a:prstGeom prst="rect">
            <a:avLst/>
          </a:prstGeom>
        </p:spPr>
      </p:pic>
    </p:spTree>
    <p:custDataLst>
      <p:tags r:id="rId1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Title 6" descr="7b0a202020202262756c6c6574223a20227b5c2263617465676f727949645c223a31303030362c5c2274656d706c61746549645c223a32303233313234327d220a7d0a"/>
          <p:cNvSpPr txBox="1"/>
          <p:nvPr>
            <p:custDataLst>
              <p:tags r:id="rId1"/>
            </p:custDataLst>
          </p:nvPr>
        </p:nvSpPr>
        <p:spPr>
          <a:xfrm>
            <a:off x="4420235" y="1905000"/>
            <a:ext cx="7288530" cy="44196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1143000" lvl="2" indent="-355600" algn="l" fontAlgn="ctr">
              <a:lnSpc>
                <a:spcPct val="200000"/>
              </a:lnSpc>
              <a:spcBef>
                <a:spcPts val="0"/>
              </a:spcBef>
              <a:spcAft>
                <a:spcPts val="800"/>
              </a:spcAft>
              <a:buClrTx/>
              <a:buSzTx/>
              <a:buFont typeface="Arial" panose="020B0604020202020204" pitchFamily="34" charset="0"/>
              <a:buBlip>
                <a:blip r:embed="rId2"/>
              </a:buBlip>
            </a:pPr>
            <a:r>
              <a:rPr 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“1984年我所在的公司签下乔丹的时候，我已经在业内摸爬滚打了十年左右，应该算得上篮球圈内相对有经验和资历的经纪人了。”</a:t>
            </a:r>
            <a:endParaRPr 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1143000" lvl="2" indent="-355600" algn="l" fontAlgn="ctr">
              <a:lnSpc>
                <a:spcPct val="200000"/>
              </a:lnSpc>
              <a:spcBef>
                <a:spcPts val="0"/>
              </a:spcBef>
              <a:spcAft>
                <a:spcPts val="800"/>
              </a:spcAft>
              <a:buClrTx/>
              <a:buSzTx/>
              <a:buFont typeface="Arial" panose="020B0604020202020204" pitchFamily="34" charset="0"/>
              <a:buBlip>
                <a:blip r:embed="rId2"/>
              </a:buBlip>
            </a:pPr>
            <a:r>
              <a:rPr 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“如果你看过1984年奥运会的篮球比赛，你会发现那个时候的迈尔克·乔丹，实际上已经是个活脱脱的巨星坯子了。”</a:t>
            </a:r>
            <a:endParaRPr lang="en-US" sz="20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6" name="矩形 4"/>
          <p:cNvSpPr/>
          <p:nvPr>
            <p:custDataLst>
              <p:tags r:id="rId3"/>
            </p:custDataLst>
          </p:nvPr>
        </p:nvSpPr>
        <p:spPr>
          <a:xfrm>
            <a:off x="1483624" y="6"/>
            <a:ext cx="1897393" cy="1524012"/>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0" name="矩形 5"/>
          <p:cNvSpPr/>
          <p:nvPr>
            <p:custDataLst>
              <p:tags r:id="rId4"/>
            </p:custDataLst>
          </p:nvPr>
        </p:nvSpPr>
        <p:spPr>
          <a:xfrm>
            <a:off x="1483624" y="1676419"/>
            <a:ext cx="1897393" cy="76201"/>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矩形 6"/>
          <p:cNvSpPr/>
          <p:nvPr>
            <p:custDataLst>
              <p:tags r:id="rId5"/>
            </p:custDataLst>
          </p:nvPr>
        </p:nvSpPr>
        <p:spPr>
          <a:xfrm>
            <a:off x="1483624" y="4267185"/>
            <a:ext cx="1897393" cy="259081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2" name="图片 3"/>
          <p:cNvPicPr>
            <a:picLocks noChangeAspect="1"/>
          </p:cNvPicPr>
          <p:nvPr>
            <p:custDataLst>
              <p:tags r:id="rId6"/>
            </p:custDataLst>
          </p:nvPr>
        </p:nvPicPr>
        <p:blipFill rotWithShape="1">
          <a:blip r:embed="rId7"/>
          <a:srcRect t="3363" b="3363"/>
          <a:stretch>
            <a:fillRect/>
          </a:stretch>
        </p:blipFill>
        <p:spPr>
          <a:xfrm>
            <a:off x="241935" y="1905000"/>
            <a:ext cx="4178300" cy="2726690"/>
          </a:xfrm>
          <a:custGeom>
            <a:avLst/>
            <a:gdLst/>
            <a:ahLst/>
            <a:cxnLst>
              <a:cxn ang="3">
                <a:pos x="hc" y="t"/>
              </a:cxn>
              <a:cxn ang="cd2">
                <a:pos x="l" y="vc"/>
              </a:cxn>
              <a:cxn ang="cd4">
                <a:pos x="hc" y="b"/>
              </a:cxn>
              <a:cxn ang="0">
                <a:pos x="r" y="vc"/>
              </a:cxn>
            </a:cxnLst>
            <a:rect l="l" t="t" r="r" b="b"/>
            <a:pathLst>
              <a:path w="3840" h="3120">
                <a:moveTo>
                  <a:pt x="0" y="0"/>
                </a:moveTo>
                <a:lnTo>
                  <a:pt x="3840" y="0"/>
                </a:lnTo>
                <a:lnTo>
                  <a:pt x="3840" y="3120"/>
                </a:lnTo>
                <a:lnTo>
                  <a:pt x="0" y="3120"/>
                </a:lnTo>
                <a:lnTo>
                  <a:pt x="0" y="0"/>
                </a:lnTo>
                <a:close/>
              </a:path>
            </a:pathLst>
          </a:custGeom>
          <a:ln>
            <a:gradFill>
              <a:gsLst>
                <a:gs pos="0">
                  <a:srgbClr val="007BD3"/>
                </a:gs>
                <a:gs pos="100000">
                  <a:srgbClr val="034373"/>
                </a:gs>
              </a:gsLst>
            </a:gradFill>
          </a:ln>
        </p:spPr>
      </p:pic>
      <p:sp>
        <p:nvSpPr>
          <p:cNvPr id="2" name="文本框 1"/>
          <p:cNvSpPr txBox="1"/>
          <p:nvPr/>
        </p:nvSpPr>
        <p:spPr>
          <a:xfrm>
            <a:off x="5219700" y="582930"/>
            <a:ext cx="6096000" cy="1322070"/>
          </a:xfrm>
          <a:prstGeom prst="rect">
            <a:avLst/>
          </a:prstGeom>
          <a:noFill/>
        </p:spPr>
        <p:txBody>
          <a:bodyPr wrap="square" rtlCol="0" anchor="t">
            <a:spAutoFit/>
          </a:bodyPr>
          <a:p>
            <a:pPr lvl="0" algn="ctr" defTabSz="914400">
              <a:lnSpc>
                <a:spcPct val="100000"/>
              </a:lnSpc>
              <a:spcBef>
                <a:spcPts val="0"/>
              </a:spcBef>
              <a:spcAft>
                <a:spcPts val="0"/>
              </a:spcAft>
              <a:buClrTx/>
              <a:buSzTx/>
              <a:buFontTx/>
            </a:pPr>
            <a:r>
              <a:rPr lang="zh-CN" altLang="en-US" sz="4000" b="1">
                <a:solidFill>
                  <a:srgbClr val="007DE2"/>
                </a:solidFill>
                <a:latin typeface="微软雅黑" panose="020B0503020204020204" charset="-122"/>
                <a:ea typeface="微软雅黑" panose="020B0503020204020204" charset="-122"/>
                <a:cs typeface="+mj-cs"/>
                <a:sym typeface="+mn-ea"/>
              </a:rPr>
              <a:t>大卫·法尔克：</a:t>
            </a:r>
            <a:endParaRPr lang="zh-CN" altLang="en-US" sz="4000" b="1" spc="0">
              <a:solidFill>
                <a:srgbClr val="007DE2"/>
              </a:solidFill>
              <a:latin typeface="微软雅黑" panose="020B0503020204020204" charset="-122"/>
              <a:ea typeface="微软雅黑" panose="020B0503020204020204" charset="-122"/>
              <a:cs typeface="+mj-cs"/>
            </a:endParaRPr>
          </a:p>
          <a:p>
            <a:pPr lvl="0" algn="ctr" defTabSz="914400">
              <a:lnSpc>
                <a:spcPct val="100000"/>
              </a:lnSpc>
              <a:spcBef>
                <a:spcPts val="0"/>
              </a:spcBef>
              <a:spcAft>
                <a:spcPts val="0"/>
              </a:spcAft>
              <a:buClrTx/>
              <a:buSzTx/>
              <a:buFontTx/>
            </a:pPr>
            <a:r>
              <a:rPr lang="zh-CN" altLang="en-US" sz="4000" b="1" smtClean="0">
                <a:ln w="3175">
                  <a:noFill/>
                </a:ln>
                <a:solidFill>
                  <a:srgbClr val="007DE2"/>
                </a:solidFill>
                <a:effectLst/>
                <a:latin typeface="微软雅黑" panose="020B0503020204020204" charset="-122"/>
                <a:ea typeface="微软雅黑" panose="020B0503020204020204" charset="-122"/>
                <a:cs typeface="+mj-cs"/>
                <a:sym typeface="+mn-ea"/>
              </a:rPr>
              <a:t>与乔丹一起开创大场面</a:t>
            </a:r>
            <a:endParaRPr lang="zh-CN" altLang="en-US" sz="4000" b="1" smtClean="0">
              <a:ln w="3175">
                <a:noFill/>
              </a:ln>
              <a:solidFill>
                <a:srgbClr val="007DE2"/>
              </a:solidFill>
              <a:effectLst/>
              <a:latin typeface="微软雅黑" panose="020B0503020204020204" charset="-122"/>
              <a:ea typeface="微软雅黑" panose="020B0503020204020204" charset="-122"/>
              <a:cs typeface="+mj-cs"/>
              <a:sym typeface="+mn-ea"/>
            </a:endParaRPr>
          </a:p>
        </p:txBody>
      </p:sp>
      <p:sp>
        <p:nvSpPr>
          <p:cNvPr id="7" name="文本框 6"/>
          <p:cNvSpPr txBox="1"/>
          <p:nvPr>
            <p:custDataLst>
              <p:tags r:id="rId8"/>
            </p:custDataLst>
          </p:nvPr>
        </p:nvSpPr>
        <p:spPr>
          <a:xfrm>
            <a:off x="3380740" y="6261100"/>
            <a:ext cx="8409305" cy="533400"/>
          </a:xfrm>
          <a:prstGeom prst="rect">
            <a:avLst/>
          </a:prstGeom>
          <a:noFill/>
        </p:spPr>
        <p:txBody>
          <a:bodyPr wrap="square" rtlCol="0">
            <a:spAutoFit/>
          </a:bodyPr>
          <a:p>
            <a:pPr marL="584200" lvl="1" indent="-279400" algn="l" fontAlgn="ctr">
              <a:lnSpc>
                <a:spcPct val="120000"/>
              </a:lnSpc>
              <a:spcBef>
                <a:spcPts val="0"/>
              </a:spcBef>
              <a:spcAft>
                <a:spcPts val="800"/>
              </a:spcAft>
              <a:buClrTx/>
              <a:buSzTx/>
              <a:buFont typeface="Arial" panose="020B0604020202020204" pitchFamily="34" charset="0"/>
              <a:buChar char="○"/>
            </a:pPr>
            <a:r>
              <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rPr>
              <a:t>资料来源：搜狐体育.专访经纪人大卫法尔克 他和乔丹一起开创大场面. (2011.09.17). [2023.01.07] . https://sports.sohu.com/20110917/n319679393.shtml</a:t>
            </a:r>
            <a:endPar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pic>
        <p:nvPicPr>
          <p:cNvPr id="18" name="图片 17" descr="templates\docerresourceshop\icons\\31393935333133303b363531343430303bced5cad6"/>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5124450" y="2428875"/>
            <a:ext cx="457200" cy="457200"/>
          </a:xfrm>
          <a:prstGeom prst="rect">
            <a:avLst/>
          </a:prstGeom>
        </p:spPr>
      </p:pic>
      <p:pic>
        <p:nvPicPr>
          <p:cNvPr id="3" name="图片 2" descr="templates\docerresourceshop\icons\\31393935333133303b363531343430303bced5cad6"/>
          <p:cNvPicPr>
            <a:picLocks noChangeAspect="1"/>
          </p:cNvPicPr>
          <p:nvPr>
            <p:custDataLst>
              <p:tags r:id="rId12"/>
            </p:custDataLst>
          </p:nvPr>
        </p:nvPicPr>
        <p:blipFill>
          <a:blip r:embed="rId10">
            <a:extLst>
              <a:ext uri="{96DAC541-7B7A-43D3-8B79-37D633B846F1}">
                <asvg:svgBlip xmlns:asvg="http://schemas.microsoft.com/office/drawing/2016/SVG/main" r:embed="rId11"/>
              </a:ext>
            </a:extLst>
          </a:blip>
          <a:stretch>
            <a:fillRect/>
          </a:stretch>
        </p:blipFill>
        <p:spPr>
          <a:xfrm>
            <a:off x="5124450" y="4345305"/>
            <a:ext cx="457200" cy="457200"/>
          </a:xfrm>
          <a:prstGeom prst="rect">
            <a:avLst/>
          </a:prstGeom>
        </p:spPr>
      </p:pic>
    </p:spTree>
    <p:custDataLst>
      <p:tags r:id="rId1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4"/>
          <p:cNvSpPr txBox="1"/>
          <p:nvPr>
            <p:custDataLst>
              <p:tags r:id="rId1"/>
            </p:custDataLst>
          </p:nvPr>
        </p:nvSpPr>
        <p:spPr>
          <a:xfrm>
            <a:off x="261620" y="480695"/>
            <a:ext cx="4954270" cy="1779270"/>
          </a:xfrm>
          <a:prstGeom prst="rect">
            <a:avLst/>
          </a:prstGeom>
          <a:noFill/>
        </p:spPr>
        <p:txBody>
          <a:bodyPr wrap="square" lIns="63500" tIns="25400" rIns="63500" bIns="25400" rtlCol="0" anchor="b" anchorCtr="0">
            <a:normAutofit/>
          </a:bodyPr>
          <a:p>
            <a:pPr indent="0" algn="ctr" fontAlgn="auto">
              <a:lnSpc>
                <a:spcPct val="150000"/>
              </a:lnSpc>
              <a:spcBef>
                <a:spcPts val="0"/>
              </a:spcBef>
              <a:spcAft>
                <a:spcPts val="0"/>
              </a:spcAft>
              <a:buSzPct val="100000"/>
              <a:buNone/>
            </a:pPr>
            <a:r>
              <a:rPr lang="zh-CN" altLang="en-US" sz="3600" b="1" spc="160">
                <a:solidFill>
                  <a:schemeClr val="accent1"/>
                </a:solidFill>
                <a:uFillTx/>
                <a:latin typeface="微软雅黑" panose="020B0503020204020204" charset="-122"/>
                <a:ea typeface="微软雅黑" panose="020B0503020204020204" charset="-122"/>
              </a:rPr>
              <a:t>大卫·法尔克：</a:t>
            </a:r>
            <a:endParaRPr lang="zh-CN" altLang="en-US" sz="3600" b="1" spc="160">
              <a:solidFill>
                <a:schemeClr val="accent1"/>
              </a:solidFill>
              <a:uFillTx/>
              <a:latin typeface="微软雅黑" panose="020B0503020204020204" charset="-122"/>
              <a:ea typeface="微软雅黑" panose="020B0503020204020204" charset="-122"/>
            </a:endParaRPr>
          </a:p>
          <a:p>
            <a:pPr indent="0" algn="ctr" fontAlgn="auto">
              <a:lnSpc>
                <a:spcPct val="150000"/>
              </a:lnSpc>
              <a:spcBef>
                <a:spcPts val="0"/>
              </a:spcBef>
              <a:spcAft>
                <a:spcPts val="0"/>
              </a:spcAft>
              <a:buSzPct val="100000"/>
              <a:buNone/>
            </a:pPr>
            <a:r>
              <a:rPr lang="zh-CN" altLang="en-US" sz="3600" b="1" spc="160">
                <a:solidFill>
                  <a:schemeClr val="accent1"/>
                </a:solidFill>
                <a:uFillTx/>
                <a:latin typeface="微软雅黑" panose="020B0503020204020204" charset="-122"/>
                <a:ea typeface="微软雅黑" panose="020B0503020204020204" charset="-122"/>
              </a:rPr>
              <a:t>与乔丹一起开创大场面</a:t>
            </a:r>
            <a:endParaRPr lang="zh-CN" altLang="en-US" sz="3600" b="1" spc="160">
              <a:solidFill>
                <a:schemeClr val="accent1"/>
              </a:solidFill>
              <a:uFillTx/>
              <a:latin typeface="微软雅黑" panose="020B0503020204020204" charset="-122"/>
              <a:ea typeface="微软雅黑" panose="020B0503020204020204" charset="-122"/>
            </a:endParaRPr>
          </a:p>
        </p:txBody>
      </p:sp>
      <p:pic>
        <p:nvPicPr>
          <p:cNvPr id="10" name="图片 5"/>
          <p:cNvPicPr>
            <a:picLocks noChangeAspect="1"/>
          </p:cNvPicPr>
          <p:nvPr>
            <p:custDataLst>
              <p:tags r:id="rId2"/>
            </p:custDataLst>
          </p:nvPr>
        </p:nvPicPr>
        <p:blipFill rotWithShape="1">
          <a:blip r:embed="rId3"/>
          <a:srcRect/>
          <a:stretch>
            <a:fillRect/>
          </a:stretch>
        </p:blipFill>
        <p:spPr>
          <a:xfrm>
            <a:off x="118745" y="2865755"/>
            <a:ext cx="5074285" cy="2825750"/>
          </a:xfrm>
          <a:custGeom>
            <a:avLst/>
            <a:gdLst/>
            <a:ahLst/>
            <a:cxnLst>
              <a:cxn ang="3">
                <a:pos x="hc" y="t"/>
              </a:cxn>
              <a:cxn ang="cd2">
                <a:pos x="l" y="vc"/>
              </a:cxn>
              <a:cxn ang="cd4">
                <a:pos x="hc" y="b"/>
              </a:cxn>
              <a:cxn ang="0">
                <a:pos x="r" y="vc"/>
              </a:cxn>
            </a:cxnLst>
            <a:rect l="l" t="t" r="r" b="b"/>
            <a:pathLst>
              <a:path w="6960" h="6240">
                <a:moveTo>
                  <a:pt x="0" y="0"/>
                </a:moveTo>
                <a:lnTo>
                  <a:pt x="6960" y="0"/>
                </a:lnTo>
                <a:lnTo>
                  <a:pt x="6960" y="6240"/>
                </a:lnTo>
                <a:lnTo>
                  <a:pt x="0" y="6240"/>
                </a:lnTo>
                <a:lnTo>
                  <a:pt x="0" y="0"/>
                </a:lnTo>
                <a:close/>
              </a:path>
            </a:pathLst>
          </a:custGeom>
        </p:spPr>
      </p:pic>
      <p:sp>
        <p:nvSpPr>
          <p:cNvPr id="2" name="文本框 1"/>
          <p:cNvSpPr txBox="1"/>
          <p:nvPr/>
        </p:nvSpPr>
        <p:spPr>
          <a:xfrm>
            <a:off x="1658303" y="6172835"/>
            <a:ext cx="8875395" cy="533400"/>
          </a:xfrm>
          <a:prstGeom prst="rect">
            <a:avLst/>
          </a:prstGeom>
          <a:noFill/>
        </p:spPr>
        <p:txBody>
          <a:bodyPr wrap="square" rtlCol="0" anchor="t">
            <a:spAutoFit/>
          </a:bodyPr>
          <a:p>
            <a:pPr marL="0" lvl="0" indent="0" algn="l">
              <a:lnSpc>
                <a:spcPct val="120000"/>
              </a:lnSpc>
              <a:spcBef>
                <a:spcPts val="0"/>
              </a:spcBef>
              <a:spcAft>
                <a:spcPts val="800"/>
              </a:spcAft>
              <a:buSzPct val="100000"/>
              <a:buNone/>
            </a:pPr>
            <a:r>
              <a:rPr lang="zh-CN" altLang="en-US" sz="1200" spc="160">
                <a:latin typeface="微软雅黑" panose="020B0503020204020204" charset="-122"/>
                <a:ea typeface="微软雅黑" panose="020B0503020204020204" charset="-122"/>
                <a:cs typeface="微软雅黑" panose="020B0503020204020204" charset="-122"/>
                <a:sym typeface="+mn-ea"/>
              </a:rPr>
              <a:t>资料来源：搜狐体育.专访经纪人大卫法尔克 他和乔丹一起开创大场面. (2011.09.17). [2023.01.07] . https://sports.sohu.com/20110917/n319679393.shtml</a:t>
            </a:r>
            <a:endParaRPr lang="zh-CN" altLang="en-US" sz="1200" spc="160">
              <a:latin typeface="微软雅黑" panose="020B0503020204020204" charset="-122"/>
              <a:ea typeface="微软雅黑" panose="020B0503020204020204" charset="-122"/>
              <a:cs typeface="微软雅黑" panose="020B0503020204020204" charset="-122"/>
              <a:sym typeface="+mn-ea"/>
            </a:endParaRPr>
          </a:p>
        </p:txBody>
      </p:sp>
      <p:sp>
        <p:nvSpPr>
          <p:cNvPr id="6" name="矩形 8"/>
          <p:cNvSpPr/>
          <p:nvPr>
            <p:custDataLst>
              <p:tags r:id="rId4"/>
            </p:custDataLst>
          </p:nvPr>
        </p:nvSpPr>
        <p:spPr>
          <a:xfrm>
            <a:off x="5273040" y="1363980"/>
            <a:ext cx="6718300" cy="132588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17" name="矩形 8"/>
          <p:cNvSpPr/>
          <p:nvPr>
            <p:custDataLst>
              <p:tags r:id="rId5"/>
            </p:custDataLst>
          </p:nvPr>
        </p:nvSpPr>
        <p:spPr>
          <a:xfrm>
            <a:off x="5273040" y="2865755"/>
            <a:ext cx="6718300" cy="132588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20" name="矩形 8"/>
          <p:cNvSpPr/>
          <p:nvPr>
            <p:custDataLst>
              <p:tags r:id="rId6"/>
            </p:custDataLst>
          </p:nvPr>
        </p:nvSpPr>
        <p:spPr>
          <a:xfrm>
            <a:off x="5273040" y="4367530"/>
            <a:ext cx="6718300" cy="132588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23" name="文本框 22"/>
          <p:cNvSpPr txBox="1"/>
          <p:nvPr>
            <p:custDataLst>
              <p:tags r:id="rId7"/>
            </p:custDataLst>
          </p:nvPr>
        </p:nvSpPr>
        <p:spPr>
          <a:xfrm>
            <a:off x="6216015" y="1427480"/>
            <a:ext cx="5775325" cy="1198880"/>
          </a:xfrm>
          <a:prstGeom prst="rect">
            <a:avLst/>
          </a:prstGeom>
          <a:noFill/>
        </p:spPr>
        <p:txBody>
          <a:bodyPr wrap="square" rtlCol="0" anchor="t">
            <a:spAutoFit/>
          </a:bodyPr>
          <a:p>
            <a:pPr indent="0" algn="l" fontAlgn="auto">
              <a:lnSpc>
                <a:spcPct val="150000"/>
              </a:lnSpc>
              <a:buClrTx/>
              <a:buSzTx/>
              <a:buNone/>
            </a:pPr>
            <a:r>
              <a:rPr lang="en-US" altLang="zh-CN" sz="1600" dirty="0">
                <a:solidFill>
                  <a:schemeClr val="dk1"/>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rPr>
              <a:t>回首</a:t>
            </a:r>
            <a:r>
              <a:rPr lang="en-US" altLang="zh-CN" sz="1600" dirty="0">
                <a:solidFill>
                  <a:schemeClr val="dk1"/>
                </a:solidFill>
                <a:latin typeface="微软雅黑" panose="020B0503020204020204" charset="-122"/>
                <a:ea typeface="微软雅黑" panose="020B0503020204020204" charset="-122"/>
                <a:cs typeface="微软雅黑" panose="020B0503020204020204" charset="-122"/>
                <a:sym typeface="+mn-ea"/>
              </a:rPr>
              <a:t>80</a:t>
            </a:r>
            <a:r>
              <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rPr>
              <a:t>年代的</a:t>
            </a:r>
            <a:r>
              <a:rPr lang="en-US" altLang="zh-CN" sz="1600" dirty="0">
                <a:solidFill>
                  <a:schemeClr val="dk1"/>
                </a:solidFill>
                <a:latin typeface="微软雅黑" panose="020B0503020204020204" charset="-122"/>
                <a:ea typeface="微软雅黑" panose="020B0503020204020204" charset="-122"/>
                <a:cs typeface="微软雅黑" panose="020B0503020204020204" charset="-122"/>
                <a:sym typeface="+mn-ea"/>
              </a:rPr>
              <a:t>NBA</a:t>
            </a:r>
            <a:r>
              <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rPr>
              <a:t>，你会发现当时几乎所有大牌球星都被匡威网罗。于是，我向乔丹建议签约一家更有潜力、更能珍视乔丹代言前景的公司。</a:t>
            </a:r>
            <a:r>
              <a:rPr lang="en-US" altLang="zh-CN" sz="1600" dirty="0">
                <a:solidFill>
                  <a:schemeClr val="dk1"/>
                </a:solidFill>
                <a:latin typeface="微软雅黑" panose="020B0503020204020204" charset="-122"/>
                <a:ea typeface="微软雅黑" panose="020B0503020204020204" charset="-122"/>
                <a:cs typeface="微软雅黑" panose="020B0503020204020204" charset="-122"/>
                <a:sym typeface="+mn-ea"/>
              </a:rPr>
              <a:t>”</a:t>
            </a:r>
            <a:endParaRPr lang="en-US" altLang="zh-CN" sz="1600" spc="160"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24" name="文本框 23"/>
          <p:cNvSpPr txBox="1"/>
          <p:nvPr>
            <p:custDataLst>
              <p:tags r:id="rId8"/>
            </p:custDataLst>
          </p:nvPr>
        </p:nvSpPr>
        <p:spPr>
          <a:xfrm>
            <a:off x="6216015" y="3113723"/>
            <a:ext cx="5775325" cy="829945"/>
          </a:xfrm>
          <a:prstGeom prst="rect">
            <a:avLst/>
          </a:prstGeom>
          <a:noFill/>
        </p:spPr>
        <p:txBody>
          <a:bodyPr wrap="square" rtlCol="0" anchor="t">
            <a:spAutoFit/>
          </a:bodyPr>
          <a:p>
            <a:pPr algn="l">
              <a:lnSpc>
                <a:spcPct val="150000"/>
              </a:lnSpc>
              <a:buClrTx/>
              <a:buSzTx/>
              <a:buFontTx/>
            </a:pPr>
            <a:r>
              <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rPr>
              <a:t>“看到这个标志可以引领篮球时尚界的经典和潮流，是乔丹以及我本人的另一大骄傲。”</a:t>
            </a:r>
            <a:endPar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25" name="文本框 24"/>
          <p:cNvSpPr txBox="1"/>
          <p:nvPr>
            <p:custDataLst>
              <p:tags r:id="rId9"/>
            </p:custDataLst>
          </p:nvPr>
        </p:nvSpPr>
        <p:spPr>
          <a:xfrm>
            <a:off x="6216015" y="4615498"/>
            <a:ext cx="5775325" cy="829945"/>
          </a:xfrm>
          <a:prstGeom prst="rect">
            <a:avLst/>
          </a:prstGeom>
          <a:noFill/>
        </p:spPr>
        <p:txBody>
          <a:bodyPr wrap="square" rtlCol="0" anchor="t">
            <a:spAutoFit/>
          </a:bodyPr>
          <a:p>
            <a:pPr algn="l">
              <a:lnSpc>
                <a:spcPct val="150000"/>
              </a:lnSpc>
              <a:buClrTx/>
              <a:buSzTx/>
              <a:buFontTx/>
            </a:pPr>
            <a:r>
              <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rPr>
              <a:t>“能够帮助他拓展他在篮球场内以及场外的最大价值，是我毕生的荣幸。”</a:t>
            </a:r>
            <a:endPar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descr="沟通"/>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flipH="1">
            <a:off x="5567680" y="1774825"/>
            <a:ext cx="528320" cy="485140"/>
          </a:xfrm>
          <a:prstGeom prst="rect">
            <a:avLst/>
          </a:prstGeom>
        </p:spPr>
      </p:pic>
      <p:pic>
        <p:nvPicPr>
          <p:cNvPr id="3" name="图片 2" descr="沟通"/>
          <p:cNvPicPr>
            <a:picLocks noChangeAspect="1"/>
          </p:cNvPicPr>
          <p:nvPr>
            <p:custDataLst>
              <p:tags r:id="rId13"/>
            </p:custDataLst>
          </p:nvPr>
        </p:nvPicPr>
        <p:blipFill>
          <a:blip r:embed="rId11">
            <a:extLst>
              <a:ext uri="{96DAC541-7B7A-43D3-8B79-37D633B846F1}">
                <asvg:svgBlip xmlns:asvg="http://schemas.microsoft.com/office/drawing/2016/SVG/main" r:embed="rId12"/>
              </a:ext>
            </a:extLst>
          </a:blip>
          <a:stretch>
            <a:fillRect/>
          </a:stretch>
        </p:blipFill>
        <p:spPr>
          <a:xfrm flipH="1">
            <a:off x="5567680" y="3286125"/>
            <a:ext cx="528320" cy="485140"/>
          </a:xfrm>
          <a:prstGeom prst="rect">
            <a:avLst/>
          </a:prstGeom>
        </p:spPr>
      </p:pic>
      <p:pic>
        <p:nvPicPr>
          <p:cNvPr id="4" name="图片 3" descr="沟通"/>
          <p:cNvPicPr>
            <a:picLocks noChangeAspect="1"/>
          </p:cNvPicPr>
          <p:nvPr>
            <p:custDataLst>
              <p:tags r:id="rId14"/>
            </p:custDataLst>
          </p:nvPr>
        </p:nvPicPr>
        <p:blipFill>
          <a:blip r:embed="rId11">
            <a:extLst>
              <a:ext uri="{96DAC541-7B7A-43D3-8B79-37D633B846F1}">
                <asvg:svgBlip xmlns:asvg="http://schemas.microsoft.com/office/drawing/2016/SVG/main" r:embed="rId12"/>
              </a:ext>
            </a:extLst>
          </a:blip>
          <a:stretch>
            <a:fillRect/>
          </a:stretch>
        </p:blipFill>
        <p:spPr>
          <a:xfrm flipH="1">
            <a:off x="5567680" y="4729480"/>
            <a:ext cx="528320" cy="485140"/>
          </a:xfrm>
          <a:prstGeom prst="rect">
            <a:avLst/>
          </a:prstGeom>
        </p:spPr>
      </p:pic>
    </p:spTree>
    <p:custDataLst>
      <p:tags r:id="rId1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5"/>
          <p:cNvPicPr>
            <a:picLocks noChangeAspect="1"/>
          </p:cNvPicPr>
          <p:nvPr>
            <p:custDataLst>
              <p:tags r:id="rId1"/>
            </p:custDataLst>
          </p:nvPr>
        </p:nvPicPr>
        <p:blipFill rotWithShape="1">
          <a:blip r:embed="rId2"/>
          <a:srcRect/>
          <a:stretch>
            <a:fillRect/>
          </a:stretch>
        </p:blipFill>
        <p:spPr>
          <a:xfrm>
            <a:off x="109220" y="2865120"/>
            <a:ext cx="5075555" cy="2826385"/>
          </a:xfrm>
          <a:custGeom>
            <a:avLst/>
            <a:gdLst/>
            <a:ahLst/>
            <a:cxnLst>
              <a:cxn ang="3">
                <a:pos x="hc" y="t"/>
              </a:cxn>
              <a:cxn ang="cd2">
                <a:pos x="l" y="vc"/>
              </a:cxn>
              <a:cxn ang="cd4">
                <a:pos x="hc" y="b"/>
              </a:cxn>
              <a:cxn ang="0">
                <a:pos x="r" y="vc"/>
              </a:cxn>
            </a:cxnLst>
            <a:rect l="l" t="t" r="r" b="b"/>
            <a:pathLst>
              <a:path w="6960" h="6240">
                <a:moveTo>
                  <a:pt x="0" y="0"/>
                </a:moveTo>
                <a:lnTo>
                  <a:pt x="6960" y="0"/>
                </a:lnTo>
                <a:lnTo>
                  <a:pt x="6960" y="6240"/>
                </a:lnTo>
                <a:lnTo>
                  <a:pt x="0" y="6240"/>
                </a:lnTo>
                <a:lnTo>
                  <a:pt x="0" y="0"/>
                </a:lnTo>
                <a:close/>
              </a:path>
            </a:pathLst>
          </a:custGeom>
        </p:spPr>
      </p:pic>
      <p:sp>
        <p:nvSpPr>
          <p:cNvPr id="2" name="文本框 1"/>
          <p:cNvSpPr txBox="1"/>
          <p:nvPr/>
        </p:nvSpPr>
        <p:spPr>
          <a:xfrm>
            <a:off x="1658303" y="6172835"/>
            <a:ext cx="8875395" cy="533400"/>
          </a:xfrm>
          <a:prstGeom prst="rect">
            <a:avLst/>
          </a:prstGeom>
          <a:noFill/>
        </p:spPr>
        <p:txBody>
          <a:bodyPr wrap="square" rtlCol="0" anchor="t">
            <a:spAutoFit/>
          </a:bodyPr>
          <a:p>
            <a:pPr marL="0" lvl="0" indent="0" algn="l">
              <a:lnSpc>
                <a:spcPct val="120000"/>
              </a:lnSpc>
              <a:spcBef>
                <a:spcPts val="0"/>
              </a:spcBef>
              <a:spcAft>
                <a:spcPts val="800"/>
              </a:spcAft>
              <a:buSzPct val="100000"/>
              <a:buNone/>
            </a:pPr>
            <a:r>
              <a:rPr lang="zh-CN" altLang="en-US" sz="1200" spc="160">
                <a:latin typeface="微软雅黑" panose="020B0503020204020204" charset="-122"/>
                <a:ea typeface="微软雅黑" panose="020B0503020204020204" charset="-122"/>
                <a:cs typeface="微软雅黑" panose="020B0503020204020204" charset="-122"/>
                <a:sym typeface="+mn-ea"/>
              </a:rPr>
              <a:t>资料来源：搜狐体育.专访经纪人大卫法尔克 他和乔丹一起开创大场面. (2011.09.17). [2023.01.07] . https://sports.sohu.com/20110917/n319679393.shtml</a:t>
            </a:r>
            <a:endParaRPr lang="zh-CN" altLang="en-US" sz="1200" spc="160">
              <a:latin typeface="微软雅黑" panose="020B0503020204020204" charset="-122"/>
              <a:ea typeface="微软雅黑" panose="020B0503020204020204" charset="-122"/>
              <a:cs typeface="微软雅黑" panose="020B0503020204020204" charset="-122"/>
              <a:sym typeface="+mn-ea"/>
            </a:endParaRPr>
          </a:p>
        </p:txBody>
      </p:sp>
      <p:sp>
        <p:nvSpPr>
          <p:cNvPr id="6" name="矩形 8"/>
          <p:cNvSpPr/>
          <p:nvPr>
            <p:custDataLst>
              <p:tags r:id="rId3"/>
            </p:custDataLst>
          </p:nvPr>
        </p:nvSpPr>
        <p:spPr>
          <a:xfrm>
            <a:off x="5273040" y="1363980"/>
            <a:ext cx="6718300" cy="132588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17" name="矩形 8"/>
          <p:cNvSpPr/>
          <p:nvPr>
            <p:custDataLst>
              <p:tags r:id="rId4"/>
            </p:custDataLst>
          </p:nvPr>
        </p:nvSpPr>
        <p:spPr>
          <a:xfrm>
            <a:off x="5273040" y="2865755"/>
            <a:ext cx="6718300" cy="282638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23" name="文本框 22"/>
          <p:cNvSpPr txBox="1"/>
          <p:nvPr>
            <p:custDataLst>
              <p:tags r:id="rId5"/>
            </p:custDataLst>
          </p:nvPr>
        </p:nvSpPr>
        <p:spPr>
          <a:xfrm>
            <a:off x="6216015" y="1611948"/>
            <a:ext cx="5775325" cy="829945"/>
          </a:xfrm>
          <a:prstGeom prst="rect">
            <a:avLst/>
          </a:prstGeom>
          <a:noFill/>
        </p:spPr>
        <p:txBody>
          <a:bodyPr wrap="square" rtlCol="0" anchor="t">
            <a:spAutoFit/>
          </a:bodyPr>
          <a:p>
            <a:pPr algn="l">
              <a:lnSpc>
                <a:spcPct val="150000"/>
              </a:lnSpc>
              <a:buClrTx/>
              <a:buSzTx/>
              <a:buFontTx/>
            </a:pPr>
            <a:r>
              <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rPr>
              <a:t>“我充分地支持他的个人意愿，并鼓励他做出退役的决定。我非常理解他当时的心情，并认为那是一个不错的决定。”</a:t>
            </a:r>
            <a:endPar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24" name="文本框 23"/>
          <p:cNvSpPr txBox="1"/>
          <p:nvPr>
            <p:custDataLst>
              <p:tags r:id="rId6"/>
            </p:custDataLst>
          </p:nvPr>
        </p:nvSpPr>
        <p:spPr>
          <a:xfrm>
            <a:off x="6216015" y="3125470"/>
            <a:ext cx="5775325" cy="2306955"/>
          </a:xfrm>
          <a:prstGeom prst="rect">
            <a:avLst/>
          </a:prstGeom>
          <a:noFill/>
        </p:spPr>
        <p:txBody>
          <a:bodyPr wrap="square" rtlCol="0" anchor="t">
            <a:spAutoFit/>
          </a:bodyPr>
          <a:p>
            <a:pPr algn="l">
              <a:lnSpc>
                <a:spcPct val="150000"/>
              </a:lnSpc>
              <a:buClrTx/>
              <a:buSzTx/>
              <a:buFontTx/>
            </a:pPr>
            <a:r>
              <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rPr>
              <a:t>作为一名职业的体育经纪人，我依据自己的经验和思路，给我的球员们提供了我认为最中肯、最有利于他们个人发展的建议。我告诉我的每一个球员，在球场上你可以做一个当仁不让的领袖，充满霸气，但在生活中，你一定要平易近人，尊重身边的每一个人。只有你保持谦逊，尊重他人，人们才会更加尊敬和喜爱你。</a:t>
            </a:r>
            <a:endParaRPr lang="zh-CN" altLang="en-US" sz="1600"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4"/>
          <p:cNvSpPr txBox="1"/>
          <p:nvPr>
            <p:custDataLst>
              <p:tags r:id="rId7"/>
            </p:custDataLst>
          </p:nvPr>
        </p:nvSpPr>
        <p:spPr>
          <a:xfrm>
            <a:off x="261620" y="480695"/>
            <a:ext cx="4954270" cy="1779270"/>
          </a:xfrm>
          <a:prstGeom prst="rect">
            <a:avLst/>
          </a:prstGeom>
          <a:noFill/>
        </p:spPr>
        <p:txBody>
          <a:bodyPr wrap="square" lIns="63500" tIns="25400" rIns="63500" bIns="25400" rtlCol="0" anchor="b" anchorCtr="0">
            <a:normAutofit/>
          </a:bodyPr>
          <a:p>
            <a:pPr indent="0" algn="ctr" fontAlgn="auto">
              <a:lnSpc>
                <a:spcPct val="150000"/>
              </a:lnSpc>
              <a:spcBef>
                <a:spcPts val="0"/>
              </a:spcBef>
              <a:spcAft>
                <a:spcPts val="0"/>
              </a:spcAft>
              <a:buSzPct val="100000"/>
              <a:buNone/>
            </a:pPr>
            <a:r>
              <a:rPr lang="zh-CN" altLang="en-US" sz="3600" b="1" spc="160">
                <a:solidFill>
                  <a:schemeClr val="accent1"/>
                </a:solidFill>
                <a:uFillTx/>
                <a:latin typeface="微软雅黑" panose="020B0503020204020204" charset="-122"/>
                <a:ea typeface="微软雅黑" panose="020B0503020204020204" charset="-122"/>
              </a:rPr>
              <a:t>大卫·法尔克：</a:t>
            </a:r>
            <a:endParaRPr lang="zh-CN" altLang="en-US" sz="3600" b="1" spc="160">
              <a:solidFill>
                <a:schemeClr val="accent1"/>
              </a:solidFill>
              <a:uFillTx/>
              <a:latin typeface="微软雅黑" panose="020B0503020204020204" charset="-122"/>
              <a:ea typeface="微软雅黑" panose="020B0503020204020204" charset="-122"/>
            </a:endParaRPr>
          </a:p>
          <a:p>
            <a:pPr indent="0" algn="ctr" fontAlgn="auto">
              <a:lnSpc>
                <a:spcPct val="150000"/>
              </a:lnSpc>
              <a:spcBef>
                <a:spcPts val="0"/>
              </a:spcBef>
              <a:spcAft>
                <a:spcPts val="0"/>
              </a:spcAft>
              <a:buSzPct val="100000"/>
              <a:buNone/>
            </a:pPr>
            <a:r>
              <a:rPr lang="zh-CN" altLang="en-US" sz="3600" b="1" spc="160">
                <a:solidFill>
                  <a:schemeClr val="accent1"/>
                </a:solidFill>
                <a:uFillTx/>
                <a:latin typeface="微软雅黑" panose="020B0503020204020204" charset="-122"/>
                <a:ea typeface="微软雅黑" panose="020B0503020204020204" charset="-122"/>
              </a:rPr>
              <a:t>与乔丹一起开创大场面</a:t>
            </a:r>
            <a:endParaRPr lang="zh-CN" altLang="en-US" sz="3600" b="1" spc="160">
              <a:solidFill>
                <a:schemeClr val="accent1"/>
              </a:solidFill>
              <a:uFillTx/>
              <a:latin typeface="微软雅黑" panose="020B0503020204020204" charset="-122"/>
              <a:ea typeface="微软雅黑" panose="020B0503020204020204" charset="-122"/>
            </a:endParaRPr>
          </a:p>
        </p:txBody>
      </p:sp>
      <p:pic>
        <p:nvPicPr>
          <p:cNvPr id="4" name="图片 3" descr="沟通"/>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flipH="1">
            <a:off x="5567680" y="3298825"/>
            <a:ext cx="528320" cy="485140"/>
          </a:xfrm>
          <a:prstGeom prst="rect">
            <a:avLst/>
          </a:prstGeom>
        </p:spPr>
      </p:pic>
      <p:pic>
        <p:nvPicPr>
          <p:cNvPr id="5" name="图片 4" descr="沟通"/>
          <p:cNvPicPr>
            <a:picLocks noChangeAspect="1"/>
          </p:cNvPicPr>
          <p:nvPr>
            <p:custDataLst>
              <p:tags r:id="rId11"/>
            </p:custDataLst>
          </p:nvPr>
        </p:nvPicPr>
        <p:blipFill>
          <a:blip r:embed="rId9">
            <a:extLst>
              <a:ext uri="{96DAC541-7B7A-43D3-8B79-37D633B846F1}">
                <asvg:svgBlip xmlns:asvg="http://schemas.microsoft.com/office/drawing/2016/SVG/main" r:embed="rId10"/>
              </a:ext>
            </a:extLst>
          </a:blip>
          <a:stretch>
            <a:fillRect/>
          </a:stretch>
        </p:blipFill>
        <p:spPr>
          <a:xfrm flipH="1">
            <a:off x="5567680" y="1774825"/>
            <a:ext cx="528320" cy="485140"/>
          </a:xfrm>
          <a:prstGeom prst="rect">
            <a:avLst/>
          </a:prstGeom>
        </p:spPr>
      </p:pic>
    </p:spTree>
    <p:custDataLst>
      <p:tags r:id="rId1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69"/>
          <p:cNvSpPr txBox="1"/>
          <p:nvPr>
            <p:custDataLst>
              <p:tags r:id="rId1"/>
            </p:custDataLst>
          </p:nvPr>
        </p:nvSpPr>
        <p:spPr>
          <a:xfrm>
            <a:off x="3882390" y="3035300"/>
            <a:ext cx="3190240" cy="253365"/>
          </a:xfrm>
          <a:prstGeom prst="rect">
            <a:avLst/>
          </a:prstGeom>
          <a:noFill/>
        </p:spPr>
        <p:txBody>
          <a:bodyPr wrap="square" bIns="0" rtlCol="0">
            <a:noAutofit/>
          </a:bodyPr>
          <a:p>
            <a:endParaRPr lang="zh-CN" altLang="en-US" sz="1900" b="1" spc="300">
              <a:solidFill>
                <a:schemeClr val="accent2">
                  <a:lumMod val="75000"/>
                </a:schemeClr>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16" name="文本框 1"/>
          <p:cNvSpPr txBox="1"/>
          <p:nvPr>
            <p:custDataLst>
              <p:tags r:id="rId2"/>
            </p:custDataLst>
          </p:nvPr>
        </p:nvSpPr>
        <p:spPr>
          <a:xfrm>
            <a:off x="1685290" y="4535805"/>
            <a:ext cx="4523740" cy="250825"/>
          </a:xfrm>
          <a:prstGeom prst="rect">
            <a:avLst/>
          </a:prstGeom>
          <a:noFill/>
        </p:spPr>
        <p:txBody>
          <a:bodyPr wrap="square" bIns="0" rtlCol="0"/>
          <a:p>
            <a:pPr algn="l">
              <a:buClrTx/>
              <a:buSzTx/>
              <a:buFontTx/>
            </a:pPr>
            <a:endParaRPr lang="zh-CN" altLang="en-US" sz="2000" b="1" spc="300">
              <a:solidFill>
                <a:schemeClr val="accent3">
                  <a:lumMod val="25000"/>
                </a:schemeClr>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19" name="文本框 5"/>
          <p:cNvSpPr txBox="1"/>
          <p:nvPr>
            <p:custDataLst>
              <p:tags r:id="rId3"/>
            </p:custDataLst>
          </p:nvPr>
        </p:nvSpPr>
        <p:spPr>
          <a:xfrm>
            <a:off x="3616325" y="3688080"/>
            <a:ext cx="2713355" cy="253365"/>
          </a:xfrm>
          <a:prstGeom prst="rect">
            <a:avLst/>
          </a:prstGeom>
          <a:noFill/>
        </p:spPr>
        <p:txBody>
          <a:bodyPr wrap="square" bIns="0" rtlCol="0"/>
          <a:p>
            <a:endParaRPr lang="zh-CN" altLang="en-US" sz="2000" b="1" spc="300">
              <a:solidFill>
                <a:schemeClr val="accent4"/>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22" name="文本框 7"/>
          <p:cNvSpPr txBox="1"/>
          <p:nvPr>
            <p:custDataLst>
              <p:tags r:id="rId4"/>
            </p:custDataLst>
          </p:nvPr>
        </p:nvSpPr>
        <p:spPr>
          <a:xfrm>
            <a:off x="7397750" y="3035300"/>
            <a:ext cx="1780540" cy="253365"/>
          </a:xfrm>
          <a:prstGeom prst="rect">
            <a:avLst/>
          </a:prstGeom>
          <a:noFill/>
        </p:spPr>
        <p:txBody>
          <a:bodyPr wrap="square" bIns="0" rtlCol="0">
            <a:noAutofit/>
          </a:bodyPr>
          <a:p>
            <a:pPr algn="l">
              <a:buClrTx/>
              <a:buSzTx/>
              <a:buFontTx/>
            </a:pPr>
            <a:endParaRPr lang="zh-CN" altLang="en-US" sz="2000" b="1" spc="300">
              <a:solidFill>
                <a:schemeClr val="accent5">
                  <a:lumMod val="75000"/>
                </a:schemeClr>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41" name="任意多边形 1"/>
          <p:cNvSpPr/>
          <p:nvPr>
            <p:custDataLst>
              <p:tags r:id="rId5"/>
            </p:custDataLst>
          </p:nvPr>
        </p:nvSpPr>
        <p:spPr>
          <a:xfrm>
            <a:off x="3742583" y="4258901"/>
            <a:ext cx="2257321" cy="2160617"/>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2" name="任意多边形 2"/>
          <p:cNvSpPr/>
          <p:nvPr>
            <p:custDataLst>
              <p:tags r:id="rId6"/>
            </p:custDataLst>
          </p:nvPr>
        </p:nvSpPr>
        <p:spPr>
          <a:xfrm>
            <a:off x="4011243" y="4479209"/>
            <a:ext cx="1720001" cy="1720001"/>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43" name="任意多边形 3"/>
          <p:cNvSpPr/>
          <p:nvPr>
            <p:custDataLst>
              <p:tags r:id="rId7"/>
            </p:custDataLst>
          </p:nvPr>
        </p:nvSpPr>
        <p:spPr>
          <a:xfrm>
            <a:off x="4256312" y="4479209"/>
            <a:ext cx="1229860" cy="260150"/>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sz="1000" dirty="0">
                <a:solidFill>
                  <a:schemeClr val="bg1"/>
                </a:solidFill>
                <a:latin typeface="Arial" panose="020B0604020202020204" pitchFamily="34" charset="0"/>
                <a:ea typeface="微软雅黑" panose="020B0503020204020204" charset="-122"/>
                <a:sym typeface="Arial" panose="020B0604020202020204" pitchFamily="34" charset="0"/>
              </a:rPr>
              <a:t>04</a:t>
            </a:r>
            <a:endParaRPr lang="en-US" altLang="zh-CN" sz="10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5" name="文本框 44"/>
          <p:cNvSpPr txBox="1"/>
          <p:nvPr>
            <p:custDataLst>
              <p:tags r:id="rId8"/>
            </p:custDataLst>
          </p:nvPr>
        </p:nvSpPr>
        <p:spPr>
          <a:xfrm>
            <a:off x="4131341" y="4800519"/>
            <a:ext cx="1479803" cy="1077382"/>
          </a:xfrm>
          <a:prstGeom prst="rect">
            <a:avLst/>
          </a:prstGeom>
          <a:noFill/>
        </p:spPr>
        <p:txBody>
          <a:bodyPr wrap="square" rtlCol="0" anchor="ctr" anchorCtr="0">
            <a:noAutofit/>
          </a:bodyPr>
          <a:p>
            <a:pPr algn="ctr">
              <a:lnSpc>
                <a:spcPct val="120000"/>
              </a:lnSpc>
            </a:pPr>
            <a:r>
              <a:rPr lang="zh-CN" altLang="en-US" sz="3200" b="1" spc="300">
                <a:solidFill>
                  <a:schemeClr val="accent4"/>
                </a:solidFill>
                <a:effectLst/>
                <a:uFillTx/>
                <a:latin typeface="微软雅黑" panose="020B0503020204020204" charset="-122"/>
                <a:ea typeface="微软雅黑" panose="020B0503020204020204" charset="-122"/>
                <a:sym typeface="+mn-ea"/>
              </a:rPr>
              <a:t>整合能力</a:t>
            </a:r>
            <a:endParaRPr lang="zh-CN" altLang="en-US" sz="3200" b="1" kern="0" spc="300" dirty="0">
              <a:solidFill>
                <a:schemeClr val="accent4"/>
              </a:solidFill>
              <a:effectLst/>
              <a:uFillTx/>
              <a:latin typeface="微软雅黑" panose="020B0503020204020204" charset="-122"/>
              <a:ea typeface="微软雅黑" panose="020B0503020204020204" charset="-122"/>
              <a:sym typeface="+mn-ea"/>
            </a:endParaRPr>
          </a:p>
        </p:txBody>
      </p:sp>
      <p:sp>
        <p:nvSpPr>
          <p:cNvPr id="47" name="任意多边形 6"/>
          <p:cNvSpPr/>
          <p:nvPr>
            <p:custDataLst>
              <p:tags r:id="rId9"/>
            </p:custDataLst>
          </p:nvPr>
        </p:nvSpPr>
        <p:spPr>
          <a:xfrm>
            <a:off x="6229202" y="4258901"/>
            <a:ext cx="2257321" cy="2160617"/>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8" name="任意多边形 7"/>
          <p:cNvSpPr/>
          <p:nvPr>
            <p:custDataLst>
              <p:tags r:id="rId10"/>
            </p:custDataLst>
          </p:nvPr>
        </p:nvSpPr>
        <p:spPr>
          <a:xfrm>
            <a:off x="6497860" y="4479209"/>
            <a:ext cx="1720001" cy="1720001"/>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49" name="任意多边形 8"/>
          <p:cNvSpPr/>
          <p:nvPr>
            <p:custDataLst>
              <p:tags r:id="rId11"/>
            </p:custDataLst>
          </p:nvPr>
        </p:nvSpPr>
        <p:spPr>
          <a:xfrm>
            <a:off x="6742931" y="4479209"/>
            <a:ext cx="1229860" cy="260150"/>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sz="1000" dirty="0">
                <a:solidFill>
                  <a:schemeClr val="bg1"/>
                </a:solidFill>
                <a:latin typeface="Arial" panose="020B0604020202020204" pitchFamily="34" charset="0"/>
                <a:ea typeface="微软雅黑" panose="020B0503020204020204" charset="-122"/>
                <a:sym typeface="Arial" panose="020B0604020202020204" pitchFamily="34" charset="0"/>
              </a:rPr>
              <a:t>05</a:t>
            </a:r>
            <a:endParaRPr lang="en-US" altLang="zh-CN" sz="10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6" name="文本框 45"/>
          <p:cNvSpPr txBox="1"/>
          <p:nvPr>
            <p:custDataLst>
              <p:tags r:id="rId12"/>
            </p:custDataLst>
          </p:nvPr>
        </p:nvSpPr>
        <p:spPr>
          <a:xfrm>
            <a:off x="6617960" y="4800519"/>
            <a:ext cx="1479803" cy="1077382"/>
          </a:xfrm>
          <a:prstGeom prst="rect">
            <a:avLst/>
          </a:prstGeom>
          <a:noFill/>
        </p:spPr>
        <p:txBody>
          <a:bodyPr wrap="square" rtlCol="0" anchor="ctr" anchorCtr="0">
            <a:noAutofit/>
          </a:bodyPr>
          <a:p>
            <a:pPr algn="ctr">
              <a:buClrTx/>
              <a:buSzTx/>
              <a:buFontTx/>
            </a:pPr>
            <a:r>
              <a:rPr lang="zh-CN" altLang="en-US" sz="3200" b="1" spc="300">
                <a:solidFill>
                  <a:schemeClr val="accent5">
                    <a:lumMod val="75000"/>
                  </a:schemeClr>
                </a:solidFill>
                <a:effectLst/>
                <a:uFillTx/>
                <a:latin typeface="微软雅黑" panose="020B0503020204020204" charset="-122"/>
                <a:ea typeface="微软雅黑" panose="020B0503020204020204" charset="-122"/>
                <a:sym typeface="+mn-ea"/>
              </a:rPr>
              <a:t>执行能力</a:t>
            </a:r>
            <a:endParaRPr lang="zh-CN" altLang="en-US" sz="3200" b="1" kern="0" spc="300" dirty="0">
              <a:solidFill>
                <a:schemeClr val="accent5">
                  <a:lumMod val="75000"/>
                </a:schemeClr>
              </a:solidFill>
              <a:effectLst/>
              <a:uFillTx/>
              <a:latin typeface="微软雅黑" panose="020B0503020204020204" charset="-122"/>
              <a:ea typeface="微软雅黑" panose="020B0503020204020204" charset="-122"/>
              <a:sym typeface="+mn-ea"/>
            </a:endParaRPr>
          </a:p>
        </p:txBody>
      </p:sp>
      <p:sp>
        <p:nvSpPr>
          <p:cNvPr id="2" name="任意多边形 1"/>
          <p:cNvSpPr/>
          <p:nvPr>
            <p:custDataLst>
              <p:tags r:id="rId13"/>
            </p:custDataLst>
          </p:nvPr>
        </p:nvSpPr>
        <p:spPr>
          <a:xfrm>
            <a:off x="2499274" y="1704953"/>
            <a:ext cx="2257321" cy="2160617"/>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任意多边形 2"/>
          <p:cNvSpPr/>
          <p:nvPr>
            <p:custDataLst>
              <p:tags r:id="rId14"/>
            </p:custDataLst>
          </p:nvPr>
        </p:nvSpPr>
        <p:spPr>
          <a:xfrm>
            <a:off x="2767934" y="1925261"/>
            <a:ext cx="1720001" cy="1720001"/>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4" name="任意多边形 3"/>
          <p:cNvSpPr/>
          <p:nvPr>
            <p:custDataLst>
              <p:tags r:id="rId15"/>
            </p:custDataLst>
          </p:nvPr>
        </p:nvSpPr>
        <p:spPr>
          <a:xfrm>
            <a:off x="3013003" y="1925261"/>
            <a:ext cx="1229860" cy="260150"/>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sz="1000" dirty="0">
                <a:solidFill>
                  <a:schemeClr val="bg1"/>
                </a:solidFill>
                <a:latin typeface="Arial" panose="020B0604020202020204" pitchFamily="34" charset="0"/>
                <a:ea typeface="微软雅黑" panose="020B0503020204020204" charset="-122"/>
                <a:sym typeface="Arial" panose="020B0604020202020204" pitchFamily="34" charset="0"/>
              </a:rPr>
              <a:t>01</a:t>
            </a:r>
            <a:endParaRPr lang="en-US" altLang="zh-CN" sz="100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9" name="文本框 38"/>
          <p:cNvSpPr txBox="1"/>
          <p:nvPr>
            <p:custDataLst>
              <p:tags r:id="rId16"/>
            </p:custDataLst>
          </p:nvPr>
        </p:nvSpPr>
        <p:spPr>
          <a:xfrm>
            <a:off x="2888032" y="2246571"/>
            <a:ext cx="1479803" cy="1077382"/>
          </a:xfrm>
          <a:prstGeom prst="rect">
            <a:avLst/>
          </a:prstGeom>
          <a:noFill/>
        </p:spPr>
        <p:txBody>
          <a:bodyPr wrap="square" rtlCol="0" anchor="ctr" anchorCtr="0">
            <a:noAutofit/>
          </a:bodyPr>
          <a:p>
            <a:pPr marL="0" indent="0" algn="ctr">
              <a:lnSpc>
                <a:spcPct val="120000"/>
              </a:lnSpc>
              <a:spcBef>
                <a:spcPts val="0"/>
              </a:spcBef>
              <a:spcAft>
                <a:spcPts val="0"/>
              </a:spcAft>
              <a:buSzPct val="100000"/>
            </a:pPr>
            <a:r>
              <a:rPr lang="zh-CN" altLang="en-US" sz="3200" b="1" kern="0" spc="300">
                <a:solidFill>
                  <a:schemeClr val="accent1">
                    <a:lumMod val="75000"/>
                  </a:schemeClr>
                </a:solidFill>
                <a:effectLst/>
                <a:latin typeface="Arial" panose="020B0604020202020204" pitchFamily="34" charset="0"/>
                <a:ea typeface="微软雅黑" panose="020B0503020204020204" charset="-122"/>
              </a:rPr>
              <a:t>识别能力</a:t>
            </a:r>
            <a:endParaRPr lang="zh-CN" altLang="en-US" sz="3200" b="1" kern="0" spc="300">
              <a:solidFill>
                <a:schemeClr val="accent1">
                  <a:lumMod val="75000"/>
                </a:schemeClr>
              </a:solidFill>
              <a:effectLst/>
              <a:latin typeface="Arial" panose="020B0604020202020204" pitchFamily="34" charset="0"/>
              <a:ea typeface="微软雅黑" panose="020B0503020204020204" charset="-122"/>
            </a:endParaRPr>
          </a:p>
        </p:txBody>
      </p:sp>
      <p:sp>
        <p:nvSpPr>
          <p:cNvPr id="7" name="任意多边形 6"/>
          <p:cNvSpPr/>
          <p:nvPr>
            <p:custDataLst>
              <p:tags r:id="rId17"/>
            </p:custDataLst>
          </p:nvPr>
        </p:nvSpPr>
        <p:spPr>
          <a:xfrm>
            <a:off x="4985893" y="1704953"/>
            <a:ext cx="2257321" cy="2160617"/>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 name="任意多边形 7"/>
          <p:cNvSpPr/>
          <p:nvPr>
            <p:custDataLst>
              <p:tags r:id="rId18"/>
            </p:custDataLst>
          </p:nvPr>
        </p:nvSpPr>
        <p:spPr>
          <a:xfrm>
            <a:off x="5254550" y="1925261"/>
            <a:ext cx="1720001" cy="1720001"/>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9" name="任意多边形 8"/>
          <p:cNvSpPr/>
          <p:nvPr>
            <p:custDataLst>
              <p:tags r:id="rId19"/>
            </p:custDataLst>
          </p:nvPr>
        </p:nvSpPr>
        <p:spPr>
          <a:xfrm>
            <a:off x="5499622" y="1925261"/>
            <a:ext cx="1229860" cy="260150"/>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sz="1000" dirty="0">
                <a:solidFill>
                  <a:srgbClr val="000000"/>
                </a:solidFill>
                <a:latin typeface="Arial" panose="020B0604020202020204" pitchFamily="34" charset="0"/>
                <a:ea typeface="微软雅黑" panose="020B0503020204020204" charset="-122"/>
                <a:sym typeface="Arial" panose="020B0604020202020204" pitchFamily="34" charset="0"/>
              </a:rPr>
              <a:t>02</a:t>
            </a:r>
            <a:endParaRPr lang="en-US" altLang="zh-CN" sz="100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40" name="文本框 39"/>
          <p:cNvSpPr txBox="1"/>
          <p:nvPr>
            <p:custDataLst>
              <p:tags r:id="rId20"/>
            </p:custDataLst>
          </p:nvPr>
        </p:nvSpPr>
        <p:spPr>
          <a:xfrm>
            <a:off x="5374650" y="2246571"/>
            <a:ext cx="1479803" cy="1077382"/>
          </a:xfrm>
          <a:prstGeom prst="rect">
            <a:avLst/>
          </a:prstGeom>
          <a:noFill/>
        </p:spPr>
        <p:txBody>
          <a:bodyPr wrap="square" rtlCol="0" anchor="ctr" anchorCtr="0">
            <a:noAutofit/>
          </a:bodyPr>
          <a:p>
            <a:pPr algn="ctr">
              <a:lnSpc>
                <a:spcPct val="120000"/>
              </a:lnSpc>
            </a:pPr>
            <a:r>
              <a:rPr lang="zh-CN" altLang="en-US" sz="3200" b="1" spc="300">
                <a:solidFill>
                  <a:schemeClr val="accent2">
                    <a:lumMod val="75000"/>
                  </a:schemeClr>
                </a:solidFill>
                <a:effectLst/>
                <a:uFillTx/>
                <a:latin typeface="微软雅黑" panose="020B0503020204020204" charset="-122"/>
                <a:ea typeface="微软雅黑" panose="020B0503020204020204" charset="-122"/>
                <a:sym typeface="+mn-ea"/>
              </a:rPr>
              <a:t>策划能力</a:t>
            </a:r>
            <a:endParaRPr lang="zh-CN" altLang="en-US" sz="3200" b="1" kern="0" spc="300" dirty="0">
              <a:solidFill>
                <a:schemeClr val="accent2">
                  <a:lumMod val="75000"/>
                </a:schemeClr>
              </a:solidFill>
              <a:effectLst/>
              <a:uFillTx/>
              <a:latin typeface="微软雅黑" panose="020B0503020204020204" charset="-122"/>
              <a:ea typeface="微软雅黑" panose="020B0503020204020204" charset="-122"/>
              <a:sym typeface="+mn-ea"/>
            </a:endParaRPr>
          </a:p>
        </p:txBody>
      </p:sp>
      <p:sp>
        <p:nvSpPr>
          <p:cNvPr id="17" name="任意多边形 16"/>
          <p:cNvSpPr/>
          <p:nvPr>
            <p:custDataLst>
              <p:tags r:id="rId21"/>
            </p:custDataLst>
          </p:nvPr>
        </p:nvSpPr>
        <p:spPr>
          <a:xfrm>
            <a:off x="7472509" y="1704953"/>
            <a:ext cx="2257321" cy="2160617"/>
          </a:xfrm>
          <a:custGeom>
            <a:avLst/>
            <a:gdLst>
              <a:gd name="connsiteX0" fmla="*/ 961691 w 1844621"/>
              <a:gd name="connsiteY0" fmla="*/ 1643760 h 1765598"/>
              <a:gd name="connsiteX1" fmla="*/ 964657 w 1844621"/>
              <a:gd name="connsiteY1" fmla="*/ 1718060 h 1765598"/>
              <a:gd name="connsiteX2" fmla="*/ 948083 w 1844621"/>
              <a:gd name="connsiteY2" fmla="*/ 1717184 h 1765598"/>
              <a:gd name="connsiteX3" fmla="*/ 946614 w 1844621"/>
              <a:gd name="connsiteY3" fmla="*/ 1717353 h 1765598"/>
              <a:gd name="connsiteX4" fmla="*/ 943691 w 1844621"/>
              <a:gd name="connsiteY4" fmla="*/ 1644103 h 1765598"/>
              <a:gd name="connsiteX5" fmla="*/ 875350 w 1844621"/>
              <a:gd name="connsiteY5" fmla="*/ 1643169 h 1765598"/>
              <a:gd name="connsiteX6" fmla="*/ 893299 w 1844621"/>
              <a:gd name="connsiteY6" fmla="*/ 1644629 h 1765598"/>
              <a:gd name="connsiteX7" fmla="*/ 889341 w 1844621"/>
              <a:gd name="connsiteY7" fmla="*/ 1723945 h 1765598"/>
              <a:gd name="connsiteX8" fmla="*/ 871214 w 1844621"/>
              <a:gd name="connsiteY8" fmla="*/ 1726031 h 1765598"/>
              <a:gd name="connsiteX9" fmla="*/ 1029699 w 1844621"/>
              <a:gd name="connsiteY9" fmla="*/ 1636826 h 1765598"/>
              <a:gd name="connsiteX10" fmla="*/ 1040815 w 1844621"/>
              <a:gd name="connsiteY10" fmla="*/ 1722087 h 1765598"/>
              <a:gd name="connsiteX11" fmla="*/ 1022537 w 1844621"/>
              <a:gd name="connsiteY11" fmla="*/ 1721121 h 1765598"/>
              <a:gd name="connsiteX12" fmla="*/ 1011828 w 1844621"/>
              <a:gd name="connsiteY12" fmla="*/ 1638982 h 1765598"/>
              <a:gd name="connsiteX13" fmla="*/ 807350 w 1844621"/>
              <a:gd name="connsiteY13" fmla="*/ 1636115 h 1765598"/>
              <a:gd name="connsiteX14" fmla="*/ 822430 w 1844621"/>
              <a:gd name="connsiteY14" fmla="*/ 1638864 h 1765598"/>
              <a:gd name="connsiteX15" fmla="*/ 825110 w 1844621"/>
              <a:gd name="connsiteY15" fmla="*/ 1639083 h 1765598"/>
              <a:gd name="connsiteX16" fmla="*/ 811751 w 1844621"/>
              <a:gd name="connsiteY16" fmla="*/ 1734136 h 1765598"/>
              <a:gd name="connsiteX17" fmla="*/ 792774 w 1844621"/>
              <a:gd name="connsiteY17" fmla="*/ 1739833 h 1765598"/>
              <a:gd name="connsiteX18" fmla="*/ 1096827 w 1844621"/>
              <a:gd name="connsiteY18" fmla="*/ 1624033 h 1765598"/>
              <a:gd name="connsiteX19" fmla="*/ 1121385 w 1844621"/>
              <a:gd name="connsiteY19" fmla="*/ 1734155 h 1765598"/>
              <a:gd name="connsiteX20" fmla="*/ 1101928 w 1844621"/>
              <a:gd name="connsiteY20" fmla="*/ 1729603 h 1765598"/>
              <a:gd name="connsiteX21" fmla="*/ 1079265 w 1844621"/>
              <a:gd name="connsiteY21" fmla="*/ 1627978 h 1765598"/>
              <a:gd name="connsiteX22" fmla="*/ 740342 w 1844621"/>
              <a:gd name="connsiteY22" fmla="*/ 1622534 h 1765598"/>
              <a:gd name="connsiteX23" fmla="*/ 749046 w 1844621"/>
              <a:gd name="connsiteY23" fmla="*/ 1625484 h 1765598"/>
              <a:gd name="connsiteX24" fmla="*/ 757767 w 1844621"/>
              <a:gd name="connsiteY24" fmla="*/ 1627074 h 1765598"/>
              <a:gd name="connsiteX25" fmla="*/ 726815 w 1844621"/>
              <a:gd name="connsiteY25" fmla="*/ 1759631 h 1765598"/>
              <a:gd name="connsiteX26" fmla="*/ 706937 w 1844621"/>
              <a:gd name="connsiteY26" fmla="*/ 1765598 h 1765598"/>
              <a:gd name="connsiteX27" fmla="*/ 1162592 w 1844621"/>
              <a:gd name="connsiteY27" fmla="*/ 1605474 h 1765598"/>
              <a:gd name="connsiteX28" fmla="*/ 1211506 w 1844621"/>
              <a:gd name="connsiteY28" fmla="*/ 1758609 h 1765598"/>
              <a:gd name="connsiteX29" fmla="*/ 1193512 w 1844621"/>
              <a:gd name="connsiteY29" fmla="*/ 1751032 h 1765598"/>
              <a:gd name="connsiteX30" fmla="*/ 1189921 w 1844621"/>
              <a:gd name="connsiteY30" fmla="*/ 1750192 h 1765598"/>
              <a:gd name="connsiteX31" fmla="*/ 1145515 w 1844621"/>
              <a:gd name="connsiteY31" fmla="*/ 1611170 h 1765598"/>
              <a:gd name="connsiteX32" fmla="*/ 675637 w 1844621"/>
              <a:gd name="connsiteY32" fmla="*/ 1600604 h 1765598"/>
              <a:gd name="connsiteX33" fmla="*/ 692686 w 1844621"/>
              <a:gd name="connsiteY33" fmla="*/ 1606382 h 1765598"/>
              <a:gd name="connsiteX34" fmla="*/ 641486 w 1844621"/>
              <a:gd name="connsiteY34" fmla="*/ 1761326 h 1765598"/>
              <a:gd name="connsiteX35" fmla="*/ 631383 w 1844621"/>
              <a:gd name="connsiteY35" fmla="*/ 1744623 h 1765598"/>
              <a:gd name="connsiteX36" fmla="*/ 628970 w 1844621"/>
              <a:gd name="connsiteY36" fmla="*/ 1741831 h 1765598"/>
              <a:gd name="connsiteX37" fmla="*/ 1225916 w 1844621"/>
              <a:gd name="connsiteY37" fmla="*/ 1579868 h 1765598"/>
              <a:gd name="connsiteX38" fmla="*/ 1279540 w 1844621"/>
              <a:gd name="connsiteY38" fmla="*/ 1707080 h 1765598"/>
              <a:gd name="connsiteX39" fmla="*/ 1266966 w 1844621"/>
              <a:gd name="connsiteY39" fmla="*/ 1723591 h 1765598"/>
              <a:gd name="connsiteX40" fmla="*/ 1209837 w 1844621"/>
              <a:gd name="connsiteY40" fmla="*/ 1588066 h 1765598"/>
              <a:gd name="connsiteX41" fmla="*/ 610954 w 1844621"/>
              <a:gd name="connsiteY41" fmla="*/ 1578681 h 1765598"/>
              <a:gd name="connsiteX42" fmla="*/ 628059 w 1844621"/>
              <a:gd name="connsiteY42" fmla="*/ 1584478 h 1765598"/>
              <a:gd name="connsiteX43" fmla="*/ 582951 w 1844621"/>
              <a:gd name="connsiteY43" fmla="*/ 1688574 h 1765598"/>
              <a:gd name="connsiteX44" fmla="*/ 569886 w 1844621"/>
              <a:gd name="connsiteY44" fmla="*/ 1673454 h 1765598"/>
              <a:gd name="connsiteX45" fmla="*/ 1286670 w 1844621"/>
              <a:gd name="connsiteY45" fmla="*/ 1548893 h 1765598"/>
              <a:gd name="connsiteX46" fmla="*/ 1333269 w 1844621"/>
              <a:gd name="connsiteY46" fmla="*/ 1636531 h 1765598"/>
              <a:gd name="connsiteX47" fmla="*/ 1321264 w 1844621"/>
              <a:gd name="connsiteY47" fmla="*/ 1652294 h 1765598"/>
              <a:gd name="connsiteX48" fmla="*/ 1270632 w 1844621"/>
              <a:gd name="connsiteY48" fmla="*/ 1557070 h 1765598"/>
              <a:gd name="connsiteX49" fmla="*/ 551444 w 1844621"/>
              <a:gd name="connsiteY49" fmla="*/ 1545001 h 1765598"/>
              <a:gd name="connsiteX50" fmla="*/ 567074 w 1844621"/>
              <a:gd name="connsiteY50" fmla="*/ 1553937 h 1765598"/>
              <a:gd name="connsiteX51" fmla="*/ 524862 w 1844621"/>
              <a:gd name="connsiteY51" fmla="*/ 1631452 h 1765598"/>
              <a:gd name="connsiteX52" fmla="*/ 510642 w 1844621"/>
              <a:gd name="connsiteY52" fmla="*/ 1619926 h 1765598"/>
              <a:gd name="connsiteX53" fmla="*/ 1346034 w 1844621"/>
              <a:gd name="connsiteY53" fmla="*/ 1515267 h 1765598"/>
              <a:gd name="connsiteX54" fmla="*/ 1390051 w 1844621"/>
              <a:gd name="connsiteY54" fmla="*/ 1582679 h 1765598"/>
              <a:gd name="connsiteX55" fmla="*/ 1376613 w 1844621"/>
              <a:gd name="connsiteY55" fmla="*/ 1595021 h 1765598"/>
              <a:gd name="connsiteX56" fmla="*/ 1331552 w 1844621"/>
              <a:gd name="connsiteY56" fmla="*/ 1526010 h 1765598"/>
              <a:gd name="connsiteX57" fmla="*/ 1333983 w 1844621"/>
              <a:gd name="connsiteY57" fmla="*/ 1524770 h 1765598"/>
              <a:gd name="connsiteX58" fmla="*/ 492213 w 1844621"/>
              <a:gd name="connsiteY58" fmla="*/ 1511140 h 1765598"/>
              <a:gd name="connsiteX59" fmla="*/ 507877 w 1844621"/>
              <a:gd name="connsiteY59" fmla="*/ 1520095 h 1765598"/>
              <a:gd name="connsiteX60" fmla="*/ 465615 w 1844621"/>
              <a:gd name="connsiteY60" fmla="*/ 1583429 h 1765598"/>
              <a:gd name="connsiteX61" fmla="*/ 452723 w 1844621"/>
              <a:gd name="connsiteY61" fmla="*/ 1572979 h 1765598"/>
              <a:gd name="connsiteX62" fmla="*/ 451434 w 1844621"/>
              <a:gd name="connsiteY62" fmla="*/ 1572252 h 1765598"/>
              <a:gd name="connsiteX63" fmla="*/ 1399641 w 1844621"/>
              <a:gd name="connsiteY63" fmla="*/ 1472989 h 1765598"/>
              <a:gd name="connsiteX64" fmla="*/ 1447523 w 1844621"/>
              <a:gd name="connsiteY64" fmla="*/ 1533649 h 1765598"/>
              <a:gd name="connsiteX65" fmla="*/ 1433600 w 1844621"/>
              <a:gd name="connsiteY65" fmla="*/ 1542681 h 1765598"/>
              <a:gd name="connsiteX66" fmla="*/ 1432510 w 1844621"/>
              <a:gd name="connsiteY66" fmla="*/ 1543682 h 1765598"/>
              <a:gd name="connsiteX67" fmla="*/ 1385507 w 1844621"/>
              <a:gd name="connsiteY67" fmla="*/ 1484135 h 1765598"/>
              <a:gd name="connsiteX68" fmla="*/ 439084 w 1844621"/>
              <a:gd name="connsiteY68" fmla="*/ 1468240 h 1765598"/>
              <a:gd name="connsiteX69" fmla="*/ 452737 w 1844621"/>
              <a:gd name="connsiteY69" fmla="*/ 1479985 h 1765598"/>
              <a:gd name="connsiteX70" fmla="*/ 401226 w 1844621"/>
              <a:gd name="connsiteY70" fmla="*/ 1543921 h 1765598"/>
              <a:gd name="connsiteX71" fmla="*/ 385335 w 1844621"/>
              <a:gd name="connsiteY71" fmla="*/ 1534955 h 1765598"/>
              <a:gd name="connsiteX72" fmla="*/ 1452700 w 1844621"/>
              <a:gd name="connsiteY72" fmla="*/ 1430017 h 1765598"/>
              <a:gd name="connsiteX73" fmla="*/ 1511505 w 1844621"/>
              <a:gd name="connsiteY73" fmla="*/ 1492141 h 1765598"/>
              <a:gd name="connsiteX74" fmla="*/ 1496150 w 1844621"/>
              <a:gd name="connsiteY74" fmla="*/ 1502102 h 1765598"/>
              <a:gd name="connsiteX75" fmla="*/ 1439119 w 1844621"/>
              <a:gd name="connsiteY75" fmla="*/ 1441854 h 1765598"/>
              <a:gd name="connsiteX76" fmla="*/ 1449687 w 1844621"/>
              <a:gd name="connsiteY76" fmla="*/ 1433519 h 1765598"/>
              <a:gd name="connsiteX77" fmla="*/ 387391 w 1844621"/>
              <a:gd name="connsiteY77" fmla="*/ 1423768 h 1765598"/>
              <a:gd name="connsiteX78" fmla="*/ 401059 w 1844621"/>
              <a:gd name="connsiteY78" fmla="*/ 1435526 h 1765598"/>
              <a:gd name="connsiteX79" fmla="*/ 332463 w 1844621"/>
              <a:gd name="connsiteY79" fmla="*/ 1506560 h 1765598"/>
              <a:gd name="connsiteX80" fmla="*/ 313761 w 1844621"/>
              <a:gd name="connsiteY80" fmla="*/ 1500014 h 1765598"/>
              <a:gd name="connsiteX81" fmla="*/ 1497274 w 1844621"/>
              <a:gd name="connsiteY81" fmla="*/ 1378205 h 1765598"/>
              <a:gd name="connsiteX82" fmla="*/ 1583781 w 1844621"/>
              <a:gd name="connsiteY82" fmla="*/ 1454547 h 1765598"/>
              <a:gd name="connsiteX83" fmla="*/ 1565364 w 1844621"/>
              <a:gd name="connsiteY83" fmla="*/ 1462300 h 1765598"/>
              <a:gd name="connsiteX84" fmla="*/ 1485535 w 1844621"/>
              <a:gd name="connsiteY84" fmla="*/ 1391850 h 1765598"/>
              <a:gd name="connsiteX85" fmla="*/ 342078 w 1844621"/>
              <a:gd name="connsiteY85" fmla="*/ 1372754 h 1765598"/>
              <a:gd name="connsiteX86" fmla="*/ 353236 w 1844621"/>
              <a:gd name="connsiteY86" fmla="*/ 1386902 h 1765598"/>
              <a:gd name="connsiteX87" fmla="*/ 248764 w 1844621"/>
              <a:gd name="connsiteY87" fmla="*/ 1477262 h 1765598"/>
              <a:gd name="connsiteX88" fmla="*/ 229175 w 1844621"/>
              <a:gd name="connsiteY88" fmla="*/ 1470405 h 1765598"/>
              <a:gd name="connsiteX89" fmla="*/ 1541797 w 1844621"/>
              <a:gd name="connsiteY89" fmla="*/ 1326453 h 1765598"/>
              <a:gd name="connsiteX90" fmla="*/ 1671063 w 1844621"/>
              <a:gd name="connsiteY90" fmla="*/ 1421359 h 1765598"/>
              <a:gd name="connsiteX91" fmla="*/ 1652052 w 1844621"/>
              <a:gd name="connsiteY91" fmla="*/ 1425806 h 1765598"/>
              <a:gd name="connsiteX92" fmla="*/ 1648653 w 1844621"/>
              <a:gd name="connsiteY92" fmla="*/ 1427237 h 1765598"/>
              <a:gd name="connsiteX93" fmla="*/ 1530022 w 1844621"/>
              <a:gd name="connsiteY93" fmla="*/ 1340139 h 1765598"/>
              <a:gd name="connsiteX94" fmla="*/ 299862 w 1844621"/>
              <a:gd name="connsiteY94" fmla="*/ 1319225 h 1765598"/>
              <a:gd name="connsiteX95" fmla="*/ 311019 w 1844621"/>
              <a:gd name="connsiteY95" fmla="*/ 1333372 h 1765598"/>
              <a:gd name="connsiteX96" fmla="*/ 178732 w 1844621"/>
              <a:gd name="connsiteY96" fmla="*/ 1428480 h 1765598"/>
              <a:gd name="connsiteX97" fmla="*/ 180377 w 1844621"/>
              <a:gd name="connsiteY97" fmla="*/ 1409027 h 1765598"/>
              <a:gd name="connsiteX98" fmla="*/ 180067 w 1844621"/>
              <a:gd name="connsiteY98" fmla="*/ 1405352 h 1765598"/>
              <a:gd name="connsiteX99" fmla="*/ 1576542 w 1844621"/>
              <a:gd name="connsiteY99" fmla="*/ 1267609 h 1765598"/>
              <a:gd name="connsiteX100" fmla="*/ 1695816 w 1844621"/>
              <a:gd name="connsiteY100" fmla="*/ 1339681 h 1765598"/>
              <a:gd name="connsiteX101" fmla="*/ 1695348 w 1844621"/>
              <a:gd name="connsiteY101" fmla="*/ 1360430 h 1765598"/>
              <a:gd name="connsiteX102" fmla="*/ 1567606 w 1844621"/>
              <a:gd name="connsiteY102" fmla="*/ 1283241 h 1765598"/>
              <a:gd name="connsiteX103" fmla="*/ 263531 w 1844621"/>
              <a:gd name="connsiteY103" fmla="*/ 1261503 h 1765598"/>
              <a:gd name="connsiteX104" fmla="*/ 271723 w 1844621"/>
              <a:gd name="connsiteY104" fmla="*/ 1277570 h 1765598"/>
              <a:gd name="connsiteX105" fmla="*/ 174140 w 1844621"/>
              <a:gd name="connsiteY105" fmla="*/ 1335215 h 1765598"/>
              <a:gd name="connsiteX106" fmla="*/ 172457 w 1844621"/>
              <a:gd name="connsiteY106" fmla="*/ 1315303 h 1765598"/>
              <a:gd name="connsiteX107" fmla="*/ 1610398 w 1844621"/>
              <a:gd name="connsiteY107" fmla="*/ 1208387 h 1765598"/>
              <a:gd name="connsiteX108" fmla="*/ 1697816 w 1844621"/>
              <a:gd name="connsiteY108" fmla="*/ 1251024 h 1765598"/>
              <a:gd name="connsiteX109" fmla="*/ 1697369 w 1844621"/>
              <a:gd name="connsiteY109" fmla="*/ 1270832 h 1765598"/>
              <a:gd name="connsiteX110" fmla="*/ 1601446 w 1844621"/>
              <a:gd name="connsiteY110" fmla="*/ 1224047 h 1765598"/>
              <a:gd name="connsiteX111" fmla="*/ 232566 w 1844621"/>
              <a:gd name="connsiteY111" fmla="*/ 1200770 h 1765598"/>
              <a:gd name="connsiteX112" fmla="*/ 240745 w 1844621"/>
              <a:gd name="connsiteY112" fmla="*/ 1216812 h 1765598"/>
              <a:gd name="connsiteX113" fmla="*/ 160720 w 1844621"/>
              <a:gd name="connsiteY113" fmla="*/ 1254859 h 1765598"/>
              <a:gd name="connsiteX114" fmla="*/ 155991 w 1844621"/>
              <a:gd name="connsiteY114" fmla="*/ 1237178 h 1765598"/>
              <a:gd name="connsiteX115" fmla="*/ 1634958 w 1844621"/>
              <a:gd name="connsiteY115" fmla="*/ 1144690 h 1765598"/>
              <a:gd name="connsiteX116" fmla="*/ 1712099 w 1844621"/>
              <a:gd name="connsiteY116" fmla="*/ 1174082 h 1765598"/>
              <a:gd name="connsiteX117" fmla="*/ 1708482 w 1844621"/>
              <a:gd name="connsiteY117" fmla="*/ 1191966 h 1765598"/>
              <a:gd name="connsiteX118" fmla="*/ 1629176 w 1844621"/>
              <a:gd name="connsiteY118" fmla="*/ 1161750 h 1765598"/>
              <a:gd name="connsiteX119" fmla="*/ 204756 w 1844621"/>
              <a:gd name="connsiteY119" fmla="*/ 1138431 h 1765598"/>
              <a:gd name="connsiteX120" fmla="*/ 210455 w 1844621"/>
              <a:gd name="connsiteY120" fmla="*/ 1155515 h 1765598"/>
              <a:gd name="connsiteX121" fmla="*/ 141015 w 1844621"/>
              <a:gd name="connsiteY121" fmla="*/ 1181182 h 1765598"/>
              <a:gd name="connsiteX122" fmla="*/ 136727 w 1844621"/>
              <a:gd name="connsiteY122" fmla="*/ 1165150 h 1765598"/>
              <a:gd name="connsiteX123" fmla="*/ 136112 w 1844621"/>
              <a:gd name="connsiteY123" fmla="*/ 1163804 h 1765598"/>
              <a:gd name="connsiteX124" fmla="*/ 1656844 w 1844621"/>
              <a:gd name="connsiteY124" fmla="*/ 1080115 h 1765598"/>
              <a:gd name="connsiteX125" fmla="*/ 1729776 w 1844621"/>
              <a:gd name="connsiteY125" fmla="*/ 1100634 h 1765598"/>
              <a:gd name="connsiteX126" fmla="*/ 1723821 w 1844621"/>
              <a:gd name="connsiteY126" fmla="*/ 1116126 h 1765598"/>
              <a:gd name="connsiteX127" fmla="*/ 1723528 w 1844621"/>
              <a:gd name="connsiteY127" fmla="*/ 1117576 h 1765598"/>
              <a:gd name="connsiteX128" fmla="*/ 1651058 w 1844621"/>
              <a:gd name="connsiteY128" fmla="*/ 1097186 h 1765598"/>
              <a:gd name="connsiteX129" fmla="*/ 184625 w 1844621"/>
              <a:gd name="connsiteY129" fmla="*/ 1073110 h 1765598"/>
              <a:gd name="connsiteX130" fmla="*/ 188043 w 1844621"/>
              <a:gd name="connsiteY130" fmla="*/ 1088326 h 1765598"/>
              <a:gd name="connsiteX131" fmla="*/ 188810 w 1844621"/>
              <a:gd name="connsiteY131" fmla="*/ 1090624 h 1765598"/>
              <a:gd name="connsiteX132" fmla="*/ 112145 w 1844621"/>
              <a:gd name="connsiteY132" fmla="*/ 1111372 h 1765598"/>
              <a:gd name="connsiteX133" fmla="*/ 104560 w 1844621"/>
              <a:gd name="connsiteY133" fmla="*/ 1094778 h 1765598"/>
              <a:gd name="connsiteX134" fmla="*/ 1672722 w 1844621"/>
              <a:gd name="connsiteY134" fmla="*/ 1013691 h 1765598"/>
              <a:gd name="connsiteX135" fmla="*/ 1757141 w 1844621"/>
              <a:gd name="connsiteY135" fmla="*/ 1029446 h 1765598"/>
              <a:gd name="connsiteX136" fmla="*/ 1750574 w 1844621"/>
              <a:gd name="connsiteY136" fmla="*/ 1046531 h 1765598"/>
              <a:gd name="connsiteX137" fmla="*/ 1669493 w 1844621"/>
              <a:gd name="connsiteY137" fmla="*/ 1031399 h 1765598"/>
              <a:gd name="connsiteX138" fmla="*/ 170225 w 1844621"/>
              <a:gd name="connsiteY138" fmla="*/ 1006273 h 1765598"/>
              <a:gd name="connsiteX139" fmla="*/ 170936 w 1844621"/>
              <a:gd name="connsiteY139" fmla="*/ 1012170 h 1765598"/>
              <a:gd name="connsiteX140" fmla="*/ 173584 w 1844621"/>
              <a:gd name="connsiteY140" fmla="*/ 1023958 h 1765598"/>
              <a:gd name="connsiteX141" fmla="*/ 78475 w 1844621"/>
              <a:gd name="connsiteY141" fmla="*/ 1040728 h 1765598"/>
              <a:gd name="connsiteX142" fmla="*/ 67193 w 1844621"/>
              <a:gd name="connsiteY142" fmla="*/ 1024440 h 1765598"/>
              <a:gd name="connsiteX143" fmla="*/ 1681368 w 1844621"/>
              <a:gd name="connsiteY143" fmla="*/ 945892 h 1765598"/>
              <a:gd name="connsiteX144" fmla="*/ 1793516 w 1844621"/>
              <a:gd name="connsiteY144" fmla="*/ 956550 h 1765598"/>
              <a:gd name="connsiteX145" fmla="*/ 1783173 w 1844621"/>
              <a:gd name="connsiteY145" fmla="*/ 973649 h 1765598"/>
              <a:gd name="connsiteX146" fmla="*/ 1679909 w 1844621"/>
              <a:gd name="connsiteY146" fmla="*/ 963835 h 1765598"/>
              <a:gd name="connsiteX147" fmla="*/ 162034 w 1844621"/>
              <a:gd name="connsiteY147" fmla="*/ 938372 h 1765598"/>
              <a:gd name="connsiteX148" fmla="*/ 164191 w 1844621"/>
              <a:gd name="connsiteY148" fmla="*/ 956254 h 1765598"/>
              <a:gd name="connsiteX149" fmla="*/ 27981 w 1844621"/>
              <a:gd name="connsiteY149" fmla="*/ 967828 h 1765598"/>
              <a:gd name="connsiteX150" fmla="*/ 16164 w 1844621"/>
              <a:gd name="connsiteY150" fmla="*/ 950767 h 1765598"/>
              <a:gd name="connsiteX151" fmla="*/ 1683923 w 1844621"/>
              <a:gd name="connsiteY151" fmla="*/ 877596 h 1765598"/>
              <a:gd name="connsiteX152" fmla="*/ 1844621 w 1844621"/>
              <a:gd name="connsiteY152" fmla="*/ 878397 h 1765598"/>
              <a:gd name="connsiteX153" fmla="*/ 1831855 w 1844621"/>
              <a:gd name="connsiteY153" fmla="*/ 893168 h 1765598"/>
              <a:gd name="connsiteX154" fmla="*/ 1829946 w 1844621"/>
              <a:gd name="connsiteY154" fmla="*/ 896325 h 1765598"/>
              <a:gd name="connsiteX155" fmla="*/ 1684266 w 1844621"/>
              <a:gd name="connsiteY155" fmla="*/ 895598 h 1765598"/>
              <a:gd name="connsiteX156" fmla="*/ 14676 w 1844621"/>
              <a:gd name="connsiteY156" fmla="*/ 869273 h 1765598"/>
              <a:gd name="connsiteX157" fmla="*/ 160356 w 1844621"/>
              <a:gd name="connsiteY157" fmla="*/ 869999 h 1765598"/>
              <a:gd name="connsiteX158" fmla="*/ 160699 w 1844621"/>
              <a:gd name="connsiteY158" fmla="*/ 888001 h 1765598"/>
              <a:gd name="connsiteX159" fmla="*/ 0 w 1844621"/>
              <a:gd name="connsiteY159" fmla="*/ 887200 h 1765598"/>
              <a:gd name="connsiteX160" fmla="*/ 12766 w 1844621"/>
              <a:gd name="connsiteY160" fmla="*/ 872429 h 1765598"/>
              <a:gd name="connsiteX161" fmla="*/ 1816638 w 1844621"/>
              <a:gd name="connsiteY161" fmla="*/ 797770 h 1765598"/>
              <a:gd name="connsiteX162" fmla="*/ 1828455 w 1844621"/>
              <a:gd name="connsiteY162" fmla="*/ 814831 h 1765598"/>
              <a:gd name="connsiteX163" fmla="*/ 1682588 w 1844621"/>
              <a:gd name="connsiteY163" fmla="*/ 827227 h 1765598"/>
              <a:gd name="connsiteX164" fmla="*/ 1680430 w 1844621"/>
              <a:gd name="connsiteY164" fmla="*/ 809345 h 1765598"/>
              <a:gd name="connsiteX165" fmla="*/ 61447 w 1844621"/>
              <a:gd name="connsiteY165" fmla="*/ 791950 h 1765598"/>
              <a:gd name="connsiteX166" fmla="*/ 164713 w 1844621"/>
              <a:gd name="connsiteY166" fmla="*/ 801763 h 1765598"/>
              <a:gd name="connsiteX167" fmla="*/ 163253 w 1844621"/>
              <a:gd name="connsiteY167" fmla="*/ 819705 h 1765598"/>
              <a:gd name="connsiteX168" fmla="*/ 51105 w 1844621"/>
              <a:gd name="connsiteY168" fmla="*/ 809048 h 1765598"/>
              <a:gd name="connsiteX169" fmla="*/ 1766145 w 1844621"/>
              <a:gd name="connsiteY169" fmla="*/ 724870 h 1765598"/>
              <a:gd name="connsiteX170" fmla="*/ 1777427 w 1844621"/>
              <a:gd name="connsiteY170" fmla="*/ 741158 h 1765598"/>
              <a:gd name="connsiteX171" fmla="*/ 1674396 w 1844621"/>
              <a:gd name="connsiteY171" fmla="*/ 759325 h 1765598"/>
              <a:gd name="connsiteX172" fmla="*/ 1673685 w 1844621"/>
              <a:gd name="connsiteY172" fmla="*/ 753429 h 1765598"/>
              <a:gd name="connsiteX173" fmla="*/ 1670588 w 1844621"/>
              <a:gd name="connsiteY173" fmla="*/ 741719 h 1765598"/>
              <a:gd name="connsiteX174" fmla="*/ 94047 w 1844621"/>
              <a:gd name="connsiteY174" fmla="*/ 719066 h 1765598"/>
              <a:gd name="connsiteX175" fmla="*/ 175129 w 1844621"/>
              <a:gd name="connsiteY175" fmla="*/ 734198 h 1765598"/>
              <a:gd name="connsiteX176" fmla="*/ 171900 w 1844621"/>
              <a:gd name="connsiteY176" fmla="*/ 751906 h 1765598"/>
              <a:gd name="connsiteX177" fmla="*/ 87480 w 1844621"/>
              <a:gd name="connsiteY177" fmla="*/ 736151 h 1765598"/>
              <a:gd name="connsiteX178" fmla="*/ 1732475 w 1844621"/>
              <a:gd name="connsiteY178" fmla="*/ 654227 h 1765598"/>
              <a:gd name="connsiteX179" fmla="*/ 1740061 w 1844621"/>
              <a:gd name="connsiteY179" fmla="*/ 670822 h 1765598"/>
              <a:gd name="connsiteX180" fmla="*/ 1657733 w 1844621"/>
              <a:gd name="connsiteY180" fmla="*/ 693102 h 1765598"/>
              <a:gd name="connsiteX181" fmla="*/ 1653131 w 1844621"/>
              <a:gd name="connsiteY181" fmla="*/ 675699 h 1765598"/>
              <a:gd name="connsiteX182" fmla="*/ 121093 w 1844621"/>
              <a:gd name="connsiteY182" fmla="*/ 648021 h 1765598"/>
              <a:gd name="connsiteX183" fmla="*/ 193564 w 1844621"/>
              <a:gd name="connsiteY183" fmla="*/ 668412 h 1765598"/>
              <a:gd name="connsiteX184" fmla="*/ 187778 w 1844621"/>
              <a:gd name="connsiteY184" fmla="*/ 685483 h 1765598"/>
              <a:gd name="connsiteX185" fmla="*/ 114844 w 1844621"/>
              <a:gd name="connsiteY185" fmla="*/ 664963 h 1765598"/>
              <a:gd name="connsiteX186" fmla="*/ 120799 w 1844621"/>
              <a:gd name="connsiteY186" fmla="*/ 649471 h 1765598"/>
              <a:gd name="connsiteX187" fmla="*/ 1703605 w 1844621"/>
              <a:gd name="connsiteY187" fmla="*/ 584417 h 1765598"/>
              <a:gd name="connsiteX188" fmla="*/ 1707892 w 1844621"/>
              <a:gd name="connsiteY188" fmla="*/ 600448 h 1765598"/>
              <a:gd name="connsiteX189" fmla="*/ 1708508 w 1844621"/>
              <a:gd name="connsiteY189" fmla="*/ 601796 h 1765598"/>
              <a:gd name="connsiteX190" fmla="*/ 1640259 w 1844621"/>
              <a:gd name="connsiteY190" fmla="*/ 627022 h 1765598"/>
              <a:gd name="connsiteX191" fmla="*/ 1639049 w 1844621"/>
              <a:gd name="connsiteY191" fmla="*/ 622444 h 1765598"/>
              <a:gd name="connsiteX192" fmla="*/ 1633440 w 1844621"/>
              <a:gd name="connsiteY192" fmla="*/ 610352 h 1765598"/>
              <a:gd name="connsiteX193" fmla="*/ 136138 w 1844621"/>
              <a:gd name="connsiteY193" fmla="*/ 573632 h 1765598"/>
              <a:gd name="connsiteX194" fmla="*/ 215446 w 1844621"/>
              <a:gd name="connsiteY194" fmla="*/ 603848 h 1765598"/>
              <a:gd name="connsiteX195" fmla="*/ 209665 w 1844621"/>
              <a:gd name="connsiteY195" fmla="*/ 620908 h 1765598"/>
              <a:gd name="connsiteX196" fmla="*/ 132521 w 1844621"/>
              <a:gd name="connsiteY196" fmla="*/ 591516 h 1765598"/>
              <a:gd name="connsiteX197" fmla="*/ 1683900 w 1844621"/>
              <a:gd name="connsiteY197" fmla="*/ 510741 h 1765598"/>
              <a:gd name="connsiteX198" fmla="*/ 1688629 w 1844621"/>
              <a:gd name="connsiteY198" fmla="*/ 528423 h 1765598"/>
              <a:gd name="connsiteX199" fmla="*/ 1612275 w 1844621"/>
              <a:gd name="connsiteY199" fmla="*/ 564725 h 1765598"/>
              <a:gd name="connsiteX200" fmla="*/ 1604700 w 1844621"/>
              <a:gd name="connsiteY200" fmla="*/ 548396 h 1765598"/>
              <a:gd name="connsiteX201" fmla="*/ 147252 w 1844621"/>
              <a:gd name="connsiteY201" fmla="*/ 494765 h 1765598"/>
              <a:gd name="connsiteX202" fmla="*/ 243177 w 1844621"/>
              <a:gd name="connsiteY202" fmla="*/ 541551 h 1765598"/>
              <a:gd name="connsiteX203" fmla="*/ 234224 w 1844621"/>
              <a:gd name="connsiteY203" fmla="*/ 557210 h 1765598"/>
              <a:gd name="connsiteX204" fmla="*/ 146805 w 1844621"/>
              <a:gd name="connsiteY204" fmla="*/ 514573 h 1765598"/>
              <a:gd name="connsiteX205" fmla="*/ 1670480 w 1844621"/>
              <a:gd name="connsiteY205" fmla="*/ 430384 h 1765598"/>
              <a:gd name="connsiteX206" fmla="*/ 1672163 w 1844621"/>
              <a:gd name="connsiteY206" fmla="*/ 450296 h 1765598"/>
              <a:gd name="connsiteX207" fmla="*/ 1583450 w 1844621"/>
              <a:gd name="connsiteY207" fmla="*/ 502701 h 1765598"/>
              <a:gd name="connsiteX208" fmla="*/ 1573155 w 1844621"/>
              <a:gd name="connsiteY208" fmla="*/ 487877 h 1765598"/>
              <a:gd name="connsiteX209" fmla="*/ 149273 w 1844621"/>
              <a:gd name="connsiteY209" fmla="*/ 405169 h 1765598"/>
              <a:gd name="connsiteX210" fmla="*/ 277016 w 1844621"/>
              <a:gd name="connsiteY210" fmla="*/ 482359 h 1765598"/>
              <a:gd name="connsiteX211" fmla="*/ 268080 w 1844621"/>
              <a:gd name="connsiteY211" fmla="*/ 497989 h 1765598"/>
              <a:gd name="connsiteX212" fmla="*/ 148805 w 1844621"/>
              <a:gd name="connsiteY212" fmla="*/ 425916 h 1765598"/>
              <a:gd name="connsiteX213" fmla="*/ 195968 w 1844621"/>
              <a:gd name="connsiteY213" fmla="*/ 338361 h 1765598"/>
              <a:gd name="connsiteX214" fmla="*/ 314600 w 1844621"/>
              <a:gd name="connsiteY214" fmla="*/ 425459 h 1765598"/>
              <a:gd name="connsiteX215" fmla="*/ 302826 w 1844621"/>
              <a:gd name="connsiteY215" fmla="*/ 439145 h 1765598"/>
              <a:gd name="connsiteX216" fmla="*/ 173559 w 1844621"/>
              <a:gd name="connsiteY216" fmla="*/ 344239 h 1765598"/>
              <a:gd name="connsiteX217" fmla="*/ 192568 w 1844621"/>
              <a:gd name="connsiteY217" fmla="*/ 339792 h 1765598"/>
              <a:gd name="connsiteX218" fmla="*/ 1665887 w 1844621"/>
              <a:gd name="connsiteY218" fmla="*/ 337121 h 1765598"/>
              <a:gd name="connsiteX219" fmla="*/ 1664242 w 1844621"/>
              <a:gd name="connsiteY219" fmla="*/ 356571 h 1765598"/>
              <a:gd name="connsiteX220" fmla="*/ 1664553 w 1844621"/>
              <a:gd name="connsiteY220" fmla="*/ 360248 h 1765598"/>
              <a:gd name="connsiteX221" fmla="*/ 1544474 w 1844621"/>
              <a:gd name="connsiteY221" fmla="*/ 446578 h 1765598"/>
              <a:gd name="connsiteX222" fmla="*/ 1534206 w 1844621"/>
              <a:gd name="connsiteY222" fmla="*/ 431793 h 1765598"/>
              <a:gd name="connsiteX223" fmla="*/ 279257 w 1844621"/>
              <a:gd name="connsiteY223" fmla="*/ 303297 h 1765598"/>
              <a:gd name="connsiteX224" fmla="*/ 359087 w 1844621"/>
              <a:gd name="connsiteY224" fmla="*/ 373748 h 1765598"/>
              <a:gd name="connsiteX225" fmla="*/ 347347 w 1844621"/>
              <a:gd name="connsiteY225" fmla="*/ 387394 h 1765598"/>
              <a:gd name="connsiteX226" fmla="*/ 260839 w 1844621"/>
              <a:gd name="connsiteY226" fmla="*/ 311051 h 1765598"/>
              <a:gd name="connsiteX227" fmla="*/ 1595859 w 1844621"/>
              <a:gd name="connsiteY227" fmla="*/ 288337 h 1765598"/>
              <a:gd name="connsiteX228" fmla="*/ 1615448 w 1844621"/>
              <a:gd name="connsiteY228" fmla="*/ 295194 h 1765598"/>
              <a:gd name="connsiteX229" fmla="*/ 1504459 w 1844621"/>
              <a:gd name="connsiteY229" fmla="*/ 391189 h 1765598"/>
              <a:gd name="connsiteX230" fmla="*/ 1491819 w 1844621"/>
              <a:gd name="connsiteY230" fmla="*/ 378322 h 1765598"/>
              <a:gd name="connsiteX231" fmla="*/ 348471 w 1844621"/>
              <a:gd name="connsiteY231" fmla="*/ 263494 h 1765598"/>
              <a:gd name="connsiteX232" fmla="*/ 405504 w 1844621"/>
              <a:gd name="connsiteY232" fmla="*/ 323744 h 1765598"/>
              <a:gd name="connsiteX233" fmla="*/ 394934 w 1844621"/>
              <a:gd name="connsiteY233" fmla="*/ 332080 h 1765598"/>
              <a:gd name="connsiteX234" fmla="*/ 391923 w 1844621"/>
              <a:gd name="connsiteY234" fmla="*/ 335581 h 1765598"/>
              <a:gd name="connsiteX235" fmla="*/ 333116 w 1844621"/>
              <a:gd name="connsiteY235" fmla="*/ 273456 h 1765598"/>
              <a:gd name="connsiteX236" fmla="*/ 1512159 w 1844621"/>
              <a:gd name="connsiteY236" fmla="*/ 259039 h 1765598"/>
              <a:gd name="connsiteX237" fmla="*/ 1530860 w 1844621"/>
              <a:gd name="connsiteY237" fmla="*/ 265585 h 1765598"/>
              <a:gd name="connsiteX238" fmla="*/ 1456606 w 1844621"/>
              <a:gd name="connsiteY238" fmla="*/ 342477 h 1765598"/>
              <a:gd name="connsiteX239" fmla="*/ 1443988 w 1844621"/>
              <a:gd name="connsiteY239" fmla="*/ 329632 h 1765598"/>
              <a:gd name="connsiteX240" fmla="*/ 412110 w 1844621"/>
              <a:gd name="connsiteY240" fmla="*/ 221916 h 1765598"/>
              <a:gd name="connsiteX241" fmla="*/ 459114 w 1844621"/>
              <a:gd name="connsiteY241" fmla="*/ 281464 h 1765598"/>
              <a:gd name="connsiteX242" fmla="*/ 444980 w 1844621"/>
              <a:gd name="connsiteY242" fmla="*/ 292610 h 1765598"/>
              <a:gd name="connsiteX243" fmla="*/ 397097 w 1844621"/>
              <a:gd name="connsiteY243" fmla="*/ 231949 h 1765598"/>
              <a:gd name="connsiteX244" fmla="*/ 411019 w 1844621"/>
              <a:gd name="connsiteY244" fmla="*/ 222917 h 1765598"/>
              <a:gd name="connsiteX245" fmla="*/ 1443396 w 1844621"/>
              <a:gd name="connsiteY245" fmla="*/ 221678 h 1765598"/>
              <a:gd name="connsiteX246" fmla="*/ 1459286 w 1844621"/>
              <a:gd name="connsiteY246" fmla="*/ 230644 h 1765598"/>
              <a:gd name="connsiteX247" fmla="*/ 1406897 w 1844621"/>
              <a:gd name="connsiteY247" fmla="*/ 295670 h 1765598"/>
              <a:gd name="connsiteX248" fmla="*/ 1392300 w 1844621"/>
              <a:gd name="connsiteY248" fmla="*/ 285098 h 1765598"/>
              <a:gd name="connsiteX249" fmla="*/ 1379005 w 1844621"/>
              <a:gd name="connsiteY249" fmla="*/ 182170 h 1765598"/>
              <a:gd name="connsiteX250" fmla="*/ 1391896 w 1844621"/>
              <a:gd name="connsiteY250" fmla="*/ 192619 h 1765598"/>
              <a:gd name="connsiteX251" fmla="*/ 1393186 w 1844621"/>
              <a:gd name="connsiteY251" fmla="*/ 193347 h 1765598"/>
              <a:gd name="connsiteX252" fmla="*/ 1351622 w 1844621"/>
              <a:gd name="connsiteY252" fmla="*/ 255636 h 1765598"/>
              <a:gd name="connsiteX253" fmla="*/ 1337034 w 1844621"/>
              <a:gd name="connsiteY253" fmla="*/ 245070 h 1765598"/>
              <a:gd name="connsiteX254" fmla="*/ 468008 w 1844621"/>
              <a:gd name="connsiteY254" fmla="*/ 170577 h 1765598"/>
              <a:gd name="connsiteX255" fmla="*/ 513069 w 1844621"/>
              <a:gd name="connsiteY255" fmla="*/ 239589 h 1765598"/>
              <a:gd name="connsiteX256" fmla="*/ 510638 w 1844621"/>
              <a:gd name="connsiteY256" fmla="*/ 240828 h 1765598"/>
              <a:gd name="connsiteX257" fmla="*/ 498586 w 1844621"/>
              <a:gd name="connsiteY257" fmla="*/ 250333 h 1765598"/>
              <a:gd name="connsiteX258" fmla="*/ 454568 w 1844621"/>
              <a:gd name="connsiteY258" fmla="*/ 182920 h 1765598"/>
              <a:gd name="connsiteX259" fmla="*/ 1319759 w 1844621"/>
              <a:gd name="connsiteY259" fmla="*/ 134146 h 1765598"/>
              <a:gd name="connsiteX260" fmla="*/ 1333978 w 1844621"/>
              <a:gd name="connsiteY260" fmla="*/ 145672 h 1765598"/>
              <a:gd name="connsiteX261" fmla="*/ 1294036 w 1844621"/>
              <a:gd name="connsiteY261" fmla="*/ 219016 h 1765598"/>
              <a:gd name="connsiteX262" fmla="*/ 1277891 w 1844621"/>
              <a:gd name="connsiteY262" fmla="*/ 211027 h 1765598"/>
              <a:gd name="connsiteX263" fmla="*/ 523355 w 1844621"/>
              <a:gd name="connsiteY263" fmla="*/ 113305 h 1765598"/>
              <a:gd name="connsiteX264" fmla="*/ 573987 w 1844621"/>
              <a:gd name="connsiteY264" fmla="*/ 208530 h 1765598"/>
              <a:gd name="connsiteX265" fmla="*/ 557949 w 1844621"/>
              <a:gd name="connsiteY265" fmla="*/ 216707 h 1765598"/>
              <a:gd name="connsiteX266" fmla="*/ 511350 w 1844621"/>
              <a:gd name="connsiteY266" fmla="*/ 129068 h 1765598"/>
              <a:gd name="connsiteX267" fmla="*/ 1261668 w 1844621"/>
              <a:gd name="connsiteY267" fmla="*/ 77024 h 1765598"/>
              <a:gd name="connsiteX268" fmla="*/ 1274734 w 1844621"/>
              <a:gd name="connsiteY268" fmla="*/ 92144 h 1765598"/>
              <a:gd name="connsiteX269" fmla="*/ 1232872 w 1844621"/>
              <a:gd name="connsiteY269" fmla="*/ 188750 h 1765598"/>
              <a:gd name="connsiteX270" fmla="*/ 1216718 w 1844621"/>
              <a:gd name="connsiteY270" fmla="*/ 180757 h 1765598"/>
              <a:gd name="connsiteX271" fmla="*/ 879964 w 1844621"/>
              <a:gd name="connsiteY271" fmla="*/ 47539 h 1765598"/>
              <a:gd name="connsiteX272" fmla="*/ 896536 w 1844621"/>
              <a:gd name="connsiteY272" fmla="*/ 48415 h 1765598"/>
              <a:gd name="connsiteX273" fmla="*/ 898006 w 1844621"/>
              <a:gd name="connsiteY273" fmla="*/ 48246 h 1765598"/>
              <a:gd name="connsiteX274" fmla="*/ 900930 w 1844621"/>
              <a:gd name="connsiteY274" fmla="*/ 121496 h 1765598"/>
              <a:gd name="connsiteX275" fmla="*/ 882930 w 1844621"/>
              <a:gd name="connsiteY275" fmla="*/ 121839 h 1765598"/>
              <a:gd name="connsiteX276" fmla="*/ 803804 w 1844621"/>
              <a:gd name="connsiteY276" fmla="*/ 43511 h 1765598"/>
              <a:gd name="connsiteX277" fmla="*/ 822082 w 1844621"/>
              <a:gd name="connsiteY277" fmla="*/ 44478 h 1765598"/>
              <a:gd name="connsiteX278" fmla="*/ 832792 w 1844621"/>
              <a:gd name="connsiteY278" fmla="*/ 126618 h 1765598"/>
              <a:gd name="connsiteX279" fmla="*/ 814920 w 1844621"/>
              <a:gd name="connsiteY279" fmla="*/ 128774 h 1765598"/>
              <a:gd name="connsiteX280" fmla="*/ 577653 w 1844621"/>
              <a:gd name="connsiteY280" fmla="*/ 42008 h 1765598"/>
              <a:gd name="connsiteX281" fmla="*/ 634782 w 1844621"/>
              <a:gd name="connsiteY281" fmla="*/ 177534 h 1765598"/>
              <a:gd name="connsiteX282" fmla="*/ 618704 w 1844621"/>
              <a:gd name="connsiteY282" fmla="*/ 185731 h 1765598"/>
              <a:gd name="connsiteX283" fmla="*/ 565079 w 1844621"/>
              <a:gd name="connsiteY283" fmla="*/ 58518 h 1765598"/>
              <a:gd name="connsiteX284" fmla="*/ 973404 w 1844621"/>
              <a:gd name="connsiteY284" fmla="*/ 39567 h 1765598"/>
              <a:gd name="connsiteX285" fmla="*/ 969228 w 1844621"/>
              <a:gd name="connsiteY285" fmla="*/ 123258 h 1765598"/>
              <a:gd name="connsiteX286" fmla="*/ 951312 w 1844621"/>
              <a:gd name="connsiteY286" fmla="*/ 121130 h 1765598"/>
              <a:gd name="connsiteX287" fmla="*/ 955278 w 1844621"/>
              <a:gd name="connsiteY287" fmla="*/ 41654 h 1765598"/>
              <a:gd name="connsiteX288" fmla="*/ 723233 w 1844621"/>
              <a:gd name="connsiteY288" fmla="*/ 31443 h 1765598"/>
              <a:gd name="connsiteX289" fmla="*/ 742691 w 1844621"/>
              <a:gd name="connsiteY289" fmla="*/ 35995 h 1765598"/>
              <a:gd name="connsiteX290" fmla="*/ 765354 w 1844621"/>
              <a:gd name="connsiteY290" fmla="*/ 137622 h 1765598"/>
              <a:gd name="connsiteX291" fmla="*/ 747791 w 1844621"/>
              <a:gd name="connsiteY291" fmla="*/ 141567 h 1765598"/>
              <a:gd name="connsiteX292" fmla="*/ 1051847 w 1844621"/>
              <a:gd name="connsiteY292" fmla="*/ 25765 h 1765598"/>
              <a:gd name="connsiteX293" fmla="*/ 1037014 w 1844621"/>
              <a:gd name="connsiteY293" fmla="*/ 131308 h 1765598"/>
              <a:gd name="connsiteX294" fmla="*/ 1019135 w 1844621"/>
              <a:gd name="connsiteY294" fmla="*/ 129184 h 1765598"/>
              <a:gd name="connsiteX295" fmla="*/ 1032869 w 1844621"/>
              <a:gd name="connsiteY295" fmla="*/ 31462 h 1765598"/>
              <a:gd name="connsiteX296" fmla="*/ 633115 w 1844621"/>
              <a:gd name="connsiteY296" fmla="*/ 6990 h 1765598"/>
              <a:gd name="connsiteX297" fmla="*/ 651107 w 1844621"/>
              <a:gd name="connsiteY297" fmla="*/ 14566 h 1765598"/>
              <a:gd name="connsiteX298" fmla="*/ 654699 w 1844621"/>
              <a:gd name="connsiteY298" fmla="*/ 15406 h 1765598"/>
              <a:gd name="connsiteX299" fmla="*/ 699105 w 1844621"/>
              <a:gd name="connsiteY299" fmla="*/ 154429 h 1765598"/>
              <a:gd name="connsiteX300" fmla="*/ 682029 w 1844621"/>
              <a:gd name="connsiteY300" fmla="*/ 160125 h 1765598"/>
              <a:gd name="connsiteX301" fmla="*/ 1203134 w 1844621"/>
              <a:gd name="connsiteY301" fmla="*/ 4273 h 1765598"/>
              <a:gd name="connsiteX302" fmla="*/ 1213236 w 1844621"/>
              <a:gd name="connsiteY302" fmla="*/ 20976 h 1765598"/>
              <a:gd name="connsiteX303" fmla="*/ 1215649 w 1844621"/>
              <a:gd name="connsiteY303" fmla="*/ 23769 h 1765598"/>
              <a:gd name="connsiteX304" fmla="*/ 1169442 w 1844621"/>
              <a:gd name="connsiteY304" fmla="*/ 163605 h 1765598"/>
              <a:gd name="connsiteX305" fmla="*/ 1152188 w 1844621"/>
              <a:gd name="connsiteY305" fmla="*/ 158449 h 1765598"/>
              <a:gd name="connsiteX306" fmla="*/ 1137683 w 1844621"/>
              <a:gd name="connsiteY306" fmla="*/ 0 h 1765598"/>
              <a:gd name="connsiteX307" fmla="*/ 1104046 w 1844621"/>
              <a:gd name="connsiteY307" fmla="*/ 144062 h 1765598"/>
              <a:gd name="connsiteX308" fmla="*/ 1086767 w 1844621"/>
              <a:gd name="connsiteY308" fmla="*/ 138898 h 1765598"/>
              <a:gd name="connsiteX309" fmla="*/ 1117806 w 1844621"/>
              <a:gd name="connsiteY309" fmla="*/ 5966 h 17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844621" h="1765598">
                <a:moveTo>
                  <a:pt x="961691" y="1643760"/>
                </a:moveTo>
                <a:lnTo>
                  <a:pt x="964657" y="1718060"/>
                </a:lnTo>
                <a:lnTo>
                  <a:pt x="948083" y="1717184"/>
                </a:lnTo>
                <a:lnTo>
                  <a:pt x="946614" y="1717353"/>
                </a:lnTo>
                <a:lnTo>
                  <a:pt x="943691" y="1644103"/>
                </a:lnTo>
                <a:close/>
                <a:moveTo>
                  <a:pt x="875350" y="1643169"/>
                </a:moveTo>
                <a:lnTo>
                  <a:pt x="893299" y="1644629"/>
                </a:lnTo>
                <a:lnTo>
                  <a:pt x="889341" y="1723945"/>
                </a:lnTo>
                <a:lnTo>
                  <a:pt x="871214" y="1726031"/>
                </a:lnTo>
                <a:close/>
                <a:moveTo>
                  <a:pt x="1029699" y="1636826"/>
                </a:moveTo>
                <a:lnTo>
                  <a:pt x="1040815" y="1722087"/>
                </a:lnTo>
                <a:lnTo>
                  <a:pt x="1022537" y="1721121"/>
                </a:lnTo>
                <a:lnTo>
                  <a:pt x="1011828" y="1638982"/>
                </a:lnTo>
                <a:close/>
                <a:moveTo>
                  <a:pt x="807350" y="1636115"/>
                </a:moveTo>
                <a:lnTo>
                  <a:pt x="822430" y="1638864"/>
                </a:lnTo>
                <a:lnTo>
                  <a:pt x="825110" y="1639083"/>
                </a:lnTo>
                <a:lnTo>
                  <a:pt x="811751" y="1734136"/>
                </a:lnTo>
                <a:lnTo>
                  <a:pt x="792774" y="1739833"/>
                </a:lnTo>
                <a:close/>
                <a:moveTo>
                  <a:pt x="1096827" y="1624033"/>
                </a:moveTo>
                <a:lnTo>
                  <a:pt x="1121385" y="1734155"/>
                </a:lnTo>
                <a:lnTo>
                  <a:pt x="1101928" y="1729603"/>
                </a:lnTo>
                <a:lnTo>
                  <a:pt x="1079265" y="1627978"/>
                </a:lnTo>
                <a:close/>
                <a:moveTo>
                  <a:pt x="740342" y="1622534"/>
                </a:moveTo>
                <a:lnTo>
                  <a:pt x="749046" y="1625484"/>
                </a:lnTo>
                <a:lnTo>
                  <a:pt x="757767" y="1627074"/>
                </a:lnTo>
                <a:lnTo>
                  <a:pt x="726815" y="1759631"/>
                </a:lnTo>
                <a:lnTo>
                  <a:pt x="706937" y="1765598"/>
                </a:lnTo>
                <a:close/>
                <a:moveTo>
                  <a:pt x="1162592" y="1605474"/>
                </a:moveTo>
                <a:lnTo>
                  <a:pt x="1211506" y="1758609"/>
                </a:lnTo>
                <a:lnTo>
                  <a:pt x="1193512" y="1751032"/>
                </a:lnTo>
                <a:lnTo>
                  <a:pt x="1189921" y="1750192"/>
                </a:lnTo>
                <a:lnTo>
                  <a:pt x="1145515" y="1611170"/>
                </a:lnTo>
                <a:close/>
                <a:moveTo>
                  <a:pt x="675637" y="1600604"/>
                </a:moveTo>
                <a:lnTo>
                  <a:pt x="692686" y="1606382"/>
                </a:lnTo>
                <a:lnTo>
                  <a:pt x="641486" y="1761326"/>
                </a:lnTo>
                <a:lnTo>
                  <a:pt x="631383" y="1744623"/>
                </a:lnTo>
                <a:lnTo>
                  <a:pt x="628970" y="1741831"/>
                </a:lnTo>
                <a:close/>
                <a:moveTo>
                  <a:pt x="1225916" y="1579868"/>
                </a:moveTo>
                <a:lnTo>
                  <a:pt x="1279540" y="1707080"/>
                </a:lnTo>
                <a:lnTo>
                  <a:pt x="1266966" y="1723591"/>
                </a:lnTo>
                <a:lnTo>
                  <a:pt x="1209837" y="1588066"/>
                </a:lnTo>
                <a:close/>
                <a:moveTo>
                  <a:pt x="610954" y="1578681"/>
                </a:moveTo>
                <a:lnTo>
                  <a:pt x="628059" y="1584478"/>
                </a:lnTo>
                <a:lnTo>
                  <a:pt x="582951" y="1688574"/>
                </a:lnTo>
                <a:lnTo>
                  <a:pt x="569886" y="1673454"/>
                </a:lnTo>
                <a:close/>
                <a:moveTo>
                  <a:pt x="1286670" y="1548893"/>
                </a:moveTo>
                <a:lnTo>
                  <a:pt x="1333269" y="1636531"/>
                </a:lnTo>
                <a:lnTo>
                  <a:pt x="1321264" y="1652294"/>
                </a:lnTo>
                <a:lnTo>
                  <a:pt x="1270632" y="1557070"/>
                </a:lnTo>
                <a:close/>
                <a:moveTo>
                  <a:pt x="551444" y="1545001"/>
                </a:moveTo>
                <a:lnTo>
                  <a:pt x="567074" y="1553937"/>
                </a:lnTo>
                <a:lnTo>
                  <a:pt x="524862" y="1631452"/>
                </a:lnTo>
                <a:lnTo>
                  <a:pt x="510642" y="1619926"/>
                </a:lnTo>
                <a:close/>
                <a:moveTo>
                  <a:pt x="1346034" y="1515267"/>
                </a:moveTo>
                <a:lnTo>
                  <a:pt x="1390051" y="1582679"/>
                </a:lnTo>
                <a:lnTo>
                  <a:pt x="1376613" y="1595021"/>
                </a:lnTo>
                <a:lnTo>
                  <a:pt x="1331552" y="1526010"/>
                </a:lnTo>
                <a:lnTo>
                  <a:pt x="1333983" y="1524770"/>
                </a:lnTo>
                <a:close/>
                <a:moveTo>
                  <a:pt x="492213" y="1511140"/>
                </a:moveTo>
                <a:lnTo>
                  <a:pt x="507877" y="1520095"/>
                </a:lnTo>
                <a:lnTo>
                  <a:pt x="465615" y="1583429"/>
                </a:lnTo>
                <a:lnTo>
                  <a:pt x="452723" y="1572979"/>
                </a:lnTo>
                <a:lnTo>
                  <a:pt x="451434" y="1572252"/>
                </a:lnTo>
                <a:close/>
                <a:moveTo>
                  <a:pt x="1399641" y="1472989"/>
                </a:moveTo>
                <a:lnTo>
                  <a:pt x="1447523" y="1533649"/>
                </a:lnTo>
                <a:lnTo>
                  <a:pt x="1433600" y="1542681"/>
                </a:lnTo>
                <a:lnTo>
                  <a:pt x="1432510" y="1543682"/>
                </a:lnTo>
                <a:lnTo>
                  <a:pt x="1385507" y="1484135"/>
                </a:lnTo>
                <a:close/>
                <a:moveTo>
                  <a:pt x="439084" y="1468240"/>
                </a:moveTo>
                <a:lnTo>
                  <a:pt x="452737" y="1479985"/>
                </a:lnTo>
                <a:lnTo>
                  <a:pt x="401226" y="1543921"/>
                </a:lnTo>
                <a:lnTo>
                  <a:pt x="385335" y="1534955"/>
                </a:lnTo>
                <a:close/>
                <a:moveTo>
                  <a:pt x="1452700" y="1430017"/>
                </a:moveTo>
                <a:lnTo>
                  <a:pt x="1511505" y="1492141"/>
                </a:lnTo>
                <a:lnTo>
                  <a:pt x="1496150" y="1502102"/>
                </a:lnTo>
                <a:lnTo>
                  <a:pt x="1439119" y="1441854"/>
                </a:lnTo>
                <a:lnTo>
                  <a:pt x="1449687" y="1433519"/>
                </a:lnTo>
                <a:close/>
                <a:moveTo>
                  <a:pt x="387391" y="1423768"/>
                </a:moveTo>
                <a:lnTo>
                  <a:pt x="401059" y="1435526"/>
                </a:lnTo>
                <a:lnTo>
                  <a:pt x="332463" y="1506560"/>
                </a:lnTo>
                <a:lnTo>
                  <a:pt x="313761" y="1500014"/>
                </a:lnTo>
                <a:close/>
                <a:moveTo>
                  <a:pt x="1497274" y="1378205"/>
                </a:moveTo>
                <a:lnTo>
                  <a:pt x="1583781" y="1454547"/>
                </a:lnTo>
                <a:lnTo>
                  <a:pt x="1565364" y="1462300"/>
                </a:lnTo>
                <a:lnTo>
                  <a:pt x="1485535" y="1391850"/>
                </a:lnTo>
                <a:close/>
                <a:moveTo>
                  <a:pt x="342078" y="1372754"/>
                </a:moveTo>
                <a:lnTo>
                  <a:pt x="353236" y="1386902"/>
                </a:lnTo>
                <a:lnTo>
                  <a:pt x="248764" y="1477262"/>
                </a:lnTo>
                <a:lnTo>
                  <a:pt x="229175" y="1470405"/>
                </a:lnTo>
                <a:close/>
                <a:moveTo>
                  <a:pt x="1541797" y="1326453"/>
                </a:moveTo>
                <a:lnTo>
                  <a:pt x="1671063" y="1421359"/>
                </a:lnTo>
                <a:lnTo>
                  <a:pt x="1652052" y="1425806"/>
                </a:lnTo>
                <a:lnTo>
                  <a:pt x="1648653" y="1427237"/>
                </a:lnTo>
                <a:lnTo>
                  <a:pt x="1530022" y="1340139"/>
                </a:lnTo>
                <a:close/>
                <a:moveTo>
                  <a:pt x="299862" y="1319225"/>
                </a:moveTo>
                <a:lnTo>
                  <a:pt x="311019" y="1333372"/>
                </a:lnTo>
                <a:lnTo>
                  <a:pt x="178732" y="1428480"/>
                </a:lnTo>
                <a:lnTo>
                  <a:pt x="180377" y="1409027"/>
                </a:lnTo>
                <a:lnTo>
                  <a:pt x="180067" y="1405352"/>
                </a:lnTo>
                <a:close/>
                <a:moveTo>
                  <a:pt x="1576542" y="1267609"/>
                </a:moveTo>
                <a:lnTo>
                  <a:pt x="1695816" y="1339681"/>
                </a:lnTo>
                <a:lnTo>
                  <a:pt x="1695348" y="1360430"/>
                </a:lnTo>
                <a:lnTo>
                  <a:pt x="1567606" y="1283241"/>
                </a:lnTo>
                <a:close/>
                <a:moveTo>
                  <a:pt x="263531" y="1261503"/>
                </a:moveTo>
                <a:lnTo>
                  <a:pt x="271723" y="1277570"/>
                </a:lnTo>
                <a:lnTo>
                  <a:pt x="174140" y="1335215"/>
                </a:lnTo>
                <a:lnTo>
                  <a:pt x="172457" y="1315303"/>
                </a:lnTo>
                <a:close/>
                <a:moveTo>
                  <a:pt x="1610398" y="1208387"/>
                </a:moveTo>
                <a:lnTo>
                  <a:pt x="1697816" y="1251024"/>
                </a:lnTo>
                <a:lnTo>
                  <a:pt x="1697369" y="1270832"/>
                </a:lnTo>
                <a:lnTo>
                  <a:pt x="1601446" y="1224047"/>
                </a:lnTo>
                <a:close/>
                <a:moveTo>
                  <a:pt x="232566" y="1200770"/>
                </a:moveTo>
                <a:lnTo>
                  <a:pt x="240745" y="1216812"/>
                </a:lnTo>
                <a:lnTo>
                  <a:pt x="160720" y="1254859"/>
                </a:lnTo>
                <a:lnTo>
                  <a:pt x="155991" y="1237178"/>
                </a:lnTo>
                <a:close/>
                <a:moveTo>
                  <a:pt x="1634958" y="1144690"/>
                </a:moveTo>
                <a:lnTo>
                  <a:pt x="1712099" y="1174082"/>
                </a:lnTo>
                <a:lnTo>
                  <a:pt x="1708482" y="1191966"/>
                </a:lnTo>
                <a:lnTo>
                  <a:pt x="1629176" y="1161750"/>
                </a:lnTo>
                <a:close/>
                <a:moveTo>
                  <a:pt x="204756" y="1138431"/>
                </a:moveTo>
                <a:lnTo>
                  <a:pt x="210455" y="1155515"/>
                </a:lnTo>
                <a:lnTo>
                  <a:pt x="141015" y="1181182"/>
                </a:lnTo>
                <a:lnTo>
                  <a:pt x="136727" y="1165150"/>
                </a:lnTo>
                <a:lnTo>
                  <a:pt x="136112" y="1163804"/>
                </a:lnTo>
                <a:close/>
                <a:moveTo>
                  <a:pt x="1656844" y="1080115"/>
                </a:moveTo>
                <a:lnTo>
                  <a:pt x="1729776" y="1100634"/>
                </a:lnTo>
                <a:lnTo>
                  <a:pt x="1723821" y="1116126"/>
                </a:lnTo>
                <a:lnTo>
                  <a:pt x="1723528" y="1117576"/>
                </a:lnTo>
                <a:lnTo>
                  <a:pt x="1651058" y="1097186"/>
                </a:lnTo>
                <a:close/>
                <a:moveTo>
                  <a:pt x="184625" y="1073110"/>
                </a:moveTo>
                <a:lnTo>
                  <a:pt x="188043" y="1088326"/>
                </a:lnTo>
                <a:lnTo>
                  <a:pt x="188810" y="1090624"/>
                </a:lnTo>
                <a:lnTo>
                  <a:pt x="112145" y="1111372"/>
                </a:lnTo>
                <a:lnTo>
                  <a:pt x="104560" y="1094778"/>
                </a:lnTo>
                <a:close/>
                <a:moveTo>
                  <a:pt x="1672722" y="1013691"/>
                </a:moveTo>
                <a:lnTo>
                  <a:pt x="1757141" y="1029446"/>
                </a:lnTo>
                <a:lnTo>
                  <a:pt x="1750574" y="1046531"/>
                </a:lnTo>
                <a:lnTo>
                  <a:pt x="1669493" y="1031399"/>
                </a:lnTo>
                <a:close/>
                <a:moveTo>
                  <a:pt x="170225" y="1006273"/>
                </a:moveTo>
                <a:lnTo>
                  <a:pt x="170936" y="1012170"/>
                </a:lnTo>
                <a:lnTo>
                  <a:pt x="173584" y="1023958"/>
                </a:lnTo>
                <a:lnTo>
                  <a:pt x="78475" y="1040728"/>
                </a:lnTo>
                <a:lnTo>
                  <a:pt x="67193" y="1024440"/>
                </a:lnTo>
                <a:close/>
                <a:moveTo>
                  <a:pt x="1681368" y="945892"/>
                </a:moveTo>
                <a:lnTo>
                  <a:pt x="1793516" y="956550"/>
                </a:lnTo>
                <a:lnTo>
                  <a:pt x="1783173" y="973649"/>
                </a:lnTo>
                <a:lnTo>
                  <a:pt x="1679909" y="963835"/>
                </a:lnTo>
                <a:close/>
                <a:moveTo>
                  <a:pt x="162034" y="938372"/>
                </a:moveTo>
                <a:lnTo>
                  <a:pt x="164191" y="956254"/>
                </a:lnTo>
                <a:lnTo>
                  <a:pt x="27981" y="967828"/>
                </a:lnTo>
                <a:lnTo>
                  <a:pt x="16164" y="950767"/>
                </a:lnTo>
                <a:close/>
                <a:moveTo>
                  <a:pt x="1683923" y="877596"/>
                </a:moveTo>
                <a:lnTo>
                  <a:pt x="1844621" y="878397"/>
                </a:lnTo>
                <a:lnTo>
                  <a:pt x="1831855" y="893168"/>
                </a:lnTo>
                <a:lnTo>
                  <a:pt x="1829946" y="896325"/>
                </a:lnTo>
                <a:lnTo>
                  <a:pt x="1684266" y="895598"/>
                </a:lnTo>
                <a:close/>
                <a:moveTo>
                  <a:pt x="14676" y="869273"/>
                </a:moveTo>
                <a:lnTo>
                  <a:pt x="160356" y="869999"/>
                </a:lnTo>
                <a:lnTo>
                  <a:pt x="160699" y="888001"/>
                </a:lnTo>
                <a:lnTo>
                  <a:pt x="0" y="887200"/>
                </a:lnTo>
                <a:lnTo>
                  <a:pt x="12766" y="872429"/>
                </a:lnTo>
                <a:close/>
                <a:moveTo>
                  <a:pt x="1816638" y="797770"/>
                </a:moveTo>
                <a:lnTo>
                  <a:pt x="1828455" y="814831"/>
                </a:lnTo>
                <a:lnTo>
                  <a:pt x="1682588" y="827227"/>
                </a:lnTo>
                <a:lnTo>
                  <a:pt x="1680430" y="809345"/>
                </a:lnTo>
                <a:close/>
                <a:moveTo>
                  <a:pt x="61447" y="791950"/>
                </a:moveTo>
                <a:lnTo>
                  <a:pt x="164713" y="801763"/>
                </a:lnTo>
                <a:lnTo>
                  <a:pt x="163253" y="819705"/>
                </a:lnTo>
                <a:lnTo>
                  <a:pt x="51105" y="809048"/>
                </a:lnTo>
                <a:close/>
                <a:moveTo>
                  <a:pt x="1766145" y="724870"/>
                </a:moveTo>
                <a:lnTo>
                  <a:pt x="1777427" y="741158"/>
                </a:lnTo>
                <a:lnTo>
                  <a:pt x="1674396" y="759325"/>
                </a:lnTo>
                <a:lnTo>
                  <a:pt x="1673685" y="753429"/>
                </a:lnTo>
                <a:lnTo>
                  <a:pt x="1670588" y="741719"/>
                </a:lnTo>
                <a:close/>
                <a:moveTo>
                  <a:pt x="94047" y="719066"/>
                </a:moveTo>
                <a:lnTo>
                  <a:pt x="175129" y="734198"/>
                </a:lnTo>
                <a:lnTo>
                  <a:pt x="171900" y="751906"/>
                </a:lnTo>
                <a:lnTo>
                  <a:pt x="87480" y="736151"/>
                </a:lnTo>
                <a:close/>
                <a:moveTo>
                  <a:pt x="1732475" y="654227"/>
                </a:moveTo>
                <a:lnTo>
                  <a:pt x="1740061" y="670822"/>
                </a:lnTo>
                <a:lnTo>
                  <a:pt x="1657733" y="693102"/>
                </a:lnTo>
                <a:lnTo>
                  <a:pt x="1653131" y="675699"/>
                </a:lnTo>
                <a:close/>
                <a:moveTo>
                  <a:pt x="121093" y="648021"/>
                </a:moveTo>
                <a:lnTo>
                  <a:pt x="193564" y="668412"/>
                </a:lnTo>
                <a:lnTo>
                  <a:pt x="187778" y="685483"/>
                </a:lnTo>
                <a:lnTo>
                  <a:pt x="114844" y="664963"/>
                </a:lnTo>
                <a:lnTo>
                  <a:pt x="120799" y="649471"/>
                </a:lnTo>
                <a:close/>
                <a:moveTo>
                  <a:pt x="1703605" y="584417"/>
                </a:moveTo>
                <a:lnTo>
                  <a:pt x="1707892" y="600448"/>
                </a:lnTo>
                <a:lnTo>
                  <a:pt x="1708508" y="601796"/>
                </a:lnTo>
                <a:lnTo>
                  <a:pt x="1640259" y="627022"/>
                </a:lnTo>
                <a:lnTo>
                  <a:pt x="1639049" y="622444"/>
                </a:lnTo>
                <a:lnTo>
                  <a:pt x="1633440" y="610352"/>
                </a:lnTo>
                <a:close/>
                <a:moveTo>
                  <a:pt x="136138" y="573632"/>
                </a:moveTo>
                <a:lnTo>
                  <a:pt x="215446" y="603848"/>
                </a:lnTo>
                <a:lnTo>
                  <a:pt x="209665" y="620908"/>
                </a:lnTo>
                <a:lnTo>
                  <a:pt x="132521" y="591516"/>
                </a:lnTo>
                <a:close/>
                <a:moveTo>
                  <a:pt x="1683900" y="510741"/>
                </a:moveTo>
                <a:lnTo>
                  <a:pt x="1688629" y="528423"/>
                </a:lnTo>
                <a:lnTo>
                  <a:pt x="1612275" y="564725"/>
                </a:lnTo>
                <a:lnTo>
                  <a:pt x="1604700" y="548396"/>
                </a:lnTo>
                <a:close/>
                <a:moveTo>
                  <a:pt x="147252" y="494765"/>
                </a:moveTo>
                <a:lnTo>
                  <a:pt x="243177" y="541551"/>
                </a:lnTo>
                <a:lnTo>
                  <a:pt x="234224" y="557210"/>
                </a:lnTo>
                <a:lnTo>
                  <a:pt x="146805" y="514573"/>
                </a:lnTo>
                <a:close/>
                <a:moveTo>
                  <a:pt x="1670480" y="430384"/>
                </a:moveTo>
                <a:lnTo>
                  <a:pt x="1672163" y="450296"/>
                </a:lnTo>
                <a:lnTo>
                  <a:pt x="1583450" y="502701"/>
                </a:lnTo>
                <a:lnTo>
                  <a:pt x="1573155" y="487877"/>
                </a:lnTo>
                <a:close/>
                <a:moveTo>
                  <a:pt x="149273" y="405169"/>
                </a:moveTo>
                <a:lnTo>
                  <a:pt x="277016" y="482359"/>
                </a:lnTo>
                <a:lnTo>
                  <a:pt x="268080" y="497989"/>
                </a:lnTo>
                <a:lnTo>
                  <a:pt x="148805" y="425916"/>
                </a:lnTo>
                <a:close/>
                <a:moveTo>
                  <a:pt x="195968" y="338361"/>
                </a:moveTo>
                <a:lnTo>
                  <a:pt x="314600" y="425459"/>
                </a:lnTo>
                <a:lnTo>
                  <a:pt x="302826" y="439145"/>
                </a:lnTo>
                <a:lnTo>
                  <a:pt x="173559" y="344239"/>
                </a:lnTo>
                <a:lnTo>
                  <a:pt x="192568" y="339792"/>
                </a:lnTo>
                <a:close/>
                <a:moveTo>
                  <a:pt x="1665887" y="337121"/>
                </a:moveTo>
                <a:lnTo>
                  <a:pt x="1664242" y="356571"/>
                </a:lnTo>
                <a:lnTo>
                  <a:pt x="1664553" y="360248"/>
                </a:lnTo>
                <a:lnTo>
                  <a:pt x="1544474" y="446578"/>
                </a:lnTo>
                <a:lnTo>
                  <a:pt x="1534206" y="431793"/>
                </a:lnTo>
                <a:close/>
                <a:moveTo>
                  <a:pt x="279257" y="303297"/>
                </a:moveTo>
                <a:lnTo>
                  <a:pt x="359087" y="373748"/>
                </a:lnTo>
                <a:lnTo>
                  <a:pt x="347347" y="387394"/>
                </a:lnTo>
                <a:lnTo>
                  <a:pt x="260839" y="311051"/>
                </a:lnTo>
                <a:close/>
                <a:moveTo>
                  <a:pt x="1595859" y="288337"/>
                </a:moveTo>
                <a:lnTo>
                  <a:pt x="1615448" y="295194"/>
                </a:lnTo>
                <a:lnTo>
                  <a:pt x="1504459" y="391189"/>
                </a:lnTo>
                <a:lnTo>
                  <a:pt x="1491819" y="378322"/>
                </a:lnTo>
                <a:close/>
                <a:moveTo>
                  <a:pt x="348471" y="263494"/>
                </a:moveTo>
                <a:lnTo>
                  <a:pt x="405504" y="323744"/>
                </a:lnTo>
                <a:lnTo>
                  <a:pt x="394934" y="332080"/>
                </a:lnTo>
                <a:lnTo>
                  <a:pt x="391923" y="335581"/>
                </a:lnTo>
                <a:lnTo>
                  <a:pt x="333116" y="273456"/>
                </a:lnTo>
                <a:close/>
                <a:moveTo>
                  <a:pt x="1512159" y="259039"/>
                </a:moveTo>
                <a:lnTo>
                  <a:pt x="1530860" y="265585"/>
                </a:lnTo>
                <a:lnTo>
                  <a:pt x="1456606" y="342477"/>
                </a:lnTo>
                <a:lnTo>
                  <a:pt x="1443988" y="329632"/>
                </a:lnTo>
                <a:close/>
                <a:moveTo>
                  <a:pt x="412110" y="221916"/>
                </a:moveTo>
                <a:lnTo>
                  <a:pt x="459114" y="281464"/>
                </a:lnTo>
                <a:lnTo>
                  <a:pt x="444980" y="292610"/>
                </a:lnTo>
                <a:lnTo>
                  <a:pt x="397097" y="231949"/>
                </a:lnTo>
                <a:lnTo>
                  <a:pt x="411019" y="222917"/>
                </a:lnTo>
                <a:close/>
                <a:moveTo>
                  <a:pt x="1443396" y="221678"/>
                </a:moveTo>
                <a:lnTo>
                  <a:pt x="1459286" y="230644"/>
                </a:lnTo>
                <a:lnTo>
                  <a:pt x="1406897" y="295670"/>
                </a:lnTo>
                <a:lnTo>
                  <a:pt x="1392300" y="285098"/>
                </a:lnTo>
                <a:close/>
                <a:moveTo>
                  <a:pt x="1379005" y="182170"/>
                </a:moveTo>
                <a:lnTo>
                  <a:pt x="1391896" y="192619"/>
                </a:lnTo>
                <a:lnTo>
                  <a:pt x="1393186" y="193347"/>
                </a:lnTo>
                <a:lnTo>
                  <a:pt x="1351622" y="255636"/>
                </a:lnTo>
                <a:lnTo>
                  <a:pt x="1337034" y="245070"/>
                </a:lnTo>
                <a:close/>
                <a:moveTo>
                  <a:pt x="468008" y="170577"/>
                </a:moveTo>
                <a:lnTo>
                  <a:pt x="513069" y="239589"/>
                </a:lnTo>
                <a:lnTo>
                  <a:pt x="510638" y="240828"/>
                </a:lnTo>
                <a:lnTo>
                  <a:pt x="498586" y="250333"/>
                </a:lnTo>
                <a:lnTo>
                  <a:pt x="454568" y="182920"/>
                </a:lnTo>
                <a:close/>
                <a:moveTo>
                  <a:pt x="1319759" y="134146"/>
                </a:moveTo>
                <a:lnTo>
                  <a:pt x="1333978" y="145672"/>
                </a:lnTo>
                <a:lnTo>
                  <a:pt x="1294036" y="219016"/>
                </a:lnTo>
                <a:lnTo>
                  <a:pt x="1277891" y="211027"/>
                </a:lnTo>
                <a:close/>
                <a:moveTo>
                  <a:pt x="523355" y="113305"/>
                </a:moveTo>
                <a:lnTo>
                  <a:pt x="573987" y="208530"/>
                </a:lnTo>
                <a:lnTo>
                  <a:pt x="557949" y="216707"/>
                </a:lnTo>
                <a:lnTo>
                  <a:pt x="511350" y="129068"/>
                </a:lnTo>
                <a:close/>
                <a:moveTo>
                  <a:pt x="1261668" y="77024"/>
                </a:moveTo>
                <a:lnTo>
                  <a:pt x="1274734" y="92144"/>
                </a:lnTo>
                <a:lnTo>
                  <a:pt x="1232872" y="188750"/>
                </a:lnTo>
                <a:lnTo>
                  <a:pt x="1216718" y="180757"/>
                </a:lnTo>
                <a:close/>
                <a:moveTo>
                  <a:pt x="879964" y="47539"/>
                </a:moveTo>
                <a:lnTo>
                  <a:pt x="896536" y="48415"/>
                </a:lnTo>
                <a:lnTo>
                  <a:pt x="898006" y="48246"/>
                </a:lnTo>
                <a:lnTo>
                  <a:pt x="900930" y="121496"/>
                </a:lnTo>
                <a:lnTo>
                  <a:pt x="882930" y="121839"/>
                </a:lnTo>
                <a:close/>
                <a:moveTo>
                  <a:pt x="803804" y="43511"/>
                </a:moveTo>
                <a:lnTo>
                  <a:pt x="822082" y="44478"/>
                </a:lnTo>
                <a:lnTo>
                  <a:pt x="832792" y="126618"/>
                </a:lnTo>
                <a:lnTo>
                  <a:pt x="814920" y="128774"/>
                </a:lnTo>
                <a:close/>
                <a:moveTo>
                  <a:pt x="577653" y="42008"/>
                </a:moveTo>
                <a:lnTo>
                  <a:pt x="634782" y="177534"/>
                </a:lnTo>
                <a:lnTo>
                  <a:pt x="618704" y="185731"/>
                </a:lnTo>
                <a:lnTo>
                  <a:pt x="565079" y="58518"/>
                </a:lnTo>
                <a:close/>
                <a:moveTo>
                  <a:pt x="973404" y="39567"/>
                </a:moveTo>
                <a:lnTo>
                  <a:pt x="969228" y="123258"/>
                </a:lnTo>
                <a:lnTo>
                  <a:pt x="951312" y="121130"/>
                </a:lnTo>
                <a:lnTo>
                  <a:pt x="955278" y="41654"/>
                </a:lnTo>
                <a:close/>
                <a:moveTo>
                  <a:pt x="723233" y="31443"/>
                </a:moveTo>
                <a:lnTo>
                  <a:pt x="742691" y="35995"/>
                </a:lnTo>
                <a:lnTo>
                  <a:pt x="765354" y="137622"/>
                </a:lnTo>
                <a:lnTo>
                  <a:pt x="747791" y="141567"/>
                </a:lnTo>
                <a:close/>
                <a:moveTo>
                  <a:pt x="1051847" y="25765"/>
                </a:moveTo>
                <a:lnTo>
                  <a:pt x="1037014" y="131308"/>
                </a:lnTo>
                <a:lnTo>
                  <a:pt x="1019135" y="129184"/>
                </a:lnTo>
                <a:lnTo>
                  <a:pt x="1032869" y="31462"/>
                </a:lnTo>
                <a:close/>
                <a:moveTo>
                  <a:pt x="633115" y="6990"/>
                </a:moveTo>
                <a:lnTo>
                  <a:pt x="651107" y="14566"/>
                </a:lnTo>
                <a:lnTo>
                  <a:pt x="654699" y="15406"/>
                </a:lnTo>
                <a:lnTo>
                  <a:pt x="699105" y="154429"/>
                </a:lnTo>
                <a:lnTo>
                  <a:pt x="682029" y="160125"/>
                </a:lnTo>
                <a:close/>
                <a:moveTo>
                  <a:pt x="1203134" y="4273"/>
                </a:moveTo>
                <a:lnTo>
                  <a:pt x="1213236" y="20976"/>
                </a:lnTo>
                <a:lnTo>
                  <a:pt x="1215649" y="23769"/>
                </a:lnTo>
                <a:lnTo>
                  <a:pt x="1169442" y="163605"/>
                </a:lnTo>
                <a:lnTo>
                  <a:pt x="1152188" y="158449"/>
                </a:lnTo>
                <a:close/>
                <a:moveTo>
                  <a:pt x="1137683" y="0"/>
                </a:moveTo>
                <a:lnTo>
                  <a:pt x="1104046" y="144062"/>
                </a:lnTo>
                <a:lnTo>
                  <a:pt x="1086767" y="138898"/>
                </a:lnTo>
                <a:lnTo>
                  <a:pt x="1117806" y="596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任意多边形 17"/>
          <p:cNvSpPr/>
          <p:nvPr>
            <p:custDataLst>
              <p:tags r:id="rId22"/>
            </p:custDataLst>
          </p:nvPr>
        </p:nvSpPr>
        <p:spPr>
          <a:xfrm>
            <a:off x="7796482" y="1925261"/>
            <a:ext cx="1720001" cy="1720001"/>
          </a:xfrm>
          <a:custGeom>
            <a:avLst/>
            <a:gdLst>
              <a:gd name="connsiteX0" fmla="*/ 766985 w 1487101"/>
              <a:gd name="connsiteY0" fmla="*/ 20013 h 1487102"/>
              <a:gd name="connsiteX1" fmla="*/ 620740 w 1487101"/>
              <a:gd name="connsiteY1" fmla="*/ 30273 h 1487102"/>
              <a:gd name="connsiteX2" fmla="*/ 30272 w 1487101"/>
              <a:gd name="connsiteY2" fmla="*/ 866362 h 1487102"/>
              <a:gd name="connsiteX3" fmla="*/ 866362 w 1487101"/>
              <a:gd name="connsiteY3" fmla="*/ 1456830 h 1487102"/>
              <a:gd name="connsiteX4" fmla="*/ 1456829 w 1487101"/>
              <a:gd name="connsiteY4" fmla="*/ 620740 h 1487102"/>
              <a:gd name="connsiteX5" fmla="*/ 766985 w 1487101"/>
              <a:gd name="connsiteY5" fmla="*/ 20013 h 1487102"/>
              <a:gd name="connsiteX6" fmla="*/ 767622 w 1487101"/>
              <a:gd name="connsiteY6" fmla="*/ 364 h 1487102"/>
              <a:gd name="connsiteX7" fmla="*/ 1476200 w 1487101"/>
              <a:gd name="connsiteY7" fmla="*/ 617405 h 1487102"/>
              <a:gd name="connsiteX8" fmla="*/ 869697 w 1487101"/>
              <a:gd name="connsiteY8" fmla="*/ 1476201 h 1487102"/>
              <a:gd name="connsiteX9" fmla="*/ 10901 w 1487101"/>
              <a:gd name="connsiteY9" fmla="*/ 869698 h 1487102"/>
              <a:gd name="connsiteX10" fmla="*/ 617404 w 1487101"/>
              <a:gd name="connsiteY10" fmla="*/ 10902 h 1487102"/>
              <a:gd name="connsiteX11" fmla="*/ 767622 w 1487101"/>
              <a:gd name="connsiteY11" fmla="*/ 364 h 148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7101" h="1487102">
                <a:moveTo>
                  <a:pt x="766985" y="20013"/>
                </a:moveTo>
                <a:cubicBezTo>
                  <a:pt x="718916" y="18506"/>
                  <a:pt x="669981" y="21794"/>
                  <a:pt x="620740" y="30273"/>
                </a:cubicBezTo>
                <a:cubicBezTo>
                  <a:pt x="226807" y="98099"/>
                  <a:pt x="-37554" y="472430"/>
                  <a:pt x="30272" y="866362"/>
                </a:cubicBezTo>
                <a:cubicBezTo>
                  <a:pt x="98099" y="1260295"/>
                  <a:pt x="472430" y="1524656"/>
                  <a:pt x="866362" y="1456830"/>
                </a:cubicBezTo>
                <a:cubicBezTo>
                  <a:pt x="1260295" y="1389003"/>
                  <a:pt x="1524656" y="1014672"/>
                  <a:pt x="1456829" y="620740"/>
                </a:cubicBezTo>
                <a:cubicBezTo>
                  <a:pt x="1397481" y="276049"/>
                  <a:pt x="1103466" y="30561"/>
                  <a:pt x="766985" y="20013"/>
                </a:cubicBezTo>
                <a:close/>
                <a:moveTo>
                  <a:pt x="767622" y="364"/>
                </a:moveTo>
                <a:cubicBezTo>
                  <a:pt x="1113240" y="11198"/>
                  <a:pt x="1415240" y="263352"/>
                  <a:pt x="1476200" y="617405"/>
                </a:cubicBezTo>
                <a:cubicBezTo>
                  <a:pt x="1545869" y="1022036"/>
                  <a:pt x="1274328" y="1406532"/>
                  <a:pt x="869697" y="1476201"/>
                </a:cubicBezTo>
                <a:cubicBezTo>
                  <a:pt x="465066" y="1545869"/>
                  <a:pt x="80570" y="1274329"/>
                  <a:pt x="10901" y="869698"/>
                </a:cubicBezTo>
                <a:cubicBezTo>
                  <a:pt x="-58767" y="465067"/>
                  <a:pt x="212773" y="80570"/>
                  <a:pt x="617404" y="10902"/>
                </a:cubicBezTo>
                <a:cubicBezTo>
                  <a:pt x="667983" y="2193"/>
                  <a:pt x="718248" y="-1184"/>
                  <a:pt x="767622" y="36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dirty="0">
              <a:solidFill>
                <a:schemeClr val="accent1"/>
              </a:solidFill>
              <a:latin typeface="Arial" panose="020B0604020202020204" pitchFamily="34" charset="0"/>
              <a:ea typeface="微软雅黑" panose="020B0503020204020204" charset="-122"/>
              <a:sym typeface="Arial" panose="020B0604020202020204" pitchFamily="34" charset="0"/>
            </a:endParaRPr>
          </a:p>
        </p:txBody>
      </p:sp>
      <p:sp>
        <p:nvSpPr>
          <p:cNvPr id="5" name="任意多边形 18"/>
          <p:cNvSpPr/>
          <p:nvPr>
            <p:custDataLst>
              <p:tags r:id="rId23"/>
            </p:custDataLst>
          </p:nvPr>
        </p:nvSpPr>
        <p:spPr>
          <a:xfrm>
            <a:off x="8041551" y="1925261"/>
            <a:ext cx="1229860" cy="260150"/>
          </a:xfrm>
          <a:custGeom>
            <a:avLst/>
            <a:gdLst>
              <a:gd name="connsiteX0" fmla="*/ 650988 w 1301976"/>
              <a:gd name="connsiteY0" fmla="*/ 0 h 275406"/>
              <a:gd name="connsiteX1" fmla="*/ 1294759 w 1301976"/>
              <a:gd name="connsiteY1" fmla="*/ 266659 h 275406"/>
              <a:gd name="connsiteX2" fmla="*/ 1301976 w 1301976"/>
              <a:gd name="connsiteY2" fmla="*/ 275406 h 275406"/>
              <a:gd name="connsiteX3" fmla="*/ 0 w 1301976"/>
              <a:gd name="connsiteY3" fmla="*/ 275406 h 275406"/>
              <a:gd name="connsiteX4" fmla="*/ 7218 w 1301976"/>
              <a:gd name="connsiteY4" fmla="*/ 266659 h 275406"/>
              <a:gd name="connsiteX5" fmla="*/ 650988 w 1301976"/>
              <a:gd name="connsiteY5" fmla="*/ 0 h 27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976" h="275406">
                <a:moveTo>
                  <a:pt x="650988" y="0"/>
                </a:moveTo>
                <a:cubicBezTo>
                  <a:pt x="902396" y="0"/>
                  <a:pt x="1130003" y="101903"/>
                  <a:pt x="1294759" y="266659"/>
                </a:cubicBezTo>
                <a:lnTo>
                  <a:pt x="1301976" y="275406"/>
                </a:lnTo>
                <a:lnTo>
                  <a:pt x="0" y="275406"/>
                </a:lnTo>
                <a:lnTo>
                  <a:pt x="7218" y="266659"/>
                </a:lnTo>
                <a:cubicBezTo>
                  <a:pt x="171973" y="101903"/>
                  <a:pt x="399580" y="0"/>
                  <a:pt x="65098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sz="1000" dirty="0">
                <a:solidFill>
                  <a:srgbClr val="000000"/>
                </a:solidFill>
                <a:latin typeface="Arial" panose="020B0604020202020204" pitchFamily="34" charset="0"/>
                <a:ea typeface="微软雅黑" panose="020B0503020204020204" charset="-122"/>
                <a:sym typeface="Arial" panose="020B0604020202020204" pitchFamily="34" charset="0"/>
              </a:rPr>
              <a:t>03</a:t>
            </a:r>
            <a:endParaRPr lang="en-US" altLang="zh-CN" sz="1000" dirty="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58" name="文本框 57"/>
          <p:cNvSpPr txBox="1"/>
          <p:nvPr>
            <p:custDataLst>
              <p:tags r:id="rId24"/>
            </p:custDataLst>
          </p:nvPr>
        </p:nvSpPr>
        <p:spPr>
          <a:xfrm>
            <a:off x="7916579" y="2246571"/>
            <a:ext cx="1479803" cy="1077382"/>
          </a:xfrm>
          <a:prstGeom prst="rect">
            <a:avLst/>
          </a:prstGeom>
          <a:noFill/>
        </p:spPr>
        <p:txBody>
          <a:bodyPr wrap="square" rtlCol="0" anchor="ctr" anchorCtr="0">
            <a:noAutofit/>
          </a:bodyPr>
          <a:p>
            <a:pPr algn="ctr">
              <a:lnSpc>
                <a:spcPct val="120000"/>
              </a:lnSpc>
            </a:pPr>
            <a:r>
              <a:rPr lang="zh-CN" altLang="en-US" sz="3200" b="1" spc="300">
                <a:solidFill>
                  <a:schemeClr val="accent3">
                    <a:lumMod val="25000"/>
                  </a:schemeClr>
                </a:solidFill>
                <a:effectLst/>
                <a:uFillTx/>
                <a:latin typeface="微软雅黑" panose="020B0503020204020204" charset="-122"/>
                <a:ea typeface="微软雅黑" panose="020B0503020204020204" charset="-122"/>
                <a:sym typeface="+mn-ea"/>
              </a:rPr>
              <a:t>沟通能力</a:t>
            </a:r>
            <a:endParaRPr lang="zh-CN" altLang="en-US" sz="3200" b="1" kern="0" spc="300">
              <a:solidFill>
                <a:schemeClr val="accent3">
                  <a:lumMod val="25000"/>
                </a:schemeClr>
              </a:solidFill>
              <a:effectLst/>
              <a:uFillTx/>
              <a:latin typeface="微软雅黑" panose="020B0503020204020204" charset="-122"/>
              <a:ea typeface="微软雅黑" panose="020B0503020204020204" charset="-122"/>
              <a:sym typeface="+mn-ea"/>
            </a:endParaRPr>
          </a:p>
        </p:txBody>
      </p:sp>
      <p:sp>
        <p:nvSpPr>
          <p:cNvPr id="6" name="文本框 5"/>
          <p:cNvSpPr txBox="1"/>
          <p:nvPr/>
        </p:nvSpPr>
        <p:spPr>
          <a:xfrm>
            <a:off x="2635250" y="568325"/>
            <a:ext cx="6921500" cy="860425"/>
          </a:xfrm>
          <a:prstGeom prst="rect">
            <a:avLst/>
          </a:prstGeom>
          <a:noFill/>
        </p:spPr>
        <p:txBody>
          <a:bodyPr wrap="square" rtlCol="0" anchor="t">
            <a:spAutoFit/>
          </a:bodyPr>
          <a:p>
            <a:pPr algn="ctr">
              <a:lnSpc>
                <a:spcPct val="100000"/>
              </a:lnSpc>
              <a:spcBef>
                <a:spcPts val="0"/>
              </a:spcBef>
              <a:spcAft>
                <a:spcPts val="0"/>
              </a:spcAft>
              <a:buClrTx/>
              <a:buSzTx/>
              <a:buFontTx/>
            </a:pPr>
            <a:r>
              <a:rPr lang="zh-CN" altLang="en-US" sz="5000" b="1" smtClean="0">
                <a:ln w="3175">
                  <a:noFill/>
                </a:ln>
                <a:solidFill>
                  <a:srgbClr val="007DE2"/>
                </a:solidFill>
                <a:effectLst/>
                <a:latin typeface="微软雅黑" panose="020B0503020204020204" charset="-122"/>
                <a:ea typeface="微软雅黑" panose="020B0503020204020204" charset="-122"/>
                <a:sym typeface="+mn-ea"/>
              </a:rPr>
              <a:t>体育经纪人的职业能力</a:t>
            </a:r>
            <a:endParaRPr lang="zh-CN" altLang="en-US" sz="5000" b="1" smtClean="0">
              <a:ln w="3175">
                <a:noFill/>
              </a:ln>
              <a:solidFill>
                <a:srgbClr val="007DE2"/>
              </a:solidFill>
              <a:effectLst/>
              <a:latin typeface="微软雅黑" panose="020B0503020204020204" charset="-122"/>
              <a:ea typeface="微软雅黑" panose="020B0503020204020204" charset="-122"/>
              <a:sym typeface="+mn-ea"/>
            </a:endParaRPr>
          </a:p>
        </p:txBody>
      </p:sp>
    </p:spTree>
    <p:custDataLst>
      <p:tags r:id="rId25"/>
    </p:custData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rot="0">
            <a:off x="604520" y="1601470"/>
            <a:ext cx="10982960" cy="2183765"/>
            <a:chOff x="1317" y="1962"/>
            <a:chExt cx="17296" cy="3439"/>
          </a:xfrm>
        </p:grpSpPr>
        <p:sp>
          <p:nvSpPr>
            <p:cNvPr id="15" name="圆角矩形 165"/>
            <p:cNvSpPr/>
            <p:nvPr>
              <p:custDataLst>
                <p:tags r:id="rId1"/>
              </p:custDataLst>
            </p:nvPr>
          </p:nvSpPr>
          <p:spPr>
            <a:xfrm>
              <a:off x="4167" y="2392"/>
              <a:ext cx="14446" cy="30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p>
              <a:pPr algn="ctr"/>
              <a:endParaRPr lang="zh-CN" altLang="en-US" sz="2000">
                <a:solidFill>
                  <a:schemeClr val="lt1"/>
                </a:solidFill>
                <a:latin typeface="微软雅黑" panose="020B0503020204020204" charset="-122"/>
                <a:ea typeface="微软雅黑" panose="020B0503020204020204" charset="-122"/>
              </a:endParaRPr>
            </a:p>
          </p:txBody>
        </p:sp>
        <p:sp>
          <p:nvSpPr>
            <p:cNvPr id="31" name="燕尾形 185"/>
            <p:cNvSpPr/>
            <p:nvPr>
              <p:custDataLst>
                <p:tags r:id="rId2"/>
              </p:custDataLst>
            </p:nvPr>
          </p:nvSpPr>
          <p:spPr>
            <a:xfrm>
              <a:off x="4167" y="1962"/>
              <a:ext cx="4401" cy="871"/>
            </a:xfrm>
            <a:prstGeom prst="chevron">
              <a:avLst/>
            </a:prstGeom>
            <a:gradFill rotWithShape="0">
              <a:gsLst>
                <a:gs pos="0">
                  <a:srgbClr val="D0EAF8">
                    <a:lumMod val="20000"/>
                    <a:lumOff val="80000"/>
                  </a:srgbClr>
                </a:gs>
                <a:gs pos="100000">
                  <a:srgbClr val="2092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chemeClr val="lt1"/>
                </a:solidFill>
                <a:latin typeface="微软雅黑" panose="020B0503020204020204" charset="-122"/>
                <a:ea typeface="微软雅黑" panose="020B0503020204020204" charset="-122"/>
              </a:endParaRPr>
            </a:p>
          </p:txBody>
        </p:sp>
        <p:sp>
          <p:nvSpPr>
            <p:cNvPr id="48" name="文本框 3"/>
            <p:cNvSpPr txBox="1"/>
            <p:nvPr>
              <p:custDataLst>
                <p:tags r:id="rId3"/>
              </p:custDataLst>
            </p:nvPr>
          </p:nvSpPr>
          <p:spPr>
            <a:xfrm>
              <a:off x="4852" y="1962"/>
              <a:ext cx="3415" cy="871"/>
            </a:xfrm>
            <a:prstGeom prst="rect">
              <a:avLst/>
            </a:prstGeom>
            <a:noFill/>
          </p:spPr>
          <p:txBody>
            <a:bodyPr wrap="square" bIns="0" rtlCol="0"/>
            <a:p>
              <a:pPr marL="0" indent="0" algn="ctr">
                <a:lnSpc>
                  <a:spcPct val="100000"/>
                </a:lnSpc>
                <a:spcBef>
                  <a:spcPts val="0"/>
                </a:spcBef>
                <a:spcAft>
                  <a:spcPts val="0"/>
                </a:spcAft>
                <a:buSzPct val="100000"/>
              </a:pPr>
              <a:r>
                <a:rPr lang="zh-CN" altLang="en-US" sz="2800" b="1" spc="300">
                  <a:solidFill>
                    <a:schemeClr val="accent3">
                      <a:lumMod val="50000"/>
                    </a:schemeClr>
                  </a:solidFill>
                  <a:effectLst/>
                  <a:uFillTx/>
                  <a:latin typeface="微软雅黑" panose="020B0503020204020204" charset="-122"/>
                  <a:ea typeface="微软雅黑" panose="020B0503020204020204" charset="-122"/>
                </a:rPr>
                <a:t>识别能力</a:t>
              </a:r>
              <a:endParaRPr lang="zh-CN" altLang="en-US" sz="2800" b="1" spc="300">
                <a:solidFill>
                  <a:schemeClr val="accent3">
                    <a:lumMod val="50000"/>
                  </a:schemeClr>
                </a:solidFill>
                <a:effectLst/>
                <a:uFillTx/>
                <a:latin typeface="微软雅黑" panose="020B0503020204020204" charset="-122"/>
                <a:ea typeface="微软雅黑" panose="020B0503020204020204" charset="-122"/>
              </a:endParaRPr>
            </a:p>
          </p:txBody>
        </p:sp>
        <p:sp>
          <p:nvSpPr>
            <p:cNvPr id="49" name="文本框 4"/>
            <p:cNvSpPr txBox="1"/>
            <p:nvPr>
              <p:custDataLst>
                <p:tags r:id="rId4"/>
              </p:custDataLst>
            </p:nvPr>
          </p:nvSpPr>
          <p:spPr>
            <a:xfrm>
              <a:off x="4744" y="3233"/>
              <a:ext cx="13869" cy="1389"/>
            </a:xfrm>
            <a:prstGeom prst="rect">
              <a:avLst/>
            </a:prstGeom>
            <a:noFill/>
          </p:spPr>
          <p:txBody>
            <a:bodyPr wrap="square" rtlCol="0"/>
            <a:p>
              <a:pPr fontAlgn="auto">
                <a:lnSpc>
                  <a:spcPct val="130000"/>
                </a:lnSpc>
                <a:spcAft>
                  <a:spcPts val="1000"/>
                </a:spcAft>
              </a:pPr>
              <a:r>
                <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rPr>
                <a:t>识别信息、机会以及风险等。搜集、分析、处理、利用各种信息；</a:t>
              </a:r>
              <a:endPar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endParaRPr>
            </a:p>
            <a:p>
              <a:pPr fontAlgn="auto">
                <a:lnSpc>
                  <a:spcPct val="130000"/>
                </a:lnSpc>
                <a:spcAft>
                  <a:spcPts val="1000"/>
                </a:spcAft>
              </a:pPr>
              <a:r>
                <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rPr>
                <a:t>抢抓机遇、捕捉商机，准确判断市场发展趋势；识别并提前规避风险。</a:t>
              </a:r>
              <a:endPar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endParaRPr>
            </a:p>
          </p:txBody>
        </p:sp>
        <p:grpSp>
          <p:nvGrpSpPr>
            <p:cNvPr id="14" name="组合 13"/>
            <p:cNvGrpSpPr/>
            <p:nvPr/>
          </p:nvGrpSpPr>
          <p:grpSpPr>
            <a:xfrm>
              <a:off x="1317" y="2666"/>
              <a:ext cx="2252" cy="2252"/>
              <a:chOff x="1092" y="3746"/>
              <a:chExt cx="2252" cy="2252"/>
            </a:xfrm>
          </p:grpSpPr>
          <p:sp>
            <p:nvSpPr>
              <p:cNvPr id="2" name="椭圆 141"/>
              <p:cNvSpPr/>
              <p:nvPr>
                <p:custDataLst>
                  <p:tags r:id="rId5"/>
                </p:custDataLst>
              </p:nvPr>
            </p:nvSpPr>
            <p:spPr>
              <a:xfrm>
                <a:off x="1092" y="3746"/>
                <a:ext cx="2253" cy="2253"/>
              </a:xfrm>
              <a:prstGeom prst="ellipse">
                <a:avLst/>
              </a:prstGeom>
              <a:solidFill>
                <a:schemeClr val="accent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chemeClr val="lt1"/>
                  </a:solidFill>
                  <a:latin typeface="微软雅黑" panose="020B0503020204020204" charset="-122"/>
                  <a:ea typeface="微软雅黑" panose="020B0503020204020204" charset="-122"/>
                </a:endParaRPr>
              </a:p>
            </p:txBody>
          </p:sp>
          <p:sp>
            <p:nvSpPr>
              <p:cNvPr id="3" name="椭圆 142"/>
              <p:cNvSpPr/>
              <p:nvPr>
                <p:custDataLst>
                  <p:tags r:id="rId6"/>
                </p:custDataLst>
              </p:nvPr>
            </p:nvSpPr>
            <p:spPr>
              <a:xfrm>
                <a:off x="1260" y="3913"/>
                <a:ext cx="1919" cy="1919"/>
              </a:xfrm>
              <a:prstGeom prst="ellips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chemeClr val="lt1"/>
                  </a:solidFill>
                  <a:latin typeface="微软雅黑" panose="020B0503020204020204" charset="-122"/>
                  <a:ea typeface="微软雅黑" panose="020B0503020204020204" charset="-122"/>
                </a:endParaRPr>
              </a:p>
            </p:txBody>
          </p:sp>
          <p:sp>
            <p:nvSpPr>
              <p:cNvPr id="4" name="椭圆 143"/>
              <p:cNvSpPr/>
              <p:nvPr>
                <p:custDataLst>
                  <p:tags r:id="rId7"/>
                </p:custDataLst>
              </p:nvPr>
            </p:nvSpPr>
            <p:spPr>
              <a:xfrm>
                <a:off x="1438" y="4092"/>
                <a:ext cx="1562" cy="15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chemeClr val="lt1"/>
                  </a:solidFill>
                  <a:latin typeface="微软雅黑" panose="020B0503020204020204" charset="-122"/>
                  <a:ea typeface="微软雅黑" panose="020B0503020204020204" charset="-122"/>
                </a:endParaRPr>
              </a:p>
            </p:txBody>
          </p:sp>
          <p:pic>
            <p:nvPicPr>
              <p:cNvPr id="17" name="图片 16" descr="templates\docerresourceshop\icons\\32313536353337373b32313536353338393bb7c5b4f3beb5"/>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2" y="4069"/>
                <a:ext cx="1533" cy="1533"/>
              </a:xfrm>
              <a:prstGeom prst="rect">
                <a:avLst/>
              </a:prstGeom>
            </p:spPr>
          </p:pic>
        </p:grpSp>
      </p:grpSp>
      <p:sp>
        <p:nvSpPr>
          <p:cNvPr id="22" name="圆角矩形 165"/>
          <p:cNvSpPr/>
          <p:nvPr>
            <p:custDataLst>
              <p:tags r:id="rId10"/>
            </p:custDataLst>
          </p:nvPr>
        </p:nvSpPr>
        <p:spPr>
          <a:xfrm>
            <a:off x="2414270" y="4351020"/>
            <a:ext cx="9173210" cy="21685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p>
            <a:pPr algn="ctr"/>
            <a:endParaRPr lang="zh-CN" altLang="en-US" sz="2000">
              <a:solidFill>
                <a:schemeClr val="lt1"/>
              </a:solidFill>
              <a:latin typeface="微软雅黑" panose="020B0503020204020204" charset="-122"/>
              <a:ea typeface="微软雅黑" panose="020B0503020204020204" charset="-122"/>
            </a:endParaRPr>
          </a:p>
        </p:txBody>
      </p:sp>
      <p:sp>
        <p:nvSpPr>
          <p:cNvPr id="24" name="燕尾形 185"/>
          <p:cNvSpPr/>
          <p:nvPr>
            <p:custDataLst>
              <p:tags r:id="rId11"/>
            </p:custDataLst>
          </p:nvPr>
        </p:nvSpPr>
        <p:spPr>
          <a:xfrm>
            <a:off x="2414270" y="4052570"/>
            <a:ext cx="2794635" cy="553085"/>
          </a:xfrm>
          <a:prstGeom prst="chevron">
            <a:avLst/>
          </a:prstGeom>
          <a:gradFill rotWithShape="0">
            <a:gsLst>
              <a:gs pos="0">
                <a:srgbClr val="D0EAF8">
                  <a:lumMod val="20000"/>
                  <a:lumOff val="80000"/>
                </a:srgbClr>
              </a:gs>
              <a:gs pos="100000">
                <a:srgbClr val="2092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solidFill>
                <a:schemeClr val="lt1"/>
              </a:solidFill>
              <a:latin typeface="微软雅黑" panose="020B0503020204020204" charset="-122"/>
              <a:ea typeface="微软雅黑" panose="020B0503020204020204" charset="-122"/>
            </a:endParaRPr>
          </a:p>
        </p:txBody>
      </p:sp>
      <p:sp>
        <p:nvSpPr>
          <p:cNvPr id="35" name="文本框 3"/>
          <p:cNvSpPr txBox="1"/>
          <p:nvPr>
            <p:custDataLst>
              <p:tags r:id="rId12"/>
            </p:custDataLst>
          </p:nvPr>
        </p:nvSpPr>
        <p:spPr>
          <a:xfrm>
            <a:off x="2849245" y="4065270"/>
            <a:ext cx="2168525" cy="553085"/>
          </a:xfrm>
          <a:prstGeom prst="rect">
            <a:avLst/>
          </a:prstGeom>
          <a:noFill/>
        </p:spPr>
        <p:txBody>
          <a:bodyPr wrap="square" bIns="0" rtlCol="0"/>
          <a:p>
            <a:pPr marL="0" indent="0" algn="ctr">
              <a:lnSpc>
                <a:spcPct val="100000"/>
              </a:lnSpc>
              <a:spcBef>
                <a:spcPts val="0"/>
              </a:spcBef>
              <a:spcAft>
                <a:spcPts val="0"/>
              </a:spcAft>
              <a:buSzPct val="100000"/>
            </a:pPr>
            <a:r>
              <a:rPr lang="zh-CN" altLang="en-US" sz="2800" b="1" spc="300">
                <a:solidFill>
                  <a:schemeClr val="accent3">
                    <a:lumMod val="50000"/>
                  </a:schemeClr>
                </a:solidFill>
                <a:effectLst/>
                <a:uFillTx/>
                <a:latin typeface="微软雅黑" panose="020B0503020204020204" charset="-122"/>
                <a:ea typeface="微软雅黑" panose="020B0503020204020204" charset="-122"/>
              </a:rPr>
              <a:t>策划能力</a:t>
            </a:r>
            <a:endParaRPr lang="zh-CN" altLang="en-US" sz="2800" b="1" spc="300">
              <a:solidFill>
                <a:schemeClr val="accent3">
                  <a:lumMod val="50000"/>
                </a:schemeClr>
              </a:solidFill>
              <a:effectLst/>
              <a:uFillTx/>
              <a:latin typeface="微软雅黑" panose="020B0503020204020204" charset="-122"/>
              <a:ea typeface="微软雅黑" panose="020B0503020204020204" charset="-122"/>
            </a:endParaRPr>
          </a:p>
        </p:txBody>
      </p:sp>
      <p:sp>
        <p:nvSpPr>
          <p:cNvPr id="37" name="文本框 4"/>
          <p:cNvSpPr txBox="1"/>
          <p:nvPr>
            <p:custDataLst>
              <p:tags r:id="rId13"/>
            </p:custDataLst>
          </p:nvPr>
        </p:nvSpPr>
        <p:spPr>
          <a:xfrm>
            <a:off x="2704465" y="4605655"/>
            <a:ext cx="8806815" cy="1112520"/>
          </a:xfrm>
          <a:prstGeom prst="rect">
            <a:avLst/>
          </a:prstGeom>
          <a:noFill/>
        </p:spPr>
        <p:txBody>
          <a:bodyPr wrap="square" rtlCol="0"/>
          <a:p>
            <a:pPr indent="0" algn="l" fontAlgn="auto">
              <a:lnSpc>
                <a:spcPct val="150000"/>
              </a:lnSpc>
              <a:spcAft>
                <a:spcPts val="1000"/>
              </a:spcAft>
              <a:buClrTx/>
              <a:buSzTx/>
              <a:buFontTx/>
            </a:pPr>
            <a:r>
              <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rPr>
              <a:t>缜密筹划，竞争取胜的关键。研究行业市场，深入分析、策划并实施市场活动，选用推广手段，撰写公文、宣传资料等。良好的策划能力帮助体育经纪人充分利用资源，挑选市场需求最为迫切的信息，优化组合、合理配置，传递给供需双方。</a:t>
            </a:r>
            <a:endPar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endParaRPr>
          </a:p>
        </p:txBody>
      </p:sp>
      <p:grpSp>
        <p:nvGrpSpPr>
          <p:cNvPr id="5" name="组合 4"/>
          <p:cNvGrpSpPr/>
          <p:nvPr/>
        </p:nvGrpSpPr>
        <p:grpSpPr>
          <a:xfrm>
            <a:off x="609600" y="4410075"/>
            <a:ext cx="1425575" cy="1425575"/>
            <a:chOff x="1092" y="5400"/>
            <a:chExt cx="1032" cy="1032"/>
          </a:xfrm>
        </p:grpSpPr>
        <p:sp>
          <p:nvSpPr>
            <p:cNvPr id="7" name="椭圆 149"/>
            <p:cNvSpPr/>
            <p:nvPr>
              <p:custDataLst>
                <p:tags r:id="rId14"/>
              </p:custDataLst>
            </p:nvPr>
          </p:nvSpPr>
          <p:spPr>
            <a:xfrm>
              <a:off x="1092" y="5400"/>
              <a:ext cx="1032" cy="1032"/>
            </a:xfrm>
            <a:prstGeom prst="ellipse">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8" name="椭圆 150"/>
            <p:cNvSpPr/>
            <p:nvPr>
              <p:custDataLst>
                <p:tags r:id="rId15"/>
              </p:custDataLst>
            </p:nvPr>
          </p:nvSpPr>
          <p:spPr>
            <a:xfrm>
              <a:off x="1168" y="5477"/>
              <a:ext cx="879" cy="879"/>
            </a:xfrm>
            <a:prstGeom prst="ellips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9" name="椭圆 151"/>
            <p:cNvSpPr/>
            <p:nvPr>
              <p:custDataLst>
                <p:tags r:id="rId16"/>
              </p:custDataLst>
            </p:nvPr>
          </p:nvSpPr>
          <p:spPr>
            <a:xfrm>
              <a:off x="1250" y="5557"/>
              <a:ext cx="715" cy="7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10" name="图片 152" descr="32313538333935363b32313538333935333bbfceb1ed"/>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1382" y="5690"/>
              <a:ext cx="452" cy="452"/>
            </a:xfrm>
            <a:prstGeom prst="rect">
              <a:avLst/>
            </a:prstGeom>
          </p:spPr>
        </p:pic>
      </p:grpSp>
      <p:sp>
        <p:nvSpPr>
          <p:cNvPr id="6" name="文本框 5"/>
          <p:cNvSpPr txBox="1"/>
          <p:nvPr>
            <p:custDataLst>
              <p:tags r:id="rId20"/>
            </p:custDataLst>
          </p:nvPr>
        </p:nvSpPr>
        <p:spPr>
          <a:xfrm>
            <a:off x="5017770" y="398145"/>
            <a:ext cx="6921500" cy="860425"/>
          </a:xfrm>
          <a:prstGeom prst="rect">
            <a:avLst/>
          </a:prstGeom>
          <a:noFill/>
        </p:spPr>
        <p:txBody>
          <a:bodyPr wrap="square" rtlCol="0" anchor="t">
            <a:spAutoFit/>
          </a:bodyPr>
          <a:p>
            <a:pPr algn="ctr">
              <a:lnSpc>
                <a:spcPct val="100000"/>
              </a:lnSpc>
              <a:spcBef>
                <a:spcPts val="0"/>
              </a:spcBef>
              <a:spcAft>
                <a:spcPts val="0"/>
              </a:spcAft>
              <a:buClrTx/>
              <a:buSzTx/>
              <a:buFontTx/>
            </a:pPr>
            <a:r>
              <a:rPr lang="zh-CN" altLang="en-US" sz="5000" b="1" smtClean="0">
                <a:ln w="3175">
                  <a:noFill/>
                </a:ln>
                <a:solidFill>
                  <a:srgbClr val="007DE2"/>
                </a:solidFill>
                <a:effectLst/>
                <a:latin typeface="微软雅黑" panose="020B0503020204020204" charset="-122"/>
                <a:ea typeface="微软雅黑" panose="020B0503020204020204" charset="-122"/>
                <a:sym typeface="+mn-ea"/>
              </a:rPr>
              <a:t>体育经纪人的职业能力</a:t>
            </a:r>
            <a:endParaRPr lang="zh-CN" altLang="en-US" sz="5000" b="1" smtClean="0">
              <a:ln w="3175">
                <a:noFill/>
              </a:ln>
              <a:solidFill>
                <a:srgbClr val="007DE2"/>
              </a:solidFill>
              <a:effectLst/>
              <a:latin typeface="微软雅黑" panose="020B0503020204020204" charset="-122"/>
              <a:ea typeface="微软雅黑" panose="020B0503020204020204" charset="-122"/>
              <a:sym typeface="+mn-ea"/>
            </a:endParaRPr>
          </a:p>
        </p:txBody>
      </p:sp>
      <p:cxnSp>
        <p:nvCxnSpPr>
          <p:cNvPr id="412" name="直接连接符 411"/>
          <p:cNvCxnSpPr/>
          <p:nvPr>
            <p:custDataLst>
              <p:tags r:id="rId21"/>
            </p:custDataLst>
          </p:nvPr>
        </p:nvCxnSpPr>
        <p:spPr>
          <a:xfrm>
            <a:off x="6350515" y="1454785"/>
            <a:ext cx="5458949" cy="0"/>
          </a:xfrm>
          <a:prstGeom prst="line">
            <a:avLst/>
          </a:prstGeom>
          <a:ln w="6350">
            <a:gradFill flip="none" rotWithShape="1">
              <a:gsLst>
                <a:gs pos="0">
                  <a:srgbClr val="F7FBF8">
                    <a:alpha val="0"/>
                  </a:srgbClr>
                </a:gs>
                <a:gs pos="34000">
                  <a:srgbClr val="186E9D">
                    <a:lumMod val="75000"/>
                  </a:srgbClr>
                </a:gs>
                <a:gs pos="71000">
                  <a:srgbClr val="73BFEA">
                    <a:lumMod val="60000"/>
                    <a:lumOff val="40000"/>
                  </a:srgbClr>
                </a:gs>
                <a:gs pos="100000">
                  <a:srgbClr val="F7FBF8">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Tree>
    <p:custDataLst>
      <p:tags r:id="rId22"/>
    </p:custData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65"/>
          <p:cNvSpPr/>
          <p:nvPr>
            <p:custDataLst>
              <p:tags r:id="rId1"/>
            </p:custDataLst>
          </p:nvPr>
        </p:nvSpPr>
        <p:spPr>
          <a:xfrm>
            <a:off x="2414270" y="1874520"/>
            <a:ext cx="9173210" cy="191071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p>
            <a:pPr indent="0" algn="ctr" fontAlgn="auto">
              <a:lnSpc>
                <a:spcPct val="150000"/>
              </a:lnSpc>
            </a:pPr>
            <a:endParaRPr lang="zh-CN" altLang="en-US" sz="2000">
              <a:solidFill>
                <a:schemeClr val="lt1"/>
              </a:solidFill>
              <a:latin typeface="微软雅黑" panose="020B0503020204020204" charset="-122"/>
              <a:ea typeface="微软雅黑" panose="020B0503020204020204" charset="-122"/>
            </a:endParaRPr>
          </a:p>
        </p:txBody>
      </p:sp>
      <p:sp>
        <p:nvSpPr>
          <p:cNvPr id="31" name="燕尾形 185"/>
          <p:cNvSpPr/>
          <p:nvPr>
            <p:custDataLst>
              <p:tags r:id="rId2"/>
            </p:custDataLst>
          </p:nvPr>
        </p:nvSpPr>
        <p:spPr>
          <a:xfrm>
            <a:off x="2414270" y="1601470"/>
            <a:ext cx="2794635" cy="553085"/>
          </a:xfrm>
          <a:prstGeom prst="chevron">
            <a:avLst/>
          </a:prstGeom>
          <a:gradFill rotWithShape="0">
            <a:gsLst>
              <a:gs pos="0">
                <a:srgbClr val="D0EAF8">
                  <a:lumMod val="20000"/>
                  <a:lumOff val="80000"/>
                </a:srgbClr>
              </a:gs>
              <a:gs pos="100000">
                <a:srgbClr val="2092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150000"/>
              </a:lnSpc>
            </a:pPr>
            <a:endParaRPr lang="zh-CN" altLang="en-US" sz="2000">
              <a:solidFill>
                <a:schemeClr val="lt1"/>
              </a:solidFill>
              <a:latin typeface="微软雅黑" panose="020B0503020204020204" charset="-122"/>
              <a:ea typeface="微软雅黑" panose="020B0503020204020204" charset="-122"/>
            </a:endParaRPr>
          </a:p>
        </p:txBody>
      </p:sp>
      <p:sp>
        <p:nvSpPr>
          <p:cNvPr id="49" name="文本框 4"/>
          <p:cNvSpPr txBox="1"/>
          <p:nvPr>
            <p:custDataLst>
              <p:tags r:id="rId3"/>
            </p:custDataLst>
          </p:nvPr>
        </p:nvSpPr>
        <p:spPr>
          <a:xfrm>
            <a:off x="2780665" y="2408555"/>
            <a:ext cx="8806815" cy="882015"/>
          </a:xfrm>
          <a:prstGeom prst="rect">
            <a:avLst/>
          </a:prstGeom>
          <a:noFill/>
        </p:spPr>
        <p:txBody>
          <a:bodyPr wrap="square" rtlCol="0"/>
          <a:p>
            <a:pPr indent="0" fontAlgn="auto">
              <a:lnSpc>
                <a:spcPct val="150000"/>
              </a:lnSpc>
              <a:spcAft>
                <a:spcPts val="1000"/>
              </a:spcAft>
            </a:pPr>
            <a:r>
              <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rPr>
              <a:t>与人打交道，作为中间人，与另外两方甚至多方进行商务洽谈和协调沟通，与不同的人进行合作，必备的商务礼仪、商务活动沟通技巧等。</a:t>
            </a:r>
            <a:endPar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endParaRPr>
          </a:p>
        </p:txBody>
      </p:sp>
      <p:sp>
        <p:nvSpPr>
          <p:cNvPr id="22" name="圆角矩形 165"/>
          <p:cNvSpPr/>
          <p:nvPr>
            <p:custDataLst>
              <p:tags r:id="rId4"/>
            </p:custDataLst>
          </p:nvPr>
        </p:nvSpPr>
        <p:spPr>
          <a:xfrm>
            <a:off x="2414270" y="4351020"/>
            <a:ext cx="9173210" cy="20408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p>
            <a:pPr indent="0" algn="ctr" fontAlgn="auto">
              <a:lnSpc>
                <a:spcPct val="150000"/>
              </a:lnSpc>
            </a:pPr>
            <a:endParaRPr lang="zh-CN" altLang="en-US" sz="2000">
              <a:solidFill>
                <a:schemeClr val="lt1"/>
              </a:solidFill>
              <a:latin typeface="微软雅黑" panose="020B0503020204020204" charset="-122"/>
              <a:ea typeface="微软雅黑" panose="020B0503020204020204" charset="-122"/>
            </a:endParaRPr>
          </a:p>
        </p:txBody>
      </p:sp>
      <p:sp>
        <p:nvSpPr>
          <p:cNvPr id="24" name="燕尾形 185"/>
          <p:cNvSpPr/>
          <p:nvPr>
            <p:custDataLst>
              <p:tags r:id="rId5"/>
            </p:custDataLst>
          </p:nvPr>
        </p:nvSpPr>
        <p:spPr>
          <a:xfrm>
            <a:off x="2414270" y="4052570"/>
            <a:ext cx="2794635" cy="553085"/>
          </a:xfrm>
          <a:prstGeom prst="chevron">
            <a:avLst/>
          </a:prstGeom>
          <a:gradFill rotWithShape="0">
            <a:gsLst>
              <a:gs pos="0">
                <a:srgbClr val="D0EAF8">
                  <a:lumMod val="20000"/>
                  <a:lumOff val="80000"/>
                </a:srgbClr>
              </a:gs>
              <a:gs pos="100000">
                <a:srgbClr val="2092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150000"/>
              </a:lnSpc>
            </a:pPr>
            <a:endParaRPr lang="zh-CN" altLang="en-US" sz="2000">
              <a:solidFill>
                <a:schemeClr val="lt1"/>
              </a:solidFill>
              <a:latin typeface="微软雅黑" panose="020B0503020204020204" charset="-122"/>
              <a:ea typeface="微软雅黑" panose="020B0503020204020204" charset="-122"/>
            </a:endParaRPr>
          </a:p>
        </p:txBody>
      </p:sp>
      <p:sp>
        <p:nvSpPr>
          <p:cNvPr id="37" name="文本框 4"/>
          <p:cNvSpPr txBox="1"/>
          <p:nvPr>
            <p:custDataLst>
              <p:tags r:id="rId6"/>
            </p:custDataLst>
          </p:nvPr>
        </p:nvSpPr>
        <p:spPr>
          <a:xfrm>
            <a:off x="2704465" y="4681855"/>
            <a:ext cx="8806815" cy="1112520"/>
          </a:xfrm>
          <a:prstGeom prst="rect">
            <a:avLst/>
          </a:prstGeom>
          <a:noFill/>
        </p:spPr>
        <p:txBody>
          <a:bodyPr wrap="square" rtlCol="0"/>
          <a:p>
            <a:pPr indent="0" algn="l" fontAlgn="auto">
              <a:lnSpc>
                <a:spcPct val="150000"/>
              </a:lnSpc>
              <a:spcAft>
                <a:spcPts val="1000"/>
              </a:spcAft>
            </a:pPr>
            <a:r>
              <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rPr>
              <a:t>对体育经纪活动有利或有用的要素和条件都是体育经纪活动的资源，如人、财、物、信息、体制、政策等，体育经纪人需要整合各种资源，发挥资源的最大绩效。</a:t>
            </a:r>
            <a:endParaRPr lang="zh-CN" altLang="en-US" sz="2000" spc="150">
              <a:solidFill>
                <a:schemeClr val="dk1">
                  <a:lumMod val="75000"/>
                  <a:lumOff val="25000"/>
                </a:schemeClr>
              </a:solidFill>
              <a:uFillTx/>
              <a:latin typeface="微软雅黑" panose="020B0503020204020204" charset="-122"/>
              <a:ea typeface="微软雅黑" panose="020B0503020204020204" charset="-122"/>
              <a:sym typeface="+mn-ea"/>
            </a:endParaRPr>
          </a:p>
        </p:txBody>
      </p:sp>
      <p:cxnSp>
        <p:nvCxnSpPr>
          <p:cNvPr id="412" name="直接连接符 411"/>
          <p:cNvCxnSpPr/>
          <p:nvPr>
            <p:custDataLst>
              <p:tags r:id="rId7"/>
            </p:custDataLst>
          </p:nvPr>
        </p:nvCxnSpPr>
        <p:spPr>
          <a:xfrm>
            <a:off x="6350515" y="1454785"/>
            <a:ext cx="5458949" cy="0"/>
          </a:xfrm>
          <a:prstGeom prst="line">
            <a:avLst/>
          </a:prstGeom>
          <a:ln w="6350">
            <a:gradFill flip="none" rotWithShape="1">
              <a:gsLst>
                <a:gs pos="0">
                  <a:srgbClr val="F7FBF8">
                    <a:alpha val="0"/>
                  </a:srgbClr>
                </a:gs>
                <a:gs pos="34000">
                  <a:srgbClr val="186E9D">
                    <a:lumMod val="75000"/>
                  </a:srgbClr>
                </a:gs>
                <a:gs pos="71000">
                  <a:srgbClr val="73BFEA">
                    <a:lumMod val="60000"/>
                    <a:lumOff val="40000"/>
                  </a:srgbClr>
                </a:gs>
                <a:gs pos="100000">
                  <a:srgbClr val="F7FBF8">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8"/>
            </p:custDataLst>
          </p:nvPr>
        </p:nvSpPr>
        <p:spPr>
          <a:xfrm>
            <a:off x="5017770" y="398145"/>
            <a:ext cx="6921500" cy="860425"/>
          </a:xfrm>
          <a:prstGeom prst="rect">
            <a:avLst/>
          </a:prstGeom>
          <a:noFill/>
        </p:spPr>
        <p:txBody>
          <a:bodyPr wrap="square" rtlCol="0" anchor="t">
            <a:spAutoFit/>
          </a:bodyPr>
          <a:p>
            <a:pPr algn="ctr">
              <a:lnSpc>
                <a:spcPct val="100000"/>
              </a:lnSpc>
              <a:spcBef>
                <a:spcPts val="0"/>
              </a:spcBef>
              <a:spcAft>
                <a:spcPts val="0"/>
              </a:spcAft>
              <a:buClrTx/>
              <a:buSzTx/>
              <a:buFontTx/>
            </a:pPr>
            <a:r>
              <a:rPr lang="zh-CN" altLang="en-US" sz="5000" b="1" smtClean="0">
                <a:ln w="3175">
                  <a:noFill/>
                </a:ln>
                <a:solidFill>
                  <a:srgbClr val="007DE2"/>
                </a:solidFill>
                <a:effectLst/>
                <a:latin typeface="微软雅黑" panose="020B0503020204020204" charset="-122"/>
                <a:ea typeface="微软雅黑" panose="020B0503020204020204" charset="-122"/>
                <a:sym typeface="+mn-ea"/>
              </a:rPr>
              <a:t>体育经纪人的职业能力</a:t>
            </a:r>
            <a:endParaRPr lang="zh-CN" altLang="en-US" sz="5000" b="1" smtClean="0">
              <a:ln w="3175">
                <a:noFill/>
              </a:ln>
              <a:solidFill>
                <a:srgbClr val="007DE2"/>
              </a:solidFill>
              <a:effectLst/>
              <a:latin typeface="微软雅黑" panose="020B0503020204020204" charset="-122"/>
              <a:ea typeface="微软雅黑" panose="020B0503020204020204" charset="-122"/>
              <a:sym typeface="+mn-ea"/>
            </a:endParaRPr>
          </a:p>
        </p:txBody>
      </p:sp>
      <p:sp>
        <p:nvSpPr>
          <p:cNvPr id="18" name="文本框 3"/>
          <p:cNvSpPr txBox="1"/>
          <p:nvPr>
            <p:custDataLst>
              <p:tags r:id="rId9"/>
            </p:custDataLst>
          </p:nvPr>
        </p:nvSpPr>
        <p:spPr>
          <a:xfrm>
            <a:off x="2849245" y="1601470"/>
            <a:ext cx="2168525" cy="553085"/>
          </a:xfrm>
          <a:prstGeom prst="rect">
            <a:avLst/>
          </a:prstGeom>
          <a:noFill/>
        </p:spPr>
        <p:txBody>
          <a:bodyPr wrap="square" bIns="0" rtlCol="0"/>
          <a:p>
            <a:pPr marL="0" indent="0" algn="ctr">
              <a:lnSpc>
                <a:spcPct val="100000"/>
              </a:lnSpc>
              <a:spcBef>
                <a:spcPts val="0"/>
              </a:spcBef>
              <a:spcAft>
                <a:spcPts val="0"/>
              </a:spcAft>
              <a:buSzPct val="100000"/>
            </a:pPr>
            <a:r>
              <a:rPr lang="zh-CN" altLang="en-US" sz="2800" b="1" spc="300">
                <a:solidFill>
                  <a:schemeClr val="accent3">
                    <a:lumMod val="50000"/>
                  </a:schemeClr>
                </a:solidFill>
                <a:effectLst/>
                <a:uFillTx/>
                <a:latin typeface="微软雅黑" panose="020B0503020204020204" charset="-122"/>
                <a:ea typeface="微软雅黑" panose="020B0503020204020204" charset="-122"/>
              </a:rPr>
              <a:t>沟通能力</a:t>
            </a:r>
            <a:endParaRPr lang="zh-CN" altLang="en-US" sz="2800" b="1" spc="300">
              <a:solidFill>
                <a:schemeClr val="accent3">
                  <a:lumMod val="50000"/>
                </a:schemeClr>
              </a:solidFill>
              <a:effectLst/>
              <a:uFillTx/>
              <a:latin typeface="微软雅黑" panose="020B0503020204020204" charset="-122"/>
              <a:ea typeface="微软雅黑" panose="020B0503020204020204" charset="-122"/>
            </a:endParaRPr>
          </a:p>
        </p:txBody>
      </p:sp>
      <p:sp>
        <p:nvSpPr>
          <p:cNvPr id="19" name="文本框 3"/>
          <p:cNvSpPr txBox="1"/>
          <p:nvPr>
            <p:custDataLst>
              <p:tags r:id="rId10"/>
            </p:custDataLst>
          </p:nvPr>
        </p:nvSpPr>
        <p:spPr>
          <a:xfrm>
            <a:off x="2849245" y="4065270"/>
            <a:ext cx="2168525" cy="553085"/>
          </a:xfrm>
          <a:prstGeom prst="rect">
            <a:avLst/>
          </a:prstGeom>
          <a:noFill/>
        </p:spPr>
        <p:txBody>
          <a:bodyPr wrap="square" bIns="0" rtlCol="0"/>
          <a:p>
            <a:pPr marL="0" indent="0" algn="ctr">
              <a:lnSpc>
                <a:spcPct val="100000"/>
              </a:lnSpc>
              <a:spcBef>
                <a:spcPts val="0"/>
              </a:spcBef>
              <a:spcAft>
                <a:spcPts val="0"/>
              </a:spcAft>
              <a:buSzPct val="100000"/>
            </a:pPr>
            <a:r>
              <a:rPr lang="zh-CN" altLang="en-US" sz="2800" b="1" spc="300">
                <a:solidFill>
                  <a:schemeClr val="accent3">
                    <a:lumMod val="50000"/>
                  </a:schemeClr>
                </a:solidFill>
                <a:effectLst/>
                <a:uFillTx/>
                <a:latin typeface="微软雅黑" panose="020B0503020204020204" charset="-122"/>
                <a:ea typeface="微软雅黑" panose="020B0503020204020204" charset="-122"/>
              </a:rPr>
              <a:t>整合能力</a:t>
            </a:r>
            <a:endParaRPr lang="zh-CN" altLang="en-US" sz="2800" b="1" spc="300">
              <a:solidFill>
                <a:schemeClr val="accent3">
                  <a:lumMod val="50000"/>
                </a:schemeClr>
              </a:solidFill>
              <a:effectLst/>
              <a:uFillTx/>
              <a:latin typeface="微软雅黑" panose="020B0503020204020204" charset="-122"/>
              <a:ea typeface="微软雅黑" panose="020B0503020204020204" charset="-122"/>
            </a:endParaRPr>
          </a:p>
        </p:txBody>
      </p:sp>
      <p:grpSp>
        <p:nvGrpSpPr>
          <p:cNvPr id="20" name="组合 19"/>
          <p:cNvGrpSpPr/>
          <p:nvPr/>
        </p:nvGrpSpPr>
        <p:grpSpPr>
          <a:xfrm>
            <a:off x="511175" y="1874520"/>
            <a:ext cx="1524000" cy="1553845"/>
            <a:chOff x="1093" y="7987"/>
            <a:chExt cx="1032" cy="1032"/>
          </a:xfrm>
        </p:grpSpPr>
        <p:sp>
          <p:nvSpPr>
            <p:cNvPr id="21" name="椭圆 153"/>
            <p:cNvSpPr/>
            <p:nvPr>
              <p:custDataLst>
                <p:tags r:id="rId11"/>
              </p:custDataLst>
            </p:nvPr>
          </p:nvSpPr>
          <p:spPr>
            <a:xfrm>
              <a:off x="1093" y="7987"/>
              <a:ext cx="1032" cy="1032"/>
            </a:xfrm>
            <a:prstGeom prst="ellipse">
              <a:avLst/>
            </a:prstGeom>
            <a:solidFill>
              <a:schemeClr val="accent3">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3" name="椭圆 154"/>
            <p:cNvSpPr/>
            <p:nvPr>
              <p:custDataLst>
                <p:tags r:id="rId12"/>
              </p:custDataLst>
            </p:nvPr>
          </p:nvSpPr>
          <p:spPr>
            <a:xfrm>
              <a:off x="1169" y="8064"/>
              <a:ext cx="879" cy="879"/>
            </a:xfrm>
            <a:prstGeom prst="ellipse">
              <a:avLst/>
            </a:prstGeom>
            <a:solidFill>
              <a:schemeClr val="accent3">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5" name="椭圆 155"/>
            <p:cNvSpPr/>
            <p:nvPr>
              <p:custDataLst>
                <p:tags r:id="rId13"/>
              </p:custDataLst>
            </p:nvPr>
          </p:nvSpPr>
          <p:spPr>
            <a:xfrm>
              <a:off x="1251" y="8145"/>
              <a:ext cx="715" cy="7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26" name="图片 25" descr="templates\docerresourceshop\icons\\31393935333133303b363531343430303bced5cad6"/>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1250" y="8145"/>
              <a:ext cx="720" cy="720"/>
            </a:xfrm>
            <a:prstGeom prst="rect">
              <a:avLst/>
            </a:prstGeom>
          </p:spPr>
        </p:pic>
      </p:grpSp>
      <p:grpSp>
        <p:nvGrpSpPr>
          <p:cNvPr id="27" name="组合 26"/>
          <p:cNvGrpSpPr/>
          <p:nvPr/>
        </p:nvGrpSpPr>
        <p:grpSpPr>
          <a:xfrm>
            <a:off x="527685" y="4385945"/>
            <a:ext cx="1406525" cy="1406525"/>
            <a:chOff x="9713" y="3613"/>
            <a:chExt cx="1032" cy="1032"/>
          </a:xfrm>
        </p:grpSpPr>
        <p:sp>
          <p:nvSpPr>
            <p:cNvPr id="28" name="椭圆 145"/>
            <p:cNvSpPr/>
            <p:nvPr>
              <p:custDataLst>
                <p:tags r:id="rId17"/>
              </p:custDataLst>
            </p:nvPr>
          </p:nvSpPr>
          <p:spPr>
            <a:xfrm>
              <a:off x="9713" y="3613"/>
              <a:ext cx="1032" cy="1032"/>
            </a:xfrm>
            <a:prstGeom prst="ellipse">
              <a:avLst/>
            </a:prstGeom>
            <a:solidFill>
              <a:schemeClr val="accent4">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9" name="椭圆 28"/>
            <p:cNvSpPr/>
            <p:nvPr>
              <p:custDataLst>
                <p:tags r:id="rId18"/>
              </p:custDataLst>
            </p:nvPr>
          </p:nvSpPr>
          <p:spPr>
            <a:xfrm>
              <a:off x="9790" y="3689"/>
              <a:ext cx="879" cy="879"/>
            </a:xfrm>
            <a:prstGeom prst="ellipse">
              <a:avLst/>
            </a:pr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56" name="图片 55" descr="templates\docerresourceshop\icons\\32313534343433313b32313534343430383bc6dfc7c9b0e5"/>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9872" y="3774"/>
              <a:ext cx="713" cy="713"/>
            </a:xfrm>
            <a:prstGeom prst="rect">
              <a:avLst/>
            </a:prstGeom>
          </p:spPr>
        </p:pic>
      </p:grpSp>
    </p:spTree>
    <p:custDataLst>
      <p:tags r:id="rId22"/>
    </p:custData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65"/>
          <p:cNvSpPr/>
          <p:nvPr>
            <p:custDataLst>
              <p:tags r:id="rId1"/>
            </p:custDataLst>
          </p:nvPr>
        </p:nvSpPr>
        <p:spPr>
          <a:xfrm>
            <a:off x="2426970" y="2979420"/>
            <a:ext cx="9173210" cy="191071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p>
            <a:pPr indent="0" algn="ctr" fontAlgn="auto">
              <a:lnSpc>
                <a:spcPct val="150000"/>
              </a:lnSpc>
            </a:pPr>
            <a:endParaRPr lang="zh-CN" altLang="en-US" sz="2000">
              <a:solidFill>
                <a:schemeClr val="lt1"/>
              </a:solidFill>
              <a:latin typeface="微软雅黑" panose="020B0503020204020204" charset="-122"/>
              <a:ea typeface="微软雅黑" panose="020B0503020204020204" charset="-122"/>
            </a:endParaRPr>
          </a:p>
        </p:txBody>
      </p:sp>
      <p:sp>
        <p:nvSpPr>
          <p:cNvPr id="31" name="燕尾形 185"/>
          <p:cNvSpPr/>
          <p:nvPr>
            <p:custDataLst>
              <p:tags r:id="rId2"/>
            </p:custDataLst>
          </p:nvPr>
        </p:nvSpPr>
        <p:spPr>
          <a:xfrm>
            <a:off x="2426970" y="2706370"/>
            <a:ext cx="2794635" cy="553085"/>
          </a:xfrm>
          <a:prstGeom prst="chevron">
            <a:avLst/>
          </a:prstGeom>
          <a:gradFill rotWithShape="0">
            <a:gsLst>
              <a:gs pos="0">
                <a:srgbClr val="D0EAF8">
                  <a:lumMod val="20000"/>
                  <a:lumOff val="80000"/>
                </a:srgbClr>
              </a:gs>
              <a:gs pos="100000">
                <a:srgbClr val="2092D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fontAlgn="auto">
              <a:lnSpc>
                <a:spcPct val="150000"/>
              </a:lnSpc>
            </a:pPr>
            <a:endParaRPr lang="zh-CN" altLang="en-US" sz="2000">
              <a:solidFill>
                <a:schemeClr val="lt1"/>
              </a:solidFill>
              <a:latin typeface="微软雅黑" panose="020B0503020204020204" charset="-122"/>
              <a:ea typeface="微软雅黑" panose="020B0503020204020204" charset="-122"/>
            </a:endParaRPr>
          </a:p>
        </p:txBody>
      </p:sp>
      <p:sp>
        <p:nvSpPr>
          <p:cNvPr id="49" name="文本框 4"/>
          <p:cNvSpPr txBox="1"/>
          <p:nvPr>
            <p:custDataLst>
              <p:tags r:id="rId3"/>
            </p:custDataLst>
          </p:nvPr>
        </p:nvSpPr>
        <p:spPr>
          <a:xfrm>
            <a:off x="2793365" y="3297555"/>
            <a:ext cx="8806815" cy="882015"/>
          </a:xfrm>
          <a:prstGeom prst="rect">
            <a:avLst/>
          </a:prstGeom>
          <a:noFill/>
        </p:spPr>
        <p:txBody>
          <a:bodyPr wrap="square" rtlCol="0"/>
          <a:p>
            <a:pPr indent="0" fontAlgn="auto">
              <a:lnSpc>
                <a:spcPct val="150000"/>
              </a:lnSpc>
              <a:spcAft>
                <a:spcPts val="1000"/>
              </a:spcAft>
            </a:pPr>
            <a:r>
              <a:rPr lang="zh-CN" altLang="en-US" sz="2000" spc="150">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策划</a:t>
            </a:r>
            <a:r>
              <a:rPr lang="en-US" altLang="zh-CN" sz="2000" spc="150">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altLang="en-US" sz="2000" spc="150">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实践，采取行动、解决关键问题，运用资源、实现目标，体育经纪人应能说服他人接受并实施自己所设计的策划方案，使方案能够真正解决体育经纪工作中的实际问题。</a:t>
            </a:r>
            <a:endParaRPr lang="zh-CN" altLang="en-US" sz="2000" spc="150">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cxnSp>
        <p:nvCxnSpPr>
          <p:cNvPr id="412" name="直接连接符 411"/>
          <p:cNvCxnSpPr/>
          <p:nvPr>
            <p:custDataLst>
              <p:tags r:id="rId4"/>
            </p:custDataLst>
          </p:nvPr>
        </p:nvCxnSpPr>
        <p:spPr>
          <a:xfrm>
            <a:off x="6350515" y="1454785"/>
            <a:ext cx="5458949" cy="0"/>
          </a:xfrm>
          <a:prstGeom prst="line">
            <a:avLst/>
          </a:prstGeom>
          <a:ln w="6350">
            <a:gradFill flip="none" rotWithShape="1">
              <a:gsLst>
                <a:gs pos="0">
                  <a:srgbClr val="F7FBF8">
                    <a:alpha val="0"/>
                  </a:srgbClr>
                </a:gs>
                <a:gs pos="34000">
                  <a:srgbClr val="186E9D">
                    <a:lumMod val="75000"/>
                  </a:srgbClr>
                </a:gs>
                <a:gs pos="71000">
                  <a:srgbClr val="73BFEA">
                    <a:lumMod val="60000"/>
                    <a:lumOff val="40000"/>
                  </a:srgbClr>
                </a:gs>
                <a:gs pos="100000">
                  <a:srgbClr val="F7FBF8">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5"/>
            </p:custDataLst>
          </p:nvPr>
        </p:nvSpPr>
        <p:spPr>
          <a:xfrm>
            <a:off x="5017770" y="398145"/>
            <a:ext cx="6921500" cy="860425"/>
          </a:xfrm>
          <a:prstGeom prst="rect">
            <a:avLst/>
          </a:prstGeom>
          <a:noFill/>
        </p:spPr>
        <p:txBody>
          <a:bodyPr wrap="square" rtlCol="0" anchor="t">
            <a:spAutoFit/>
          </a:bodyPr>
          <a:p>
            <a:pPr algn="ctr">
              <a:lnSpc>
                <a:spcPct val="100000"/>
              </a:lnSpc>
              <a:spcBef>
                <a:spcPts val="0"/>
              </a:spcBef>
              <a:spcAft>
                <a:spcPts val="0"/>
              </a:spcAft>
              <a:buClrTx/>
              <a:buSzTx/>
              <a:buFontTx/>
            </a:pPr>
            <a:r>
              <a:rPr lang="zh-CN" altLang="en-US" sz="5000" b="1" smtClean="0">
                <a:ln w="3175">
                  <a:noFill/>
                </a:ln>
                <a:solidFill>
                  <a:srgbClr val="007DE2"/>
                </a:solidFill>
                <a:effectLst/>
                <a:latin typeface="微软雅黑" panose="020B0503020204020204" charset="-122"/>
                <a:ea typeface="微软雅黑" panose="020B0503020204020204" charset="-122"/>
                <a:sym typeface="+mn-ea"/>
              </a:rPr>
              <a:t>体育经纪人的职业能力</a:t>
            </a:r>
            <a:endParaRPr lang="zh-CN" altLang="en-US" sz="5000" b="1" smtClean="0">
              <a:ln w="3175">
                <a:noFill/>
              </a:ln>
              <a:solidFill>
                <a:srgbClr val="007DE2"/>
              </a:solidFill>
              <a:effectLst/>
              <a:latin typeface="微软雅黑" panose="020B0503020204020204" charset="-122"/>
              <a:ea typeface="微软雅黑" panose="020B0503020204020204" charset="-122"/>
              <a:sym typeface="+mn-ea"/>
            </a:endParaRPr>
          </a:p>
        </p:txBody>
      </p:sp>
      <p:sp>
        <p:nvSpPr>
          <p:cNvPr id="18" name="文本框 3"/>
          <p:cNvSpPr txBox="1"/>
          <p:nvPr>
            <p:custDataLst>
              <p:tags r:id="rId6"/>
            </p:custDataLst>
          </p:nvPr>
        </p:nvSpPr>
        <p:spPr>
          <a:xfrm>
            <a:off x="2849245" y="2706370"/>
            <a:ext cx="2168525" cy="553085"/>
          </a:xfrm>
          <a:prstGeom prst="rect">
            <a:avLst/>
          </a:prstGeom>
          <a:noFill/>
        </p:spPr>
        <p:txBody>
          <a:bodyPr wrap="square" bIns="0" rtlCol="0"/>
          <a:p>
            <a:pPr marL="0" indent="0" algn="ctr">
              <a:lnSpc>
                <a:spcPct val="100000"/>
              </a:lnSpc>
              <a:spcBef>
                <a:spcPts val="0"/>
              </a:spcBef>
              <a:spcAft>
                <a:spcPts val="0"/>
              </a:spcAft>
              <a:buSzPct val="100000"/>
            </a:pPr>
            <a:r>
              <a:rPr lang="zh-CN" altLang="en-US" sz="2800" b="1" spc="300">
                <a:solidFill>
                  <a:schemeClr val="accent3">
                    <a:lumMod val="50000"/>
                  </a:schemeClr>
                </a:solidFill>
                <a:effectLst/>
                <a:uFillTx/>
                <a:latin typeface="微软雅黑" panose="020B0503020204020204" charset="-122"/>
                <a:ea typeface="微软雅黑" panose="020B0503020204020204" charset="-122"/>
              </a:rPr>
              <a:t>执行能力</a:t>
            </a:r>
            <a:endParaRPr lang="zh-CN" altLang="en-US" sz="2800" b="1" spc="300">
              <a:solidFill>
                <a:schemeClr val="accent3">
                  <a:lumMod val="50000"/>
                </a:schemeClr>
              </a:solidFill>
              <a:effectLst/>
              <a:uFillTx/>
              <a:latin typeface="微软雅黑" panose="020B0503020204020204" charset="-122"/>
              <a:ea typeface="微软雅黑" panose="020B0503020204020204" charset="-122"/>
            </a:endParaRPr>
          </a:p>
        </p:txBody>
      </p:sp>
      <p:grpSp>
        <p:nvGrpSpPr>
          <p:cNvPr id="54" name="组合 53"/>
          <p:cNvGrpSpPr/>
          <p:nvPr/>
        </p:nvGrpSpPr>
        <p:grpSpPr>
          <a:xfrm>
            <a:off x="681355" y="2822575"/>
            <a:ext cx="1302385" cy="1826260"/>
            <a:chOff x="9712" y="6396"/>
            <a:chExt cx="1032" cy="1447"/>
          </a:xfrm>
        </p:grpSpPr>
        <p:sp>
          <p:nvSpPr>
            <p:cNvPr id="40" name="椭圆 157"/>
            <p:cNvSpPr/>
            <p:nvPr>
              <p:custDataLst>
                <p:tags r:id="rId7"/>
              </p:custDataLst>
            </p:nvPr>
          </p:nvSpPr>
          <p:spPr>
            <a:xfrm>
              <a:off x="9712" y="6811"/>
              <a:ext cx="1032" cy="1032"/>
            </a:xfrm>
            <a:prstGeom prst="ellipse">
              <a:avLst/>
            </a:prstGeom>
            <a:solidFill>
              <a:schemeClr val="accent5">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1" name="椭圆 158"/>
            <p:cNvSpPr/>
            <p:nvPr>
              <p:custDataLst>
                <p:tags r:id="rId8"/>
              </p:custDataLst>
            </p:nvPr>
          </p:nvSpPr>
          <p:spPr>
            <a:xfrm>
              <a:off x="9789" y="6888"/>
              <a:ext cx="879" cy="879"/>
            </a:xfrm>
            <a:prstGeom prst="ellipse">
              <a:avLst/>
            </a:prstGeom>
            <a:solidFill>
              <a:schemeClr val="accent5">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2" name="椭圆 159"/>
            <p:cNvSpPr/>
            <p:nvPr>
              <p:custDataLst>
                <p:tags r:id="rId9"/>
              </p:custDataLst>
            </p:nvPr>
          </p:nvSpPr>
          <p:spPr>
            <a:xfrm>
              <a:off x="9871" y="6969"/>
              <a:ext cx="715" cy="7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2" name="图片 1" descr="templates\docerresourceshop\icons\\32313537303635343b32313537303634353bd6b4d0d0"/>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9868" y="6396"/>
              <a:ext cx="800" cy="800"/>
            </a:xfrm>
            <a:prstGeom prst="rect">
              <a:avLst/>
            </a:prstGeom>
          </p:spPr>
        </p:pic>
      </p:grpSp>
    </p:spTree>
    <p:custDataLst>
      <p:tags r:id="rId13"/>
    </p:custData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2"/>
          <p:cNvSpPr txBox="1"/>
          <p:nvPr>
            <p:custDataLst>
              <p:tags r:id="rId1"/>
            </p:custDataLst>
          </p:nvPr>
        </p:nvSpPr>
        <p:spPr>
          <a:xfrm>
            <a:off x="914407" y="1219185"/>
            <a:ext cx="4267225" cy="1217663"/>
          </a:xfrm>
          <a:prstGeom prst="rect">
            <a:avLst/>
          </a:prstGeom>
          <a:noFill/>
        </p:spPr>
        <p:txBody>
          <a:bodyPr wrap="square" lIns="63500" tIns="25400" rIns="63500" bIns="25400" rtlCol="0" anchor="ctr" anchorCtr="0">
            <a:normAutofit/>
          </a:bodyPr>
          <a:p>
            <a:pPr marL="0" algn="ctr">
              <a:lnSpc>
                <a:spcPct val="90000"/>
              </a:lnSpc>
              <a:spcBef>
                <a:spcPts val="0"/>
              </a:spcBef>
              <a:buClrTx/>
              <a:buSzTx/>
              <a:buFontTx/>
              <a:buNone/>
            </a:pPr>
            <a:r>
              <a:rPr lang="zh-CN" altLang="en-US" sz="60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rPr>
              <a:t>学习路径</a:t>
            </a:r>
            <a:endParaRPr lang="zh-CN" altLang="en-US" sz="60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endParaRPr>
          </a:p>
        </p:txBody>
      </p:sp>
      <p:sp>
        <p:nvSpPr>
          <p:cNvPr id="6" name="十字形 3"/>
          <p:cNvSpPr/>
          <p:nvPr>
            <p:custDataLst>
              <p:tags r:id="rId2"/>
            </p:custDataLst>
          </p:nvPr>
        </p:nvSpPr>
        <p:spPr>
          <a:xfrm>
            <a:off x="5950585" y="1218565"/>
            <a:ext cx="469265" cy="469265"/>
          </a:xfrm>
          <a:prstGeom prst="plus">
            <a:avLst>
              <a:gd name="adj" fmla="val 375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7" name="矩形 9"/>
          <p:cNvSpPr/>
          <p:nvPr>
            <p:custDataLst>
              <p:tags r:id="rId3"/>
            </p:custDataLst>
          </p:nvPr>
        </p:nvSpPr>
        <p:spPr>
          <a:xfrm>
            <a:off x="0" y="2875280"/>
            <a:ext cx="12192635" cy="222313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11" name="Title 6" descr="7b0a202020202262756c6c6574223a20227b5c2263617465676f727949645c223a31303030362c5c2274656d706c61746549645c223a32303233313131387d220a7d0a"/>
          <p:cNvSpPr txBox="1"/>
          <p:nvPr>
            <p:custDataLst>
              <p:tags r:id="rId4"/>
            </p:custDataLst>
          </p:nvPr>
        </p:nvSpPr>
        <p:spPr>
          <a:xfrm>
            <a:off x="610235" y="3124200"/>
            <a:ext cx="11359515" cy="156273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812800" lvl="1" indent="-457200" algn="l" fontAlgn="ctr">
              <a:lnSpc>
                <a:spcPct val="150000"/>
              </a:lnSpc>
              <a:spcBef>
                <a:spcPts val="0"/>
              </a:spcBef>
              <a:spcAft>
                <a:spcPts val="800"/>
              </a:spcAft>
              <a:buClrTx/>
              <a:buSzTx/>
              <a:buFont typeface="Wingdings" panose="05000000000000000000" charset="0"/>
              <a:buChar char="Ø"/>
            </a:pPr>
            <a:r>
              <a:rPr lang="zh-CN" altLang="en-US" sz="2800" spc="200" dirty="0">
                <a:ln w="3175">
                  <a:noFill/>
                  <a:prstDash val="dash"/>
                </a:ln>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案例</a:t>
            </a:r>
            <a:endParaRPr lang="zh-CN" altLang="en-US" sz="2800" spc="200" dirty="0">
              <a:ln w="3175">
                <a:noFill/>
                <a:prstDash val="dash"/>
              </a:ln>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812800" lvl="1" indent="-457200" algn="l" fontAlgn="ctr">
              <a:lnSpc>
                <a:spcPct val="150000"/>
              </a:lnSpc>
              <a:spcBef>
                <a:spcPts val="0"/>
              </a:spcBef>
              <a:spcAft>
                <a:spcPts val="800"/>
              </a:spcAft>
              <a:buClrTx/>
              <a:buSzTx/>
              <a:buFont typeface="Wingdings" panose="05000000000000000000" charset="0"/>
              <a:buChar char="Ø"/>
            </a:pPr>
            <a:r>
              <a:rPr lang="zh-CN" altLang="en-US" sz="2800" spc="200" dirty="0">
                <a:ln w="3175">
                  <a:noFill/>
                  <a:prstDash val="dash"/>
                </a:ln>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体育及其蕴含的财富→运动员、运动、体育组织等蕴含的价值→挖掘价值→体育经纪人职业定义→体育经纪人职业能力</a:t>
            </a:r>
            <a:endParaRPr lang="zh-CN" altLang="en-US" sz="2800" spc="200" dirty="0">
              <a:ln w="3175">
                <a:noFill/>
                <a:prstDash val="dash"/>
              </a:ln>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8" name="图片 1"/>
          <p:cNvPicPr>
            <a:picLocks noChangeAspect="1"/>
          </p:cNvPicPr>
          <p:nvPr>
            <p:custDataLst>
              <p:tags r:id="rId5"/>
            </p:custDataLst>
          </p:nvPr>
        </p:nvPicPr>
        <p:blipFill rotWithShape="1">
          <a:blip r:embed="rId6">
            <a:extLst>
              <a:ext uri="{96DAC541-7B7A-43D3-8B79-37D633B846F1}">
                <asvg:svgBlip xmlns:asvg="http://schemas.microsoft.com/office/drawing/2016/SVG/main" r:embed="rId7"/>
              </a:ext>
            </a:extLst>
          </a:blip>
          <a:srcRect/>
          <a:stretch>
            <a:fillRect/>
          </a:stretch>
        </p:blipFill>
        <p:spPr>
          <a:xfrm>
            <a:off x="9243695" y="658495"/>
            <a:ext cx="2681605" cy="2681605"/>
          </a:xfrm>
          <a:custGeom>
            <a:avLst/>
            <a:gdLst/>
            <a:ahLst/>
            <a:cxnLst>
              <a:cxn ang="3">
                <a:pos x="hc" y="t"/>
              </a:cxn>
              <a:cxn ang="cd2">
                <a:pos x="l" y="vc"/>
              </a:cxn>
              <a:cxn ang="cd4">
                <a:pos x="hc" y="b"/>
              </a:cxn>
              <a:cxn ang="0">
                <a:pos x="r" y="vc"/>
              </a:cxn>
            </a:cxnLst>
            <a:rect l="l" t="t" r="r" b="b"/>
            <a:pathLst>
              <a:path w="7920" h="10800">
                <a:moveTo>
                  <a:pt x="0" y="0"/>
                </a:moveTo>
                <a:lnTo>
                  <a:pt x="7920" y="0"/>
                </a:lnTo>
                <a:lnTo>
                  <a:pt x="7920" y="10800"/>
                </a:lnTo>
                <a:lnTo>
                  <a:pt x="0" y="10800"/>
                </a:lnTo>
                <a:lnTo>
                  <a:pt x="0" y="0"/>
                </a:lnTo>
                <a:close/>
              </a:path>
            </a:pathLst>
          </a:custGeom>
        </p:spPr>
      </p:pic>
    </p:spTree>
    <p:custDataLst>
      <p:tags r:id="rId8"/>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1968246"/>
            <a:ext cx="12192000" cy="488975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2" name="文本框 2"/>
          <p:cNvSpPr txBox="1"/>
          <p:nvPr>
            <p:custDataLst>
              <p:tags r:id="rId2"/>
            </p:custDataLst>
          </p:nvPr>
        </p:nvSpPr>
        <p:spPr>
          <a:xfrm>
            <a:off x="609562" y="609605"/>
            <a:ext cx="10972876" cy="762000"/>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pPr>
            <a:r>
              <a:rPr lang="zh-CN" altLang="en-US" sz="4000" b="1" spc="160" dirty="0">
                <a:solidFill>
                  <a:schemeClr val="accent1"/>
                </a:solidFill>
                <a:uFillTx/>
                <a:latin typeface="微软雅黑" panose="020B0503020204020204" charset="-122"/>
                <a:ea typeface="微软雅黑" panose="020B0503020204020204" charset="-122"/>
                <a:sym typeface="Arial" panose="020B0604020202020204" pitchFamily="34" charset="0"/>
              </a:rPr>
              <a:t>学习目标是否达成？</a:t>
            </a:r>
            <a:endParaRPr lang="zh-CN" altLang="en-US" sz="4000" b="1" spc="160" dirty="0">
              <a:solidFill>
                <a:schemeClr val="accent1"/>
              </a:solidFill>
              <a:uFillTx/>
              <a:latin typeface="微软雅黑" panose="020B0503020204020204" charset="-122"/>
              <a:ea typeface="微软雅黑" panose="020B0503020204020204" charset="-122"/>
              <a:sym typeface="Arial" panose="020B0604020202020204" pitchFamily="34" charset="0"/>
            </a:endParaRPr>
          </a:p>
        </p:txBody>
      </p:sp>
      <p:sp>
        <p:nvSpPr>
          <p:cNvPr id="104" name="椭圆 103"/>
          <p:cNvSpPr/>
          <p:nvPr>
            <p:custDataLst>
              <p:tags r:id="rId3"/>
            </p:custDataLst>
          </p:nvPr>
        </p:nvSpPr>
        <p:spPr>
          <a:xfrm>
            <a:off x="3921520" y="3035521"/>
            <a:ext cx="3213787" cy="3213787"/>
          </a:xfrm>
          <a:prstGeom prst="ellipse">
            <a:avLst/>
          </a:prstGeom>
          <a:solidFill>
            <a:schemeClr val="bg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106" name="椭圆 105"/>
          <p:cNvSpPr/>
          <p:nvPr>
            <p:custDataLst>
              <p:tags r:id="rId4"/>
            </p:custDataLst>
          </p:nvPr>
        </p:nvSpPr>
        <p:spPr>
          <a:xfrm>
            <a:off x="4971606" y="2590800"/>
            <a:ext cx="1113617" cy="1113617"/>
          </a:xfrm>
          <a:prstGeom prst="ellipse">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107" name="椭圆 106"/>
          <p:cNvSpPr/>
          <p:nvPr>
            <p:custDataLst>
              <p:tags r:id="rId5"/>
            </p:custDataLst>
          </p:nvPr>
        </p:nvSpPr>
        <p:spPr>
          <a:xfrm>
            <a:off x="5088685" y="2707880"/>
            <a:ext cx="879458" cy="879458"/>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p>
            <a:pPr marL="0" algn="ctr" defTabSz="914400">
              <a:lnSpc>
                <a:spcPct val="100000"/>
              </a:lnSpc>
              <a:spcBef>
                <a:spcPts val="0"/>
              </a:spcBef>
              <a:spcAft>
                <a:spcPts val="800"/>
              </a:spcAft>
            </a:pPr>
            <a:r>
              <a:rPr lang="en-US" altLang="zh-CN" sz="3400" b="1" spc="260">
                <a:solidFill>
                  <a:schemeClr val="lt1"/>
                </a:solidFill>
              </a:rPr>
              <a:t>2</a:t>
            </a:r>
            <a:endParaRPr lang="en-US" altLang="zh-CN" sz="3400" b="1" spc="260">
              <a:solidFill>
                <a:schemeClr val="lt1"/>
              </a:solidFill>
            </a:endParaRPr>
          </a:p>
        </p:txBody>
      </p:sp>
      <p:sp>
        <p:nvSpPr>
          <p:cNvPr id="62" name="椭圆 61"/>
          <p:cNvSpPr/>
          <p:nvPr>
            <p:custDataLst>
              <p:tags r:id="rId6"/>
            </p:custDataLst>
          </p:nvPr>
        </p:nvSpPr>
        <p:spPr>
          <a:xfrm>
            <a:off x="942800" y="3035521"/>
            <a:ext cx="3213787" cy="3213787"/>
          </a:xfrm>
          <a:prstGeom prst="ellipse">
            <a:avLst/>
          </a:prstGeom>
          <a:solidFill>
            <a:schemeClr val="accent1"/>
          </a:solidFill>
          <a:ln w="12700" cap="rnd">
            <a:noFill/>
            <a:prstDash val="solid"/>
            <a:round/>
          </a:ln>
          <a:effectLst>
            <a:outerShdw blurRad="330200" dist="127000" algn="ctr" rotWithShape="0">
              <a:schemeClr val="accent1">
                <a:lumMod val="75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64" name="椭圆 63"/>
          <p:cNvSpPr/>
          <p:nvPr>
            <p:custDataLst>
              <p:tags r:id="rId7"/>
            </p:custDataLst>
          </p:nvPr>
        </p:nvSpPr>
        <p:spPr>
          <a:xfrm>
            <a:off x="1992885" y="2590800"/>
            <a:ext cx="1113617" cy="1113617"/>
          </a:xfrm>
          <a:prstGeom prst="ellipse">
            <a:avLst/>
          </a:prstGeom>
          <a:solidFill>
            <a:schemeClr val="bg1"/>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lang="zh-CN" altLang="en-US"/>
          </a:p>
        </p:txBody>
      </p:sp>
      <p:sp>
        <p:nvSpPr>
          <p:cNvPr id="66" name="椭圆 65"/>
          <p:cNvSpPr/>
          <p:nvPr>
            <p:custDataLst>
              <p:tags r:id="rId8"/>
            </p:custDataLst>
          </p:nvPr>
        </p:nvSpPr>
        <p:spPr>
          <a:xfrm>
            <a:off x="2109057" y="2707880"/>
            <a:ext cx="880365" cy="880365"/>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p>
            <a:pPr marL="0" algn="ctr" defTabSz="914400">
              <a:lnSpc>
                <a:spcPct val="100000"/>
              </a:lnSpc>
              <a:spcBef>
                <a:spcPts val="0"/>
              </a:spcBef>
              <a:spcAft>
                <a:spcPts val="800"/>
              </a:spcAft>
            </a:pPr>
            <a:r>
              <a:rPr lang="en-US" altLang="zh-CN" sz="3400" b="1" spc="260">
                <a:solidFill>
                  <a:schemeClr val="lt1"/>
                </a:solidFill>
              </a:rPr>
              <a:t>1</a:t>
            </a:r>
            <a:endParaRPr lang="en-US" altLang="zh-CN" sz="3400" b="1" spc="260">
              <a:solidFill>
                <a:schemeClr val="lt1"/>
              </a:solidFill>
            </a:endParaRPr>
          </a:p>
        </p:txBody>
      </p:sp>
      <p:sp>
        <p:nvSpPr>
          <p:cNvPr id="69" name="文本框 68"/>
          <p:cNvSpPr txBox="1"/>
          <p:nvPr>
            <p:custDataLst>
              <p:tags r:id="rId9"/>
            </p:custDataLst>
          </p:nvPr>
        </p:nvSpPr>
        <p:spPr>
          <a:xfrm>
            <a:off x="1139190" y="3902075"/>
            <a:ext cx="2821940" cy="1501775"/>
          </a:xfrm>
          <a:prstGeom prst="rect">
            <a:avLst/>
          </a:prstGeom>
          <a:noFill/>
        </p:spPr>
        <p:txBody>
          <a:bodyPr wrap="square" rtlCol="0" anchor="ctr" anchorCtr="0">
            <a:normAutofit/>
          </a:bodyPr>
          <a:p>
            <a:pPr marL="0" lvl="0" indent="0" algn="ctr">
              <a:lnSpc>
                <a:spcPct val="120000"/>
              </a:lnSpc>
              <a:spcBef>
                <a:spcPts val="0"/>
              </a:spcBef>
              <a:spcAft>
                <a:spcPts val="800"/>
              </a:spcAft>
              <a:buSzPct val="100000"/>
            </a:pPr>
            <a:r>
              <a:rPr lang="zh-CN" altLang="en-US" sz="2400" b="1" spc="160" dirty="0">
                <a:solidFill>
                  <a:schemeClr val="lt1"/>
                </a:solidFill>
                <a:uFillTx/>
                <a:latin typeface="Arial" panose="020B0604020202020204" pitchFamily="34" charset="0"/>
                <a:ea typeface="微软雅黑" panose="020B0503020204020204" charset="-122"/>
                <a:sym typeface="Arial" panose="020B0604020202020204" pitchFamily="34" charset="0"/>
              </a:rPr>
              <a:t>体育经纪人的定义？工作内容？</a:t>
            </a:r>
            <a:endParaRPr lang="zh-CN" altLang="en-US" sz="2400" b="1" spc="160" dirty="0">
              <a:solidFill>
                <a:schemeClr val="lt1"/>
              </a:solidFill>
              <a:uFillTx/>
              <a:latin typeface="Arial" panose="020B0604020202020204" pitchFamily="34" charset="0"/>
              <a:ea typeface="微软雅黑" panose="020B0503020204020204" charset="-122"/>
              <a:sym typeface="Arial" panose="020B0604020202020204" pitchFamily="34" charset="0"/>
            </a:endParaRPr>
          </a:p>
        </p:txBody>
      </p:sp>
      <p:sp>
        <p:nvSpPr>
          <p:cNvPr id="4" name="文本框 2"/>
          <p:cNvSpPr txBox="1"/>
          <p:nvPr>
            <p:custDataLst>
              <p:tags r:id="rId10"/>
            </p:custDataLst>
          </p:nvPr>
        </p:nvSpPr>
        <p:spPr>
          <a:xfrm>
            <a:off x="4156710" y="3902075"/>
            <a:ext cx="2887345" cy="1501775"/>
          </a:xfrm>
          <a:prstGeom prst="rect">
            <a:avLst/>
          </a:prstGeom>
          <a:noFill/>
        </p:spPr>
        <p:txBody>
          <a:bodyPr wrap="square" rtlCol="0" anchor="ctr" anchorCtr="0">
            <a:normAutofit/>
          </a:bodyPr>
          <a:p>
            <a:pPr marL="0" lvl="0" indent="0" algn="ctr">
              <a:lnSpc>
                <a:spcPct val="120000"/>
              </a:lnSpc>
              <a:spcBef>
                <a:spcPts val="0"/>
              </a:spcBef>
              <a:spcAft>
                <a:spcPts val="800"/>
              </a:spcAft>
              <a:buSzPct val="100000"/>
            </a:pPr>
            <a:r>
              <a:rPr lang="zh-CN" altLang="en-US" sz="2400" b="1" spc="160" dirty="0">
                <a:solidFill>
                  <a:schemeClr val="accent1"/>
                </a:solidFill>
                <a:uFillTx/>
                <a:latin typeface="Arial" panose="020B0604020202020204" pitchFamily="34" charset="0"/>
                <a:ea typeface="微软雅黑" panose="020B0503020204020204" charset="-122"/>
                <a:sym typeface="Arial" panose="020B0604020202020204" pitchFamily="34" charset="0"/>
              </a:rPr>
              <a:t>体育经纪人需要</a:t>
            </a:r>
            <a:endParaRPr lang="zh-CN" altLang="en-US" sz="2400" b="1" spc="160" dirty="0">
              <a:solidFill>
                <a:schemeClr val="accent1"/>
              </a:solidFill>
              <a:uFillTx/>
              <a:latin typeface="Arial" panose="020B0604020202020204" pitchFamily="34" charset="0"/>
              <a:ea typeface="微软雅黑" panose="020B0503020204020204" charset="-122"/>
              <a:sym typeface="Arial" panose="020B0604020202020204" pitchFamily="34" charset="0"/>
            </a:endParaRPr>
          </a:p>
          <a:p>
            <a:pPr marL="0" lvl="0" indent="0" algn="ctr">
              <a:lnSpc>
                <a:spcPct val="120000"/>
              </a:lnSpc>
              <a:spcBef>
                <a:spcPts val="0"/>
              </a:spcBef>
              <a:spcAft>
                <a:spcPts val="800"/>
              </a:spcAft>
              <a:buSzPct val="100000"/>
            </a:pPr>
            <a:r>
              <a:rPr lang="zh-CN" altLang="en-US" sz="2400" b="1" spc="160" dirty="0">
                <a:solidFill>
                  <a:schemeClr val="accent1"/>
                </a:solidFill>
                <a:uFillTx/>
                <a:latin typeface="Arial" panose="020B0604020202020204" pitchFamily="34" charset="0"/>
                <a:ea typeface="微软雅黑" panose="020B0503020204020204" charset="-122"/>
                <a:sym typeface="Arial" panose="020B0604020202020204" pitchFamily="34" charset="0"/>
              </a:rPr>
              <a:t>具备哪些职业能力？</a:t>
            </a:r>
            <a:endParaRPr lang="zh-CN" altLang="en-US" sz="2400" b="1" spc="160" dirty="0">
              <a:solidFill>
                <a:schemeClr val="accent1"/>
              </a:solidFill>
              <a:uFillTx/>
              <a:latin typeface="Arial" panose="020B0604020202020204" pitchFamily="34" charset="0"/>
              <a:ea typeface="微软雅黑" panose="020B0503020204020204" charset="-122"/>
              <a:sym typeface="Arial" panose="020B0604020202020204" pitchFamily="34" charset="0"/>
            </a:endParaRPr>
          </a:p>
        </p:txBody>
      </p:sp>
      <p:pic>
        <p:nvPicPr>
          <p:cNvPr id="5" name="图片 4"/>
          <p:cNvPicPr>
            <a:picLocks noChangeAspect="1"/>
          </p:cNvPicPr>
          <p:nvPr>
            <p:custDataLst>
              <p:tags r:id="rId11"/>
            </p:custDataLst>
          </p:nvPr>
        </p:nvPicPr>
        <p:blipFill rotWithShape="1">
          <a:blip r:embed="rId12">
            <a:extLst>
              <a:ext uri="{96DAC541-7B7A-43D3-8B79-37D633B846F1}">
                <asvg:svgBlip xmlns:asvg="http://schemas.microsoft.com/office/drawing/2016/SVG/main" r:embed="rId13"/>
              </a:ext>
            </a:extLst>
          </a:blip>
          <a:srcRect/>
          <a:stretch>
            <a:fillRect/>
          </a:stretch>
        </p:blipFill>
        <p:spPr>
          <a:xfrm>
            <a:off x="8077250" y="2667000"/>
            <a:ext cx="3505225" cy="3505200"/>
          </a:xfrm>
          <a:custGeom>
            <a:avLst/>
            <a:gdLst/>
            <a:ahLst/>
            <a:cxnLst>
              <a:cxn ang="3">
                <a:pos x="hc" y="t"/>
              </a:cxn>
              <a:cxn ang="cd2">
                <a:pos x="l" y="vc"/>
              </a:cxn>
              <a:cxn ang="cd4">
                <a:pos x="hc" y="b"/>
              </a:cxn>
              <a:cxn ang="0">
                <a:pos x="r" y="vc"/>
              </a:cxn>
            </a:cxnLst>
            <a:rect l="l" t="t" r="r" b="b"/>
            <a:pathLst>
              <a:path w="5520" h="5760">
                <a:moveTo>
                  <a:pt x="0" y="0"/>
                </a:moveTo>
                <a:lnTo>
                  <a:pt x="5520" y="0"/>
                </a:lnTo>
                <a:lnTo>
                  <a:pt x="5520" y="5760"/>
                </a:lnTo>
                <a:lnTo>
                  <a:pt x="0" y="5760"/>
                </a:lnTo>
                <a:lnTo>
                  <a:pt x="0" y="0"/>
                </a:lnTo>
                <a:close/>
              </a:path>
            </a:pathLst>
          </a:custGeom>
        </p:spPr>
      </p:pic>
    </p:spTree>
    <p:custDataLst>
      <p:tags r:id="rId14"/>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ttp://photo-static-api.fotomore.com/creative/vcg/400/new/VCG41N1150031837.jpg" descr="templates\picture_hover\&amp;pky320_sjzg_VCG41N1150031837&amp;"/>
          <p:cNvPicPr>
            <a:picLocks noChangeAspect="1"/>
          </p:cNvPicPr>
          <p:nvPr/>
        </p:nvPicPr>
        <p:blipFill>
          <a:blip r:embed="rId1">
            <a:alphaModFix amt="50000"/>
          </a:blip>
          <a:stretch>
            <a:fillRect/>
          </a:stretch>
        </p:blipFill>
        <p:spPr>
          <a:xfrm>
            <a:off x="0" y="0"/>
            <a:ext cx="12192635" cy="6864985"/>
          </a:xfrm>
          <a:prstGeom prst="rect">
            <a:avLst/>
          </a:prstGeom>
          <a:ln w="38100">
            <a:solidFill>
              <a:schemeClr val="accent1"/>
            </a:solidFill>
          </a:ln>
          <a:effectLst>
            <a:softEdge rad="63500"/>
          </a:effectLst>
        </p:spPr>
      </p:pic>
      <p:sp>
        <p:nvSpPr>
          <p:cNvPr id="21" name="矩形 20" descr="7b0a202020202262756c6c6574223a20227b5c2263617465676f727949645c223a31303032357d220a7d0a"/>
          <p:cNvSpPr/>
          <p:nvPr>
            <p:custDataLst>
              <p:tags r:id="rId2"/>
            </p:custDataLst>
          </p:nvPr>
        </p:nvSpPr>
        <p:spPr>
          <a:xfrm>
            <a:off x="989013" y="1520825"/>
            <a:ext cx="10213975" cy="3234055"/>
          </a:xfrm>
          <a:prstGeom prst="rect">
            <a:avLst/>
          </a:prstGeom>
        </p:spPr>
        <p:txBody>
          <a:bodyPr wrap="square"/>
          <a:lstStyle/>
          <a:p>
            <a:pPr indent="0" algn="just" fontAlgn="auto" latinLnBrk="1">
              <a:lnSpc>
                <a:spcPct val="150000"/>
              </a:lnSpc>
              <a:spcBef>
                <a:spcPts val="0"/>
              </a:spcBef>
              <a:spcAft>
                <a:spcPts val="0"/>
              </a:spcAft>
              <a:buClrTx/>
              <a:buSzTx/>
              <a:buNone/>
            </a:pPr>
            <a:r>
              <a:rPr lang="en-US" altLang="zh-CN" sz="3200" dirty="0">
                <a:solidFill>
                  <a:srgbClr val="FF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体育是提高人民健康水平的重要途径，是满足人民群众对美好生活向往、促进人的全面发展的重要手段，是促进经济社会发展的重要动力，是展示国家文化软实力的重要平台。</a:t>
            </a:r>
            <a:r>
              <a:rPr lang="en-US" altLang="zh-CN"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r" fontAlgn="auto" latinLnBrk="1">
              <a:lnSpc>
                <a:spcPct val="150000"/>
              </a:lnSpc>
              <a:spcBef>
                <a:spcPts val="0"/>
              </a:spcBef>
              <a:spcAft>
                <a:spcPts val="0"/>
              </a:spcAft>
              <a:buClrTx/>
              <a:buSzTx/>
              <a:buFontTx/>
              <a:buNone/>
            </a:pPr>
            <a:r>
              <a:rPr lang="zh-CN" altLang="en-US" sz="32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——习近平</a:t>
            </a:r>
            <a:endParaRPr lang="zh-CN" altLang="en-US" sz="3200" dirty="0">
              <a:solidFill>
                <a:srgbClr val="FF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r" fontAlgn="auto" latinLnBrk="1">
              <a:lnSpc>
                <a:spcPct val="150000"/>
              </a:lnSpc>
              <a:spcBef>
                <a:spcPts val="0"/>
              </a:spcBef>
              <a:spcAft>
                <a:spcPts val="0"/>
              </a:spcAft>
              <a:buClrTx/>
              <a:buSzTx/>
              <a:buFontTx/>
              <a:buNone/>
            </a:pPr>
            <a:endParaRPr lang="zh-CN" altLang="en-US" sz="3200" dirty="0">
              <a:solidFill>
                <a:srgbClr val="FF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just" fontAlgn="auto" latinLnBrk="1">
              <a:lnSpc>
                <a:spcPct val="150000"/>
              </a:lnSpc>
              <a:spcBef>
                <a:spcPts val="0"/>
              </a:spcBef>
              <a:spcAft>
                <a:spcPts val="0"/>
              </a:spcAft>
              <a:buClrTx/>
              <a:buSzTx/>
              <a:buFontTx/>
              <a:buNone/>
            </a:pPr>
            <a:r>
              <a:rPr lang="en-US" altLang="zh-CN" sz="3200" dirty="0">
                <a:solidFill>
                  <a:srgbClr val="FF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zh-CN" altLang="en-US" sz="3200" dirty="0">
              <a:solidFill>
                <a:srgbClr val="FF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just" fontAlgn="auto" latinLnBrk="1">
              <a:lnSpc>
                <a:spcPct val="150000"/>
              </a:lnSpc>
              <a:buClrTx/>
              <a:buSzTx/>
              <a:buFontTx/>
              <a:buNone/>
            </a:pPr>
            <a:endParaRPr lang="zh-CN" altLang="en-US" sz="3200" dirty="0">
              <a:solidFill>
                <a:srgbClr val="FF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文本框 1"/>
          <p:cNvSpPr txBox="1"/>
          <p:nvPr>
            <p:custDataLst>
              <p:tags r:id="rId3"/>
            </p:custDataLst>
          </p:nvPr>
        </p:nvSpPr>
        <p:spPr>
          <a:xfrm>
            <a:off x="1860868" y="5848350"/>
            <a:ext cx="8470265" cy="922020"/>
          </a:xfrm>
          <a:prstGeom prst="rect">
            <a:avLst/>
          </a:prstGeom>
          <a:noFill/>
        </p:spPr>
        <p:txBody>
          <a:bodyPr wrap="square" rtlCol="0">
            <a:spAutoFit/>
          </a:bodyPr>
          <a:p>
            <a:pPr indent="0" algn="l" fontAlgn="auto">
              <a:lnSpc>
                <a:spcPct val="150000"/>
              </a:lnSpc>
              <a:spcBef>
                <a:spcPts val="0"/>
              </a:spcBef>
              <a:spcAft>
                <a:spcPts val="0"/>
              </a:spcAft>
              <a:buClrTx/>
              <a:buSzTx/>
              <a:buFontTx/>
            </a:pPr>
            <a:r>
              <a:rPr lang="zh-CN" altLang="en-US" sz="1200" spc="160">
                <a:latin typeface="微软雅黑" panose="020B0503020204020204" charset="-122"/>
                <a:ea typeface="微软雅黑" panose="020B0503020204020204" charset="-122"/>
                <a:cs typeface="微软雅黑" panose="020B0503020204020204" charset="-122"/>
              </a:rPr>
              <a:t>资料来源：</a:t>
            </a:r>
            <a:endParaRPr lang="zh-CN" altLang="en-US" sz="1200" spc="16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buClrTx/>
              <a:buSzTx/>
              <a:buFontTx/>
            </a:pPr>
            <a:r>
              <a:rPr lang="zh-CN" altLang="en-US" sz="1200" spc="160">
                <a:latin typeface="微软雅黑" panose="020B0503020204020204" charset="-122"/>
                <a:ea typeface="微软雅黑" panose="020B0503020204020204" charset="-122"/>
                <a:cs typeface="微软雅黑" panose="020B0503020204020204" charset="-122"/>
                <a:sym typeface="+mn-ea"/>
              </a:rPr>
              <a:t>中华人民共和国中央人民政府. 习近平：在教育文化卫生体育领域专家代表座谈会上的讲话. (2020.09.22). [2023.01.07] . http://www.gov.cn/xinwen/2020-09/22/content_5546157.htm</a:t>
            </a:r>
            <a:endParaRPr lang="zh-CN" altLang="en-US" sz="1200" spc="160">
              <a:latin typeface="微软雅黑" panose="020B0503020204020204" charset="-122"/>
              <a:ea typeface="微软雅黑" panose="020B0503020204020204" charset="-122"/>
              <a:cs typeface="微软雅黑" panose="020B0503020204020204" charset="-122"/>
              <a:sym typeface="+mn-ea"/>
            </a:endParaRPr>
          </a:p>
        </p:txBody>
      </p:sp>
      <p:pic>
        <p:nvPicPr>
          <p:cNvPr id="3" name="http://photo-static-api.fotomore.com/creative/vcg/400/version23/VCG41452183017.jpg" descr="templates\picture_hover\&amp;pky140_sjzg_VCG41452183017&amp;"/>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563245" y="500380"/>
            <a:ext cx="976630" cy="1097915"/>
          </a:xfrm>
          <a:prstGeom prst="rect">
            <a:avLst/>
          </a:prstGeom>
        </p:spPr>
      </p:pic>
      <p:sp>
        <p:nvSpPr>
          <p:cNvPr id="5" name="矩形 4"/>
          <p:cNvSpPr/>
          <p:nvPr>
            <p:custDataLst>
              <p:tags r:id="rId6"/>
            </p:custDataLst>
          </p:nvPr>
        </p:nvSpPr>
        <p:spPr>
          <a:xfrm>
            <a:off x="114300" y="107950"/>
            <a:ext cx="11976100" cy="6673215"/>
          </a:xfrm>
          <a:prstGeom prst="rect">
            <a:avLst/>
          </a:prstGeom>
          <a:noFill/>
          <a:ln w="38100">
            <a:solidFill>
              <a:schemeClr val="accent2">
                <a:lumMod val="75000"/>
              </a:schemeClr>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7"/>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ttp://photo-static-api.fotomore.com/creative/vcg/400/new/VCG41N1150031837.jpg" descr="templates\picture_hover\&amp;pky320_sjzg_VCG41N1150031837&amp;"/>
          <p:cNvPicPr>
            <a:picLocks noChangeAspect="1"/>
          </p:cNvPicPr>
          <p:nvPr/>
        </p:nvPicPr>
        <p:blipFill>
          <a:blip r:embed="rId1">
            <a:alphaModFix amt="50000"/>
          </a:blip>
          <a:stretch>
            <a:fillRect/>
          </a:stretch>
        </p:blipFill>
        <p:spPr>
          <a:xfrm>
            <a:off x="0" y="0"/>
            <a:ext cx="12192635" cy="6864985"/>
          </a:xfrm>
          <a:prstGeom prst="rect">
            <a:avLst/>
          </a:prstGeom>
          <a:effectLst>
            <a:softEdge rad="63500"/>
          </a:effectLst>
        </p:spPr>
      </p:pic>
      <p:sp>
        <p:nvSpPr>
          <p:cNvPr id="21" name="矩形 20" descr="7b0a202020202262756c6c6574223a20227b5c2263617465676f727949645c223a31303032357d220a7d0a"/>
          <p:cNvSpPr/>
          <p:nvPr>
            <p:custDataLst>
              <p:tags r:id="rId2"/>
            </p:custDataLst>
          </p:nvPr>
        </p:nvSpPr>
        <p:spPr>
          <a:xfrm>
            <a:off x="989013" y="1806575"/>
            <a:ext cx="10213975" cy="3234055"/>
          </a:xfrm>
          <a:prstGeom prst="rect">
            <a:avLst/>
          </a:prstGeom>
        </p:spPr>
        <p:txBody>
          <a:bodyPr wrap="square"/>
          <a:lstStyle/>
          <a:p>
            <a:pPr indent="863600" algn="just" fontAlgn="auto" latinLnBrk="1">
              <a:lnSpc>
                <a:spcPct val="150000"/>
              </a:lnSpc>
              <a:spcBef>
                <a:spcPts val="0"/>
              </a:spcBef>
              <a:spcAft>
                <a:spcPts val="0"/>
              </a:spcAft>
              <a:buClrTx/>
              <a:buSzTx/>
              <a:buFontTx/>
              <a:buNone/>
              <a:extLst>
                <a:ext uri="{35155182-B16C-46BC-9424-99874614C6A1}">
                  <wpsdc:indentchars xmlns:wpsdc="http://www.wps.cn/officeDocument/2017/drawingmlCustomData" val="200" checksum="2203577584"/>
                </a:ext>
              </a:extLst>
            </a:pPr>
            <a:r>
              <a:rPr lang="zh-CN" altLang="en-US" sz="34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体育产业不仅仅是金钱。</a:t>
            </a:r>
            <a:r>
              <a:rPr lang="zh-CN" altLang="en-US"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zh-CN" altLang="en-US"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812800" algn="just" fontAlgn="auto" latinLnBrk="1">
              <a:lnSpc>
                <a:spcPct val="150000"/>
              </a:lnSpc>
              <a:spcBef>
                <a:spcPts val="0"/>
              </a:spcBef>
              <a:spcAft>
                <a:spcPts val="0"/>
              </a:spcAft>
              <a:buClrTx/>
              <a:buSzTx/>
              <a:buFontTx/>
              <a:buNone/>
              <a:extLst>
                <a:ext uri="{35155182-B16C-46BC-9424-99874614C6A1}">
                  <wpsdc:indentchars xmlns:wpsdc="http://www.wps.cn/officeDocument/2017/drawingmlCustomData" val="200" checksum="3877492575"/>
                </a:ext>
              </a:extLst>
            </a:pPr>
            <a:endParaRPr lang="zh-CN" altLang="en-US"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r" fontAlgn="auto" latinLnBrk="1">
              <a:lnSpc>
                <a:spcPct val="150000"/>
              </a:lnSpc>
              <a:spcBef>
                <a:spcPts val="0"/>
              </a:spcBef>
              <a:spcAft>
                <a:spcPts val="0"/>
              </a:spcAft>
              <a:buClrTx/>
              <a:buSzTx/>
              <a:buFontTx/>
              <a:buNone/>
            </a:pPr>
            <a:r>
              <a:rPr lang="zh-CN" altLang="en-US" sz="32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31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姚明委员在全国政协</a:t>
            </a:r>
            <a:endParaRPr lang="zh-CN" altLang="en-US" sz="31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algn="r" fontAlgn="auto" latinLnBrk="1">
              <a:lnSpc>
                <a:spcPct val="150000"/>
              </a:lnSpc>
              <a:spcBef>
                <a:spcPts val="0"/>
              </a:spcBef>
              <a:spcAft>
                <a:spcPts val="0"/>
              </a:spcAft>
              <a:buClrTx/>
              <a:buSzTx/>
              <a:buFontTx/>
              <a:buNone/>
            </a:pPr>
            <a:r>
              <a:rPr lang="zh-CN" altLang="en-US" sz="31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十二届五次会议上的发言</a:t>
            </a:r>
            <a:endParaRPr lang="zh-CN" altLang="en-US" sz="31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10" name="http://photo-static-api.fotomore.com/creative/vcg/400/version23/VCG41452183017.jpg" descr="templates\picture_hover\&amp;pky140_sjzg_VCG41452183017&amp;"/>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563245" y="500380"/>
            <a:ext cx="976630" cy="1097915"/>
          </a:xfrm>
          <a:prstGeom prst="rect">
            <a:avLst/>
          </a:prstGeom>
        </p:spPr>
      </p:pic>
      <p:sp>
        <p:nvSpPr>
          <p:cNvPr id="3" name="文本框 2"/>
          <p:cNvSpPr txBox="1"/>
          <p:nvPr>
            <p:custDataLst>
              <p:tags r:id="rId4"/>
            </p:custDataLst>
          </p:nvPr>
        </p:nvSpPr>
        <p:spPr>
          <a:xfrm>
            <a:off x="1860868" y="5861050"/>
            <a:ext cx="8470265" cy="922020"/>
          </a:xfrm>
          <a:prstGeom prst="rect">
            <a:avLst/>
          </a:prstGeom>
          <a:noFill/>
        </p:spPr>
        <p:txBody>
          <a:bodyPr wrap="square" rtlCol="0">
            <a:spAutoFit/>
          </a:bodyPr>
          <a:p>
            <a:pPr indent="0" algn="l" fontAlgn="auto">
              <a:lnSpc>
                <a:spcPct val="150000"/>
              </a:lnSpc>
              <a:spcBef>
                <a:spcPts val="0"/>
              </a:spcBef>
              <a:spcAft>
                <a:spcPts val="0"/>
              </a:spcAft>
              <a:buClrTx/>
              <a:buSzTx/>
              <a:buFontTx/>
            </a:pPr>
            <a:r>
              <a:rPr lang="zh-CN" altLang="en-US" sz="1200" spc="160">
                <a:latin typeface="微软雅黑" panose="020B0503020204020204" charset="-122"/>
                <a:ea typeface="微软雅黑" panose="020B0503020204020204" charset="-122"/>
                <a:cs typeface="微软雅黑" panose="020B0503020204020204" charset="-122"/>
              </a:rPr>
              <a:t>资料来源：</a:t>
            </a:r>
            <a:endParaRPr lang="zh-CN" altLang="en-US" sz="1200" spc="16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ts val="0"/>
              </a:spcBef>
              <a:spcAft>
                <a:spcPts val="0"/>
              </a:spcAft>
              <a:buClrTx/>
              <a:buSzTx/>
              <a:buFontTx/>
            </a:pPr>
            <a:r>
              <a:rPr lang="zh-CN" altLang="en-US" sz="1200" spc="160">
                <a:latin typeface="微软雅黑" panose="020B0503020204020204" charset="-122"/>
                <a:ea typeface="微软雅黑" panose="020B0503020204020204" charset="-122"/>
                <a:cs typeface="微软雅黑" panose="020B0503020204020204" charset="-122"/>
                <a:sym typeface="+mn-ea"/>
              </a:rPr>
              <a:t>新华网.姚明：体育强国不仅仅是金牌 体育产业不仅仅是金钱. (2017.03.10). [2023.01.07] .</a:t>
            </a:r>
            <a:endParaRPr lang="zh-CN" altLang="en-US" sz="1200" spc="16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ts val="0"/>
              </a:spcBef>
              <a:spcAft>
                <a:spcPts val="0"/>
              </a:spcAft>
              <a:buClrTx/>
              <a:buSzTx/>
              <a:buFontTx/>
            </a:pPr>
            <a:r>
              <a:rPr lang="zh-CN" altLang="en-US" sz="1200" spc="160">
                <a:latin typeface="微软雅黑" panose="020B0503020204020204" charset="-122"/>
                <a:ea typeface="微软雅黑" panose="020B0503020204020204" charset="-122"/>
                <a:cs typeface="微软雅黑" panose="020B0503020204020204" charset="-122"/>
                <a:sym typeface="+mn-ea"/>
              </a:rPr>
              <a:t>http://www.xinhuanet.com/politics/2017lh/2017-03/10/c_136118952.htm</a:t>
            </a:r>
            <a:endParaRPr lang="zh-CN" altLang="en-US" sz="1200" spc="160">
              <a:latin typeface="微软雅黑" panose="020B0503020204020204" charset="-122"/>
              <a:ea typeface="微软雅黑" panose="020B0503020204020204" charset="-122"/>
              <a:cs typeface="微软雅黑" panose="020B0503020204020204" charset="-122"/>
              <a:sym typeface="+mn-ea"/>
            </a:endParaRPr>
          </a:p>
        </p:txBody>
      </p:sp>
      <p:sp>
        <p:nvSpPr>
          <p:cNvPr id="5" name="矩形 4"/>
          <p:cNvSpPr/>
          <p:nvPr>
            <p:custDataLst>
              <p:tags r:id="rId5"/>
            </p:custDataLst>
          </p:nvPr>
        </p:nvSpPr>
        <p:spPr>
          <a:xfrm>
            <a:off x="114300" y="107950"/>
            <a:ext cx="11976100" cy="6673215"/>
          </a:xfrm>
          <a:prstGeom prst="rect">
            <a:avLst/>
          </a:prstGeom>
          <a:noFill/>
          <a:ln w="38100">
            <a:solidFill>
              <a:schemeClr val="accent2">
                <a:lumMod val="75000"/>
              </a:schemeClr>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6"/>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http://photo-static-api.fotomore.com/creative/vcg/400/new/VCG41N1150031837.jpg" descr="templates\picture_hover\&amp;pky320_sjzg_VCG41N1150031837&amp;"/>
          <p:cNvPicPr>
            <a:picLocks noChangeAspect="1"/>
          </p:cNvPicPr>
          <p:nvPr/>
        </p:nvPicPr>
        <p:blipFill>
          <a:blip r:embed="rId1">
            <a:alphaModFix amt="50000"/>
          </a:blip>
          <a:stretch>
            <a:fillRect/>
          </a:stretch>
        </p:blipFill>
        <p:spPr>
          <a:xfrm>
            <a:off x="0" y="0"/>
            <a:ext cx="12192635" cy="6864985"/>
          </a:xfrm>
          <a:prstGeom prst="rect">
            <a:avLst/>
          </a:prstGeom>
          <a:effectLst>
            <a:softEdge rad="63500"/>
          </a:effectLst>
        </p:spPr>
      </p:pic>
      <p:sp>
        <p:nvSpPr>
          <p:cNvPr id="21" name="矩形 20" descr="7b0a202020202262756c6c6574223a20227b5c2263617465676f727949645c223a31303032357d220a7d0a"/>
          <p:cNvSpPr/>
          <p:nvPr>
            <p:custDataLst>
              <p:tags r:id="rId2"/>
            </p:custDataLst>
          </p:nvPr>
        </p:nvSpPr>
        <p:spPr>
          <a:xfrm>
            <a:off x="989330" y="1724025"/>
            <a:ext cx="10383520" cy="3234055"/>
          </a:xfrm>
          <a:prstGeom prst="rect">
            <a:avLst/>
          </a:prstGeom>
        </p:spPr>
        <p:txBody>
          <a:bodyPr wrap="square"/>
          <a:lstStyle/>
          <a:p>
            <a:pPr indent="812800" algn="just" fontAlgn="auto" latinLnBrk="1">
              <a:lnSpc>
                <a:spcPct val="150000"/>
              </a:lnSpc>
              <a:spcBef>
                <a:spcPts val="0"/>
              </a:spcBef>
              <a:spcAft>
                <a:spcPts val="0"/>
              </a:spcAft>
              <a:buClrTx/>
              <a:buSzTx/>
              <a:buFontTx/>
              <a:buNone/>
              <a:extLst>
                <a:ext uri="{35155182-B16C-46BC-9424-99874614C6A1}">
                  <wpsdc:indentchars xmlns:wpsdc="http://www.wps.cn/officeDocument/2017/drawingmlCustomData" val="200" checksum="3877492575"/>
                </a:ext>
              </a:extLst>
            </a:pPr>
            <a:r>
              <a:rPr lang="zh-CN" altLang="en-US"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帮助他拓展他在篮球场内以及场外的最大价值。</a:t>
            </a:r>
            <a:endParaRPr lang="zh-CN" altLang="en-US"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812800" algn="just" fontAlgn="auto" latinLnBrk="1">
              <a:lnSpc>
                <a:spcPct val="150000"/>
              </a:lnSpc>
              <a:spcBef>
                <a:spcPts val="0"/>
              </a:spcBef>
              <a:spcAft>
                <a:spcPts val="0"/>
              </a:spcAft>
              <a:buClrTx/>
              <a:buSzTx/>
              <a:buFontTx/>
              <a:buNone/>
              <a:extLst>
                <a:ext uri="{35155182-B16C-46BC-9424-99874614C6A1}">
                  <wpsdc:indentchars xmlns:wpsdc="http://www.wps.cn/officeDocument/2017/drawingmlCustomData" val="200" checksum="3877492575"/>
                </a:ext>
              </a:extLst>
            </a:pPr>
            <a:r>
              <a:rPr lang="zh-CN" altLang="en-US"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依据自己的经验和思路，给我的球员们提供了我认为最中肯、最有利于他们个人发展的建议。  </a:t>
            </a:r>
            <a:endParaRPr lang="zh-CN" altLang="en-US"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812800" algn="just" fontAlgn="auto" latinLnBrk="1">
              <a:lnSpc>
                <a:spcPct val="150000"/>
              </a:lnSpc>
              <a:spcBef>
                <a:spcPts val="0"/>
              </a:spcBef>
              <a:spcAft>
                <a:spcPts val="0"/>
              </a:spcAft>
              <a:buClrTx/>
              <a:buSzTx/>
              <a:buFontTx/>
              <a:buNone/>
              <a:extLst>
                <a:ext uri="{35155182-B16C-46BC-9424-99874614C6A1}">
                  <wpsdc:indentchars xmlns:wpsdc="http://www.wps.cn/officeDocument/2017/drawingmlCustomData" val="200" checksum="3877492575"/>
                </a:ext>
              </a:extLst>
            </a:pPr>
            <a:endParaRPr lang="zh-CN" altLang="en-US" sz="3200" b="1"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812800" algn="r" fontAlgn="auto" latinLnBrk="1">
              <a:lnSpc>
                <a:spcPct val="150000"/>
              </a:lnSpc>
              <a:spcBef>
                <a:spcPts val="0"/>
              </a:spcBef>
              <a:spcAft>
                <a:spcPts val="0"/>
              </a:spcAft>
              <a:buClrTx/>
              <a:buSzTx/>
              <a:buFontTx/>
              <a:buNone/>
              <a:extLst>
                <a:ext uri="{35155182-B16C-46BC-9424-99874614C6A1}">
                  <wpsdc:indentchars xmlns:wpsdc="http://www.wps.cn/officeDocument/2017/drawingmlCustomData" val="200" checksum="3877492575"/>
                </a:ext>
              </a:extLst>
            </a:pPr>
            <a:r>
              <a:rPr lang="en-US" altLang="zh-CN" sz="32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32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乔丹经纪人</a:t>
            </a:r>
            <a:r>
              <a:rPr lang="en-US" altLang="zh-CN" sz="32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大卫</a:t>
            </a:r>
            <a:r>
              <a:rPr lang="en-US" altLang="zh-CN" sz="32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3200" dirty="0">
                <a:solidFill>
                  <a:srgbClr val="C0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法尔克</a:t>
            </a:r>
            <a:endParaRPr lang="zh-CN" altLang="en-US" sz="3200" dirty="0">
              <a:solidFill>
                <a:srgbClr val="FF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812800" algn="just" fontAlgn="auto" latinLnBrk="1">
              <a:lnSpc>
                <a:spcPct val="150000"/>
              </a:lnSpc>
              <a:buClrTx/>
              <a:buSzTx/>
              <a:buFontTx/>
              <a:buNone/>
              <a:extLst>
                <a:ext uri="{35155182-B16C-46BC-9424-99874614C6A1}">
                  <wpsdc:indentchars xmlns:wpsdc="http://www.wps.cn/officeDocument/2017/drawingmlCustomData" val="200" checksum="3877492575"/>
                </a:ext>
              </a:extLst>
            </a:pPr>
            <a:endParaRPr lang="zh-CN" altLang="en-US" sz="3200" dirty="0">
              <a:solidFill>
                <a:srgbClr val="FF000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10" name="http://photo-static-api.fotomore.com/creative/vcg/400/version23/VCG41452183017.jpg" descr="templates\picture_hover\&amp;pky140_sjzg_VCG41452183017&amp;"/>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563245" y="500380"/>
            <a:ext cx="976630" cy="1097915"/>
          </a:xfrm>
          <a:prstGeom prst="rect">
            <a:avLst/>
          </a:prstGeom>
        </p:spPr>
      </p:pic>
      <p:sp>
        <p:nvSpPr>
          <p:cNvPr id="4" name="矩形 3"/>
          <p:cNvSpPr/>
          <p:nvPr>
            <p:custDataLst>
              <p:tags r:id="rId4"/>
            </p:custDataLst>
          </p:nvPr>
        </p:nvSpPr>
        <p:spPr>
          <a:xfrm>
            <a:off x="114300" y="107950"/>
            <a:ext cx="11976100" cy="6673215"/>
          </a:xfrm>
          <a:prstGeom prst="rect">
            <a:avLst/>
          </a:prstGeom>
          <a:noFill/>
          <a:ln w="38100">
            <a:solidFill>
              <a:schemeClr val="accent2">
                <a:lumMod val="75000"/>
              </a:schemeClr>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7230745" y="3042285"/>
            <a:ext cx="4001135" cy="869950"/>
          </a:xfrm>
          <a:solidFill>
            <a:schemeClr val="accent1"/>
          </a:solidFill>
          <a:effectLst>
            <a:softEdge rad="63500"/>
          </a:effectLst>
        </p:spPr>
        <p:txBody>
          <a:bodyPr>
            <a:normAutofit/>
          </a:bodyPr>
          <a:lstStyle/>
          <a:p>
            <a:pPr marL="0" indent="0" algn="ctr" fontAlgn="auto">
              <a:lnSpc>
                <a:spcPct val="80000"/>
              </a:lnSpc>
            </a:pPr>
            <a:r>
              <a:rPr lang="zh-CN" altLang="en-US" sz="3600" smtClean="0">
                <a:solidFill>
                  <a:srgbClr val="FFFFFF"/>
                </a:solidFill>
              </a:rPr>
              <a:t>感谢您的观看</a:t>
            </a:r>
            <a:endParaRPr lang="zh-CN" altLang="en-US" sz="3600" smtClean="0">
              <a:solidFill>
                <a:srgbClr val="FFFFFF"/>
              </a:solidFill>
            </a:endParaRPr>
          </a:p>
        </p:txBody>
      </p:sp>
      <p:pic>
        <p:nvPicPr>
          <p:cNvPr id="8" name="图片 7"/>
          <p:cNvPicPr>
            <a:picLocks noChangeAspect="1"/>
          </p:cNvPicPr>
          <p:nvPr>
            <p:custDataLst>
              <p:tags r:id="rId2"/>
            </p:custDataLst>
          </p:nvPr>
        </p:nvPicPr>
        <p:blipFill>
          <a:blip r:embed="rId3"/>
          <a:stretch>
            <a:fillRect/>
          </a:stretch>
        </p:blipFill>
        <p:spPr>
          <a:xfrm>
            <a:off x="10049510" y="247650"/>
            <a:ext cx="1840230" cy="346710"/>
          </a:xfrm>
          <a:prstGeom prst="rect">
            <a:avLst/>
          </a:prstGeom>
        </p:spPr>
      </p:pic>
    </p:spTree>
    <p:custDataLst>
      <p:tags r:id="rId4"/>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7"/>
          <p:cNvSpPr/>
          <p:nvPr userDrawn="1">
            <p:custDataLst>
              <p:tags r:id="rId1"/>
            </p:custDataLst>
          </p:nvPr>
        </p:nvSpPr>
        <p:spPr>
          <a:xfrm>
            <a:off x="0" y="4901776"/>
            <a:ext cx="12192000" cy="1956224"/>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a:solidFill>
                <a:schemeClr val="lt1"/>
              </a:solidFill>
              <a:latin typeface="微软雅黑" panose="020B0503020204020204" charset="-122"/>
              <a:ea typeface="微软雅黑" panose="020B0503020204020204" charset="-122"/>
              <a:sym typeface="+mn-ea"/>
            </a:endParaRPr>
          </a:p>
        </p:txBody>
      </p:sp>
      <p:sp>
        <p:nvSpPr>
          <p:cNvPr id="12" name="文本框 2"/>
          <p:cNvSpPr txBox="1"/>
          <p:nvPr>
            <p:custDataLst>
              <p:tags r:id="rId2"/>
            </p:custDataLst>
          </p:nvPr>
        </p:nvSpPr>
        <p:spPr>
          <a:xfrm>
            <a:off x="4748530" y="1024255"/>
            <a:ext cx="7083425" cy="913130"/>
          </a:xfrm>
          <a:prstGeom prst="rect">
            <a:avLst/>
          </a:prstGeom>
          <a:noFill/>
        </p:spPr>
        <p:txBody>
          <a:bodyPr wrap="square" lIns="63500" tIns="25400" rIns="63500" bIns="25400" rtlCol="0" anchor="t" anchorCtr="0">
            <a:normAutofit fontScale="90000" lnSpcReduction="10000"/>
          </a:bodyPr>
          <a:p>
            <a:pPr marL="0" algn="ctr">
              <a:lnSpc>
                <a:spcPct val="90000"/>
              </a:lnSpc>
              <a:spcBef>
                <a:spcPts val="0"/>
              </a:spcBef>
              <a:buClrTx/>
              <a:buSzTx/>
              <a:buFontTx/>
              <a:buNone/>
            </a:pPr>
            <a:r>
              <a:rPr lang="zh-CN" altLang="en-US" sz="6000" b="1" smtClean="0">
                <a:ln w="3175">
                  <a:noFill/>
                </a:ln>
                <a:solidFill>
                  <a:srgbClr val="007DE2"/>
                </a:solidFill>
                <a:effectLst/>
                <a:latin typeface="微软雅黑" panose="020B0503020204020204" charset="-122"/>
                <a:ea typeface="微软雅黑" panose="020B0503020204020204" charset="-122"/>
                <a:cs typeface="+mj-cs"/>
              </a:rPr>
              <a:t>加快建设体育强国</a:t>
            </a:r>
            <a:endParaRPr lang="zh-CN" altLang="en-US" sz="6000" b="1" smtClean="0">
              <a:ln w="3175">
                <a:noFill/>
              </a:ln>
              <a:solidFill>
                <a:srgbClr val="007DE2"/>
              </a:solidFill>
              <a:effectLst/>
              <a:latin typeface="微软雅黑" panose="020B0503020204020204" charset="-122"/>
              <a:ea typeface="微软雅黑" panose="020B0503020204020204" charset="-122"/>
              <a:cs typeface="+mj-cs"/>
            </a:endParaRPr>
          </a:p>
        </p:txBody>
      </p:sp>
      <p:pic>
        <p:nvPicPr>
          <p:cNvPr id="13" name="图片 1"/>
          <p:cNvPicPr>
            <a:picLocks noChangeAspect="1"/>
          </p:cNvPicPr>
          <p:nvPr>
            <p:custDataLst>
              <p:tags r:id="rId3"/>
            </p:custDataLst>
          </p:nvPr>
        </p:nvPicPr>
        <p:blipFill rotWithShape="1">
          <a:blip r:embed="rId4"/>
          <a:srcRect/>
          <a:stretch>
            <a:fillRect/>
          </a:stretch>
        </p:blipFill>
        <p:spPr>
          <a:xfrm>
            <a:off x="0" y="405765"/>
            <a:ext cx="3734435" cy="2264410"/>
          </a:xfrm>
          <a:custGeom>
            <a:avLst/>
            <a:gdLst/>
            <a:ahLst/>
            <a:cxnLst>
              <a:cxn ang="3">
                <a:pos x="hc" y="t"/>
              </a:cxn>
              <a:cxn ang="cd2">
                <a:pos x="l" y="vc"/>
              </a:cxn>
              <a:cxn ang="cd4">
                <a:pos x="hc" y="b"/>
              </a:cxn>
              <a:cxn ang="0">
                <a:pos x="r" y="vc"/>
              </a:cxn>
            </a:cxnLst>
            <a:rect l="l" t="t" r="r" b="b"/>
            <a:pathLst>
              <a:path w="5040" h="4800">
                <a:moveTo>
                  <a:pt x="0" y="0"/>
                </a:moveTo>
                <a:lnTo>
                  <a:pt x="5040" y="0"/>
                </a:lnTo>
                <a:lnTo>
                  <a:pt x="5040" y="4800"/>
                </a:lnTo>
                <a:lnTo>
                  <a:pt x="0" y="4800"/>
                </a:lnTo>
                <a:lnTo>
                  <a:pt x="0" y="0"/>
                </a:lnTo>
                <a:close/>
              </a:path>
            </a:pathLst>
          </a:custGeom>
          <a:effectLst>
            <a:outerShdw blurRad="457200" dist="50800" dir="2700000" algn="tl" rotWithShape="0">
              <a:srgbClr val="000000">
                <a:alpha val="20000"/>
              </a:srgbClr>
            </a:outerShdw>
          </a:effectLst>
        </p:spPr>
      </p:pic>
      <p:sp>
        <p:nvSpPr>
          <p:cNvPr id="14" name="Title 6"/>
          <p:cNvSpPr txBox="1"/>
          <p:nvPr>
            <p:custDataLst>
              <p:tags r:id="rId5"/>
            </p:custDataLst>
          </p:nvPr>
        </p:nvSpPr>
        <p:spPr>
          <a:xfrm>
            <a:off x="464185" y="5024755"/>
            <a:ext cx="11367770" cy="183324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FontTx/>
              <a:buNone/>
            </a:pPr>
            <a:r>
              <a:rPr lang="zh-CN" altLang="en-US" sz="1200" spc="18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rPr>
              <a:t>资料来源：</a:t>
            </a:r>
            <a:endParaRPr lang="zh-CN" altLang="en-US" sz="1200" spc="18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endParaRPr>
          </a:p>
          <a:p>
            <a:pPr marL="584200" lvl="1" indent="-279400" algn="l" fontAlgn="ctr">
              <a:lnSpc>
                <a:spcPct val="120000"/>
              </a:lnSpc>
              <a:spcBef>
                <a:spcPts val="0"/>
              </a:spcBef>
              <a:spcAft>
                <a:spcPts val="800"/>
              </a:spcAft>
              <a:buSzPct val="100000"/>
              <a:buFont typeface="Arial" panose="020B0604020202020204" pitchFamily="34" charset="0"/>
              <a:buChar char="○"/>
            </a:pPr>
            <a:r>
              <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rPr>
              <a:t>中华人民共和国中央人民政府. 习近平：高举中国特色社会主义伟大旗帜 为全面建设社会主义现代化国家而团结奋斗——在中国共产党第二十次全国代表大会上的报告. (2022.10.25). [2023.01.07] . http://www.gov.cn/xinwen/2022-10/25/content_5721685.htm</a:t>
            </a:r>
            <a:endPar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endParaRPr>
          </a:p>
          <a:p>
            <a:pPr marL="584200" lvl="1" indent="-279400" algn="l" fontAlgn="ctr">
              <a:lnSpc>
                <a:spcPct val="120000"/>
              </a:lnSpc>
              <a:spcBef>
                <a:spcPts val="0"/>
              </a:spcBef>
              <a:spcAft>
                <a:spcPts val="800"/>
              </a:spcAft>
              <a:buSzPct val="100000"/>
              <a:buFont typeface="Arial" panose="020B0604020202020204" pitchFamily="34" charset="0"/>
              <a:buChar char="○"/>
            </a:pPr>
            <a:r>
              <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中华人民共和国中央人民政府. 习近平：在教育文化卫生体育领域专家代表座谈会上的讲话. (2020.09.22). [2023.01.07] . http://www.gov.cn/xinwen/2020-09/22/content_5546157.htm</a:t>
            </a:r>
            <a:endPar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5" name="Title 6"/>
          <p:cNvSpPr txBox="1"/>
          <p:nvPr>
            <p:custDataLst>
              <p:tags r:id="rId6"/>
            </p:custDataLst>
          </p:nvPr>
        </p:nvSpPr>
        <p:spPr>
          <a:xfrm>
            <a:off x="550545" y="2670175"/>
            <a:ext cx="11090910" cy="162179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751840" algn="just" fontAlgn="ctr">
              <a:lnSpc>
                <a:spcPct val="150000"/>
              </a:lnSpc>
              <a:spcBef>
                <a:spcPts val="0"/>
              </a:spcBef>
              <a:spcAft>
                <a:spcPts val="800"/>
              </a:spcAft>
              <a:buSzPct val="100000"/>
              <a:buFont typeface="Wingdings" panose="05000000000000000000" charset="0"/>
              <a:buNone/>
              <a:extLst>
                <a:ext uri="{35155182-B16C-46BC-9424-99874614C6A1}">
                  <wpsdc:indentchars xmlns:wpsdc="http://www.wps.cn/officeDocument/2017/drawingmlCustomData" val="200" checksum="2351216119"/>
                </a:ext>
              </a:extLst>
            </a:pPr>
            <a:r>
              <a:rPr lang="zh-CN" altLang="en-US" sz="2800" b="1" spc="16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体育是提高人民健康水平的重要途径，是满足人民群众对美好生活向往、促进人的全面发展的重要手段，是促进经济社会发展的重要动力，是展示国家文化软实力的重要平台。</a:t>
            </a:r>
            <a:endParaRPr lang="zh-CN" altLang="en-US" sz="2800" b="1" spc="160" dirty="0">
              <a:ln w="3175">
                <a:noFill/>
                <a:prstDash val="dash"/>
              </a:ln>
              <a:solidFill>
                <a:srgbClr val="C00000"/>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26" name="直接连接符 25"/>
          <p:cNvCxnSpPr/>
          <p:nvPr>
            <p:custDataLst>
              <p:tags r:id="rId7"/>
            </p:custDataLst>
          </p:nvPr>
        </p:nvCxnSpPr>
        <p:spPr>
          <a:xfrm>
            <a:off x="6732785" y="2091055"/>
            <a:ext cx="5458949" cy="0"/>
          </a:xfrm>
          <a:prstGeom prst="line">
            <a:avLst/>
          </a:prstGeom>
          <a:ln w="6350">
            <a:gradFill flip="none" rotWithShape="1">
              <a:gsLst>
                <a:gs pos="0">
                  <a:srgbClr val="F7FBF8">
                    <a:alpha val="0"/>
                  </a:srgbClr>
                </a:gs>
                <a:gs pos="34000">
                  <a:srgbClr val="186E9D">
                    <a:lumMod val="75000"/>
                  </a:srgbClr>
                </a:gs>
                <a:gs pos="71000">
                  <a:srgbClr val="73BFEA">
                    <a:lumMod val="60000"/>
                    <a:lumOff val="40000"/>
                  </a:srgbClr>
                </a:gs>
                <a:gs pos="100000">
                  <a:srgbClr val="F7FBF8">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34035" y="2171700"/>
            <a:ext cx="7550785" cy="3326765"/>
          </a:xfrm>
          <a:prstGeom prst="rect">
            <a:avLst/>
          </a:prstGeom>
          <a:noFill/>
        </p:spPr>
        <p:txBody>
          <a:bodyPr wrap="square" lIns="63500" tIns="25400" rIns="63500" bIns="25400" rtlCol="0" anchor="ctr" anchorCtr="0">
            <a:noAutofit/>
          </a:bodyPr>
          <a:p>
            <a:pPr marL="0" indent="0" algn="ctr">
              <a:lnSpc>
                <a:spcPct val="100000"/>
              </a:lnSpc>
              <a:spcBef>
                <a:spcPts val="0"/>
              </a:spcBef>
              <a:spcAft>
                <a:spcPts val="0"/>
              </a:spcAft>
              <a:buSzPct val="100000"/>
              <a:buNone/>
            </a:pPr>
            <a:r>
              <a:rPr lang="zh-CN" altLang="en-US" sz="59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rPr>
              <a:t>体育蕴含着怎样的</a:t>
            </a:r>
            <a:r>
              <a:rPr lang="zh-CN" altLang="en-US" sz="11500" b="1" smtClean="0">
                <a:ln w="3175">
                  <a:noFill/>
                </a:ln>
                <a:solidFill>
                  <a:srgbClr val="007DE2"/>
                </a:solidFill>
                <a:effectLst/>
                <a:latin typeface="隶书" panose="02010509060101010101" charset="-122"/>
                <a:ea typeface="隶书" panose="02010509060101010101" charset="-122"/>
                <a:cs typeface="+mj-cs"/>
                <a:sym typeface="汉仪颜楷简" panose="00020600040101010101" charset="-122"/>
              </a:rPr>
              <a:t>财富</a:t>
            </a:r>
            <a:r>
              <a:rPr lang="zh-CN" altLang="en-US" sz="5900" b="1" smtClean="0">
                <a:ln w="3175">
                  <a:noFill/>
                </a:ln>
                <a:solidFill>
                  <a:srgbClr val="007DE2"/>
                </a:solidFill>
                <a:effectLst/>
                <a:latin typeface="微软雅黑" panose="020B0503020204020204" charset="-122"/>
                <a:ea typeface="微软雅黑" panose="020B0503020204020204" charset="-122"/>
                <a:cs typeface="+mj-cs"/>
                <a:sym typeface="Arial" panose="020B0604020202020204" pitchFamily="34" charset="0"/>
              </a:rPr>
              <a:t>？</a:t>
            </a:r>
            <a:endParaRPr lang="zh-CN" altLang="en-US" sz="5900" b="1" spc="280" smtClean="0">
              <a:ln w="3175">
                <a:noFill/>
              </a:ln>
              <a:solidFill>
                <a:srgbClr val="007DE2"/>
              </a:solidFill>
              <a:effectLst/>
              <a:uFillTx/>
              <a:latin typeface="微软雅黑" panose="020B0503020204020204" charset="-122"/>
              <a:ea typeface="微软雅黑" panose="020B0503020204020204" charset="-122"/>
              <a:cs typeface="+mj-cs"/>
              <a:sym typeface="Arial" panose="020B0604020202020204" pitchFamily="34" charset="0"/>
            </a:endParaRPr>
          </a:p>
        </p:txBody>
      </p:sp>
      <p:grpSp>
        <p:nvGrpSpPr>
          <p:cNvPr id="8" name="组合 7"/>
          <p:cNvGrpSpPr/>
          <p:nvPr>
            <p:custDataLst>
              <p:tags r:id="rId2"/>
            </p:custDataLst>
          </p:nvPr>
        </p:nvGrpSpPr>
        <p:grpSpPr>
          <a:xfrm>
            <a:off x="5024120" y="40005"/>
            <a:ext cx="6790690" cy="6784340"/>
            <a:chOff x="6152" y="63"/>
            <a:chExt cx="10694" cy="10684"/>
          </a:xfrm>
        </p:grpSpPr>
        <p:cxnSp>
          <p:nvCxnSpPr>
            <p:cNvPr id="27" name="直接连接符 26"/>
            <p:cNvCxnSpPr/>
            <p:nvPr>
              <p:custDataLst>
                <p:tags r:id="rId3"/>
              </p:custDataLst>
            </p:nvPr>
          </p:nvCxnSpPr>
          <p:spPr>
            <a:xfrm flipH="1" flipV="1">
              <a:off x="6152" y="63"/>
              <a:ext cx="10694" cy="10685"/>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4"/>
              </p:custDataLst>
            </p:nvPr>
          </p:nvCxnSpPr>
          <p:spPr>
            <a:xfrm flipV="1">
              <a:off x="6152" y="63"/>
              <a:ext cx="10694" cy="10685"/>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9" name="等腰三角形 28"/>
          <p:cNvSpPr/>
          <p:nvPr>
            <p:custDataLst>
              <p:tags r:id="rId5"/>
            </p:custDataLst>
          </p:nvPr>
        </p:nvSpPr>
        <p:spPr>
          <a:xfrm>
            <a:off x="6445250" y="6006465"/>
            <a:ext cx="1713865" cy="854710"/>
          </a:xfrm>
          <a:prstGeom prs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sp>
        <p:nvSpPr>
          <p:cNvPr id="30" name="等腰三角形 29"/>
          <p:cNvSpPr/>
          <p:nvPr>
            <p:custDataLst>
              <p:tags r:id="rId6"/>
            </p:custDataLst>
          </p:nvPr>
        </p:nvSpPr>
        <p:spPr>
          <a:xfrm flipV="1">
            <a:off x="6445250" y="-2540"/>
            <a:ext cx="1713865" cy="854710"/>
          </a:xfrm>
          <a:prstGeom prst="triangl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2" name="http://photo-static-api.fotomore.com/creative/vcg/400/new/VCG211313232845.jpg" descr="templates\picture_hover\&amp;pky230_sjzg_VCG211313232845&amp;"/>
          <p:cNvPicPr>
            <a:picLocks noChangeAspect="1"/>
          </p:cNvPicPr>
          <p:nvPr>
            <p:custDataLst>
              <p:tags r:id="rId7"/>
            </p:custDataLst>
          </p:nvPr>
        </p:nvPicPr>
        <p:blipFill>
          <a:blip r:embed="rId8">
            <a:clrChange>
              <a:clrFrom>
                <a:srgbClr val="F8AE19">
                  <a:alpha val="100000"/>
                </a:srgbClr>
              </a:clrFrom>
              <a:clrTo>
                <a:srgbClr val="F8AE19">
                  <a:alpha val="100000"/>
                  <a:alpha val="0"/>
                </a:srgbClr>
              </a:clrTo>
            </a:clrChange>
          </a:blip>
          <a:srcRect t="6118"/>
          <a:stretch>
            <a:fillRect/>
          </a:stretch>
        </p:blipFill>
        <p:spPr>
          <a:xfrm>
            <a:off x="9310370" y="2400300"/>
            <a:ext cx="2176145" cy="2174875"/>
          </a:xfrm>
          <a:prstGeom prst="rect">
            <a:avLst/>
          </a:prstGeom>
        </p:spPr>
      </p:pic>
    </p:spTree>
    <p:custDataLst>
      <p:tags r:id="rId9"/>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10" name="组合 409"/>
          <p:cNvGrpSpPr/>
          <p:nvPr/>
        </p:nvGrpSpPr>
        <p:grpSpPr>
          <a:xfrm>
            <a:off x="7226935" y="209550"/>
            <a:ext cx="4531995" cy="4497070"/>
            <a:chOff x="11534" y="2874"/>
            <a:chExt cx="7320" cy="7590"/>
          </a:xfrm>
        </p:grpSpPr>
        <p:sp>
          <p:nvSpPr>
            <p:cNvPr id="10" name="椭圆 4"/>
            <p:cNvSpPr/>
            <p:nvPr>
              <p:custDataLst>
                <p:tags r:id="rId1"/>
              </p:custDataLst>
            </p:nvPr>
          </p:nvSpPr>
          <p:spPr>
            <a:xfrm>
              <a:off x="11953" y="4002"/>
              <a:ext cx="6463" cy="6463"/>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2" name="椭圆 5"/>
            <p:cNvSpPr/>
            <p:nvPr>
              <p:custDataLst>
                <p:tags r:id="rId2"/>
              </p:custDataLst>
            </p:nvPr>
          </p:nvSpPr>
          <p:spPr>
            <a:xfrm>
              <a:off x="17646" y="5081"/>
              <a:ext cx="1209" cy="12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3" name="椭圆 6"/>
            <p:cNvSpPr/>
            <p:nvPr>
              <p:custDataLst>
                <p:tags r:id="rId3"/>
              </p:custDataLst>
            </p:nvPr>
          </p:nvSpPr>
          <p:spPr>
            <a:xfrm>
              <a:off x="11534" y="8636"/>
              <a:ext cx="1663" cy="1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4" name="椭圆 8"/>
            <p:cNvSpPr/>
            <p:nvPr>
              <p:custDataLst>
                <p:tags r:id="rId4"/>
              </p:custDataLst>
            </p:nvPr>
          </p:nvSpPr>
          <p:spPr>
            <a:xfrm>
              <a:off x="12365" y="2874"/>
              <a:ext cx="1458" cy="1458"/>
            </a:xfrm>
            <a:prstGeom prst="ellipse">
              <a:avLst/>
            </a:prstGeom>
            <a:gradFill flip="none" rotWithShape="1">
              <a:gsLst>
                <a:gs pos="0">
                  <a:srgbClr val="2092D2"/>
                </a:gs>
                <a:gs pos="100000">
                  <a:srgbClr val="2092D2">
                    <a:alpha val="5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5" name="椭圆 9"/>
            <p:cNvSpPr/>
            <p:nvPr>
              <p:custDataLst>
                <p:tags r:id="rId5"/>
              </p:custDataLst>
            </p:nvPr>
          </p:nvSpPr>
          <p:spPr>
            <a:xfrm>
              <a:off x="16918" y="4849"/>
              <a:ext cx="232" cy="23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16" name="图片 15"/>
            <p:cNvPicPr>
              <a:picLocks noChangeAspect="1"/>
            </p:cNvPicPr>
            <p:nvPr>
              <p:custDataLst>
                <p:tags r:id="rId6"/>
              </p:custDataLst>
            </p:nvPr>
          </p:nvPicPr>
          <p:blipFill>
            <a:blip r:embed="rId7"/>
            <a:srcRect t="489" b="489"/>
            <a:stretch>
              <a:fillRect/>
            </a:stretch>
          </p:blipFill>
          <p:spPr>
            <a:xfrm>
              <a:off x="12450" y="4499"/>
              <a:ext cx="5470" cy="5470"/>
            </a:xfrm>
            <a:custGeom>
              <a:avLst/>
              <a:gdLst>
                <a:gd name="connsiteX0" fmla="*/ 1423261 w 2846522"/>
                <a:gd name="connsiteY0" fmla="*/ 0 h 2846522"/>
                <a:gd name="connsiteX1" fmla="*/ 2846522 w 2846522"/>
                <a:gd name="connsiteY1" fmla="*/ 1423261 h 2846522"/>
                <a:gd name="connsiteX2" fmla="*/ 1423261 w 2846522"/>
                <a:gd name="connsiteY2" fmla="*/ 2846522 h 2846522"/>
                <a:gd name="connsiteX3" fmla="*/ 0 w 2846522"/>
                <a:gd name="connsiteY3" fmla="*/ 1423261 h 2846522"/>
                <a:gd name="connsiteX4" fmla="*/ 1423261 w 2846522"/>
                <a:gd name="connsiteY4" fmla="*/ 0 h 2846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522" h="2846522">
                  <a:moveTo>
                    <a:pt x="1423261" y="0"/>
                  </a:moveTo>
                  <a:cubicBezTo>
                    <a:pt x="2209306" y="0"/>
                    <a:pt x="2846522" y="637216"/>
                    <a:pt x="2846522" y="1423261"/>
                  </a:cubicBezTo>
                  <a:cubicBezTo>
                    <a:pt x="2846522" y="2209306"/>
                    <a:pt x="2209306" y="2846522"/>
                    <a:pt x="1423261" y="2846522"/>
                  </a:cubicBezTo>
                  <a:cubicBezTo>
                    <a:pt x="637216" y="2846522"/>
                    <a:pt x="0" y="2209306"/>
                    <a:pt x="0" y="1423261"/>
                  </a:cubicBezTo>
                  <a:cubicBezTo>
                    <a:pt x="0" y="637216"/>
                    <a:pt x="637216" y="0"/>
                    <a:pt x="1423261" y="0"/>
                  </a:cubicBezTo>
                  <a:close/>
                </a:path>
              </a:pathLst>
            </a:custGeom>
          </p:spPr>
        </p:pic>
      </p:grpSp>
      <p:sp>
        <p:nvSpPr>
          <p:cNvPr id="9" name="文本框 1"/>
          <p:cNvSpPr txBox="1"/>
          <p:nvPr>
            <p:custDataLst>
              <p:tags r:id="rId8"/>
            </p:custDataLst>
          </p:nvPr>
        </p:nvSpPr>
        <p:spPr>
          <a:xfrm>
            <a:off x="909955" y="339090"/>
            <a:ext cx="5257800" cy="1261745"/>
          </a:xfrm>
          <a:prstGeom prst="rect">
            <a:avLst/>
          </a:prstGeom>
          <a:noFill/>
        </p:spPr>
        <p:txBody>
          <a:bodyPr wrap="square" lIns="63500" tIns="25400" rIns="63500" bIns="25400" rtlCol="0" anchor="b" anchorCtr="0">
            <a:normAutofit/>
          </a:bodyPr>
          <a:p>
            <a:pPr marL="0" algn="ctr">
              <a:lnSpc>
                <a:spcPct val="100000"/>
              </a:lnSpc>
              <a:spcBef>
                <a:spcPts val="0"/>
              </a:spcBef>
              <a:spcAft>
                <a:spcPts val="0"/>
              </a:spcAft>
              <a:buClrTx/>
              <a:buSzTx/>
              <a:buFontTx/>
              <a:buNone/>
            </a:pPr>
            <a:r>
              <a:rPr lang="zh-CN" altLang="en-US" sz="5000" b="1" smtClean="0">
                <a:ln w="3175">
                  <a:noFill/>
                </a:ln>
                <a:solidFill>
                  <a:srgbClr val="007DE2"/>
                </a:solidFill>
                <a:effectLst/>
                <a:latin typeface="微软雅黑" panose="020B0503020204020204" charset="-122"/>
                <a:ea typeface="微软雅黑" panose="020B0503020204020204" charset="-122"/>
                <a:cs typeface="+mj-cs"/>
              </a:rPr>
              <a:t>“财神”</a:t>
            </a:r>
            <a:r>
              <a:rPr lang="zh-CN" altLang="en-US" sz="6000" b="1" smtClean="0">
                <a:ln w="3175">
                  <a:noFill/>
                </a:ln>
                <a:solidFill>
                  <a:srgbClr val="007DE2"/>
                </a:solidFill>
                <a:effectLst/>
                <a:latin typeface="微软雅黑" panose="020B0503020204020204" charset="-122"/>
                <a:ea typeface="微软雅黑" panose="020B0503020204020204" charset="-122"/>
                <a:cs typeface="+mj-cs"/>
              </a:rPr>
              <a:t>乔丹</a:t>
            </a:r>
            <a:endParaRPr lang="zh-CN" altLang="en-US" sz="6000" b="1" smtClean="0">
              <a:ln w="3175">
                <a:noFill/>
              </a:ln>
              <a:solidFill>
                <a:srgbClr val="007DE2"/>
              </a:solidFill>
              <a:effectLst/>
              <a:latin typeface="微软雅黑" panose="020B0503020204020204" charset="-122"/>
              <a:ea typeface="微软雅黑" panose="020B0503020204020204" charset="-122"/>
              <a:cs typeface="+mj-cs"/>
            </a:endParaRPr>
          </a:p>
        </p:txBody>
      </p:sp>
      <p:sp>
        <p:nvSpPr>
          <p:cNvPr id="2" name="文本框 1"/>
          <p:cNvSpPr txBox="1"/>
          <p:nvPr>
            <p:custDataLst>
              <p:tags r:id="rId9"/>
            </p:custDataLst>
          </p:nvPr>
        </p:nvSpPr>
        <p:spPr>
          <a:xfrm>
            <a:off x="7408545" y="4986655"/>
            <a:ext cx="4762500" cy="1520825"/>
          </a:xfrm>
          <a:prstGeom prst="rect">
            <a:avLst/>
          </a:prstGeom>
          <a:noFill/>
        </p:spPr>
        <p:txBody>
          <a:bodyPr wrap="square" rtlCol="0" anchor="t">
            <a:spAutoFit/>
          </a:bodyPr>
          <a:p>
            <a:pPr marL="0" lvl="0" indent="-285750" algn="l" fontAlgn="ctr">
              <a:lnSpc>
                <a:spcPct val="120000"/>
              </a:lnSpc>
              <a:spcBef>
                <a:spcPts val="0"/>
              </a:spcBef>
              <a:spcAft>
                <a:spcPts val="800"/>
              </a:spcAft>
              <a:buSzPct val="100000"/>
              <a:buFont typeface="Wingdings" panose="05000000000000000000" charset="0"/>
              <a:buNone/>
            </a:pPr>
            <a:r>
              <a:rPr lang="zh-CN" altLang="en-US" sz="12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图片来源：《体育画报》乔丹最经典的100张照片. (2016.07.04). [2023.01.07] . http://www.360doc.com/content/16/0704/09/26049565_572835897.shtml</a:t>
            </a:r>
            <a:endParaRPr lang="zh-CN" altLang="en-US" sz="12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12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资料来源：白战涛.“财神”乔丹不玩了[J].改革与理论,1999(Z1):59-60.</a:t>
            </a:r>
            <a:endParaRPr lang="zh-CN" altLang="en-US" sz="1200" spc="18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402" name="折角形 401"/>
          <p:cNvSpPr/>
          <p:nvPr>
            <p:custDataLst>
              <p:tags r:id="rId10"/>
            </p:custDataLst>
          </p:nvPr>
        </p:nvSpPr>
        <p:spPr>
          <a:xfrm>
            <a:off x="991745" y="2072897"/>
            <a:ext cx="5981190" cy="1796595"/>
          </a:xfrm>
          <a:prstGeom prst="foldedCorner">
            <a:avLst>
              <a:gd name="adj" fmla="val 12009"/>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03" name="文本框 402"/>
          <p:cNvSpPr txBox="1"/>
          <p:nvPr>
            <p:custDataLst>
              <p:tags r:id="rId11"/>
            </p:custDataLst>
          </p:nvPr>
        </p:nvSpPr>
        <p:spPr>
          <a:xfrm>
            <a:off x="1334770" y="2265680"/>
            <a:ext cx="5446395" cy="1276985"/>
          </a:xfrm>
          <a:prstGeom prst="rect">
            <a:avLst/>
          </a:prstGeom>
          <a:noFill/>
        </p:spPr>
        <p:txBody>
          <a:bodyPr wrap="square" rtlCol="0">
            <a:noAutofit/>
          </a:bodyPr>
          <a:p>
            <a:pPr marL="0" lvl="0" indent="0" algn="l">
              <a:lnSpc>
                <a:spcPct val="130000"/>
              </a:lnSpc>
              <a:spcBef>
                <a:spcPts val="0"/>
              </a:spcBef>
              <a:spcAft>
                <a:spcPts val="0"/>
              </a:spcAft>
              <a:buSzPct val="100000"/>
            </a:pPr>
            <a:r>
              <a:rPr lang="zh-CN" altLang="en-US" sz="2000" spc="150" dirty="0">
                <a:solidFill>
                  <a:schemeClr val="dk1">
                    <a:lumMod val="85000"/>
                    <a:lumOff val="15000"/>
                  </a:schemeClr>
                </a:solidFill>
                <a:uFillTx/>
                <a:latin typeface="Arial" panose="020B0604020202020204" pitchFamily="34" charset="0"/>
                <a:ea typeface="微软雅黑" panose="020B0503020204020204" charset="-122"/>
              </a:rPr>
              <a:t>1993年，获得NBA三连冠的乔丹宣布退役，由于乔丹所具有的神奇的</a:t>
            </a:r>
            <a:r>
              <a:rPr lang="zh-CN" altLang="en-US" sz="2400" b="1" spc="150" dirty="0">
                <a:solidFill>
                  <a:srgbClr val="FF0000"/>
                </a:solidFill>
                <a:uFillTx/>
                <a:latin typeface="Arial" panose="020B0604020202020204" pitchFamily="34" charset="0"/>
                <a:ea typeface="微软雅黑" panose="020B0503020204020204" charset="-122"/>
              </a:rPr>
              <a:t>商业价值</a:t>
            </a:r>
            <a:r>
              <a:rPr lang="zh-CN" altLang="en-US" sz="2000" spc="150" dirty="0">
                <a:solidFill>
                  <a:schemeClr val="dk1">
                    <a:lumMod val="85000"/>
                    <a:lumOff val="15000"/>
                  </a:schemeClr>
                </a:solidFill>
                <a:uFillTx/>
                <a:latin typeface="Arial" panose="020B0604020202020204" pitchFamily="34" charset="0"/>
                <a:ea typeface="微软雅黑" panose="020B0503020204020204" charset="-122"/>
              </a:rPr>
              <a:t>，当日道琼斯指数下跌了125点，耐克股价下跌4%。</a:t>
            </a:r>
            <a:endParaRPr lang="zh-CN" altLang="en-US" sz="2000" spc="150" dirty="0">
              <a:solidFill>
                <a:schemeClr val="dk1">
                  <a:lumMod val="85000"/>
                  <a:lumOff val="15000"/>
                </a:schemeClr>
              </a:solidFill>
              <a:uFillTx/>
              <a:latin typeface="Arial" panose="020B0604020202020204" pitchFamily="34" charset="0"/>
              <a:ea typeface="微软雅黑" panose="020B0503020204020204" charset="-122"/>
            </a:endParaRPr>
          </a:p>
        </p:txBody>
      </p:sp>
      <p:sp>
        <p:nvSpPr>
          <p:cNvPr id="404" name="椭圆 403"/>
          <p:cNvSpPr/>
          <p:nvPr>
            <p:custDataLst>
              <p:tags r:id="rId12"/>
            </p:custDataLst>
          </p:nvPr>
        </p:nvSpPr>
        <p:spPr>
          <a:xfrm>
            <a:off x="621665" y="1701800"/>
            <a:ext cx="751328" cy="751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endParaRPr lang="en-US" altLang="zh-CN" sz="3200" b="1" dirty="0">
              <a:solidFill>
                <a:schemeClr val="lt1"/>
              </a:solidFill>
              <a:latin typeface="Arial" panose="020B0604020202020204" pitchFamily="34" charset="0"/>
              <a:ea typeface="微软雅黑" panose="020B0503020204020204" charset="-122"/>
            </a:endParaRPr>
          </a:p>
        </p:txBody>
      </p:sp>
      <p:sp>
        <p:nvSpPr>
          <p:cNvPr id="405" name="折角形 404"/>
          <p:cNvSpPr/>
          <p:nvPr>
            <p:custDataLst>
              <p:tags r:id="rId13"/>
            </p:custDataLst>
          </p:nvPr>
        </p:nvSpPr>
        <p:spPr>
          <a:xfrm>
            <a:off x="991870" y="4519930"/>
            <a:ext cx="5981065" cy="1885315"/>
          </a:xfrm>
          <a:prstGeom prst="foldedCorner">
            <a:avLst>
              <a:gd name="adj" fmla="val 12009"/>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06" name="文本框 405"/>
          <p:cNvSpPr txBox="1"/>
          <p:nvPr>
            <p:custDataLst>
              <p:tags r:id="rId14"/>
            </p:custDataLst>
          </p:nvPr>
        </p:nvSpPr>
        <p:spPr>
          <a:xfrm>
            <a:off x="1334920" y="4593856"/>
            <a:ext cx="5294840" cy="1470679"/>
          </a:xfrm>
          <a:prstGeom prst="rect">
            <a:avLst/>
          </a:prstGeom>
          <a:noFill/>
        </p:spPr>
        <p:txBody>
          <a:bodyPr wrap="square" rtlCol="0"/>
          <a:p>
            <a:pPr marL="0" lvl="0" indent="0" algn="l">
              <a:lnSpc>
                <a:spcPct val="130000"/>
              </a:lnSpc>
              <a:spcBef>
                <a:spcPts val="0"/>
              </a:spcBef>
              <a:spcAft>
                <a:spcPts val="0"/>
              </a:spcAft>
              <a:buSzPct val="100000"/>
            </a:pPr>
            <a:r>
              <a:rPr lang="en-US" altLang="zh-CN" sz="2000" spc="150" dirty="0">
                <a:solidFill>
                  <a:schemeClr val="dk1"/>
                </a:solidFill>
                <a:uFillTx/>
                <a:latin typeface="Arial" panose="020B0604020202020204" pitchFamily="34" charset="0"/>
                <a:ea typeface="微软雅黑" panose="020B0503020204020204" charset="-122"/>
              </a:rPr>
              <a:t>NBA自从有了乔丹，日进斗金，门票保守估计就有1.65亿美元，9年间</a:t>
            </a:r>
            <a:r>
              <a:rPr lang="zh-CN" altLang="en-US" sz="2400" b="1" spc="150" dirty="0">
                <a:solidFill>
                  <a:srgbClr val="FF0000"/>
                </a:solidFill>
                <a:uFillTx/>
                <a:latin typeface="Arial" panose="020B0604020202020204" pitchFamily="34" charset="0"/>
                <a:ea typeface="微软雅黑" panose="020B0503020204020204" charset="-122"/>
              </a:rPr>
              <a:t>乔丹效应</a:t>
            </a:r>
            <a:r>
              <a:rPr lang="en-US" altLang="zh-CN" sz="2000" spc="150" dirty="0">
                <a:solidFill>
                  <a:schemeClr val="dk1"/>
                </a:solidFill>
                <a:uFillTx/>
                <a:latin typeface="Arial" panose="020B0604020202020204" pitchFamily="34" charset="0"/>
                <a:ea typeface="微软雅黑" panose="020B0503020204020204" charset="-122"/>
              </a:rPr>
              <a:t>在电视转播一项上的价值就达到了3.66亿美元，还不包括周边相关的商业效应。</a:t>
            </a:r>
            <a:endParaRPr lang="en-US" altLang="zh-CN" sz="2000" spc="150" dirty="0">
              <a:solidFill>
                <a:schemeClr val="dk1"/>
              </a:solidFill>
              <a:uFillTx/>
              <a:latin typeface="Arial" panose="020B0604020202020204" pitchFamily="34" charset="0"/>
              <a:ea typeface="微软雅黑" panose="020B0503020204020204" charset="-122"/>
            </a:endParaRPr>
          </a:p>
        </p:txBody>
      </p:sp>
      <p:sp>
        <p:nvSpPr>
          <p:cNvPr id="407" name="椭圆 406"/>
          <p:cNvSpPr/>
          <p:nvPr>
            <p:custDataLst>
              <p:tags r:id="rId15"/>
            </p:custDataLst>
          </p:nvPr>
        </p:nvSpPr>
        <p:spPr>
          <a:xfrm>
            <a:off x="621665" y="4148702"/>
            <a:ext cx="751328" cy="7513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0000"/>
          </a:bodyPr>
          <a:p>
            <a:pPr algn="ctr"/>
            <a:endParaRPr lang="en-US" altLang="zh-CN" sz="3200" b="1" dirty="0">
              <a:solidFill>
                <a:schemeClr val="lt1"/>
              </a:solidFill>
              <a:latin typeface="Arial" panose="020B0604020202020204" pitchFamily="34" charset="0"/>
              <a:ea typeface="微软雅黑" panose="020B0503020204020204" charset="-122"/>
            </a:endParaRPr>
          </a:p>
        </p:txBody>
      </p:sp>
      <p:sp>
        <p:nvSpPr>
          <p:cNvPr id="408" name="文本框 407"/>
          <p:cNvSpPr txBox="1"/>
          <p:nvPr>
            <p:custDataLst>
              <p:tags r:id="rId16"/>
            </p:custDataLst>
          </p:nvPr>
        </p:nvSpPr>
        <p:spPr>
          <a:xfrm>
            <a:off x="741537" y="1843714"/>
            <a:ext cx="511588" cy="467503"/>
          </a:xfrm>
          <a:prstGeom prst="rect">
            <a:avLst/>
          </a:prstGeom>
          <a:noFill/>
        </p:spPr>
        <p:txBody>
          <a:bodyPr wrap="square" rtlCol="0" anchor="ctr">
            <a:normAutofit fontScale="70000"/>
          </a:bodyPr>
          <a:p>
            <a:pPr algn="ctr"/>
            <a:r>
              <a:rPr lang="en-US" altLang="zh-CN" sz="3200" b="1" dirty="0">
                <a:solidFill>
                  <a:schemeClr val="lt1"/>
                </a:solidFill>
                <a:latin typeface="Arial" panose="020B0604020202020204" pitchFamily="34" charset="0"/>
                <a:ea typeface="微软雅黑" panose="020B0503020204020204" charset="-122"/>
              </a:rPr>
              <a:t>1</a:t>
            </a:r>
            <a:endParaRPr lang="en-US" altLang="zh-CN" sz="3200" b="1" dirty="0">
              <a:solidFill>
                <a:schemeClr val="lt1"/>
              </a:solidFill>
              <a:latin typeface="Arial" panose="020B0604020202020204" pitchFamily="34" charset="0"/>
              <a:ea typeface="微软雅黑" panose="020B0503020204020204" charset="-122"/>
            </a:endParaRPr>
          </a:p>
        </p:txBody>
      </p:sp>
      <p:sp>
        <p:nvSpPr>
          <p:cNvPr id="409" name="文本框 408"/>
          <p:cNvSpPr txBox="1"/>
          <p:nvPr>
            <p:custDataLst>
              <p:tags r:id="rId17"/>
            </p:custDataLst>
          </p:nvPr>
        </p:nvSpPr>
        <p:spPr>
          <a:xfrm>
            <a:off x="741537" y="4290616"/>
            <a:ext cx="511588" cy="467503"/>
          </a:xfrm>
          <a:prstGeom prst="rect">
            <a:avLst/>
          </a:prstGeom>
          <a:noFill/>
        </p:spPr>
        <p:txBody>
          <a:bodyPr wrap="square" rtlCol="0" anchor="ctr">
            <a:normAutofit fontScale="70000"/>
          </a:bodyPr>
          <a:p>
            <a:pPr algn="ctr"/>
            <a:r>
              <a:rPr lang="en-US" altLang="zh-CN" sz="3200" b="1" dirty="0">
                <a:solidFill>
                  <a:srgbClr val="FFFFFF"/>
                </a:solidFill>
                <a:latin typeface="Arial" panose="020B0604020202020204" pitchFamily="34" charset="0"/>
                <a:ea typeface="微软雅黑" panose="020B0503020204020204" charset="-122"/>
              </a:rPr>
              <a:t>2</a:t>
            </a:r>
            <a:endParaRPr lang="en-US" altLang="zh-CN" sz="3200" b="1" dirty="0">
              <a:solidFill>
                <a:srgbClr val="FFFFFF"/>
              </a:solidFill>
              <a:latin typeface="Arial" panose="020B0604020202020204" pitchFamily="34" charset="0"/>
              <a:ea typeface="微软雅黑" panose="020B0503020204020204" charset="-122"/>
            </a:endParaRPr>
          </a:p>
        </p:txBody>
      </p:sp>
      <p:cxnSp>
        <p:nvCxnSpPr>
          <p:cNvPr id="412" name="直接连接符 411"/>
          <p:cNvCxnSpPr/>
          <p:nvPr>
            <p:custDataLst>
              <p:tags r:id="rId18"/>
            </p:custDataLst>
          </p:nvPr>
        </p:nvCxnSpPr>
        <p:spPr>
          <a:xfrm>
            <a:off x="7226815" y="4773295"/>
            <a:ext cx="5458949" cy="0"/>
          </a:xfrm>
          <a:prstGeom prst="line">
            <a:avLst/>
          </a:prstGeom>
          <a:ln w="6350">
            <a:gradFill flip="none" rotWithShape="1">
              <a:gsLst>
                <a:gs pos="0">
                  <a:srgbClr val="F7FBF8">
                    <a:alpha val="0"/>
                  </a:srgbClr>
                </a:gs>
                <a:gs pos="34000">
                  <a:srgbClr val="186E9D">
                    <a:lumMod val="75000"/>
                  </a:srgbClr>
                </a:gs>
                <a:gs pos="71000">
                  <a:srgbClr val="73BFEA">
                    <a:lumMod val="60000"/>
                    <a:lumOff val="40000"/>
                  </a:srgbClr>
                </a:gs>
                <a:gs pos="100000">
                  <a:srgbClr val="F7FBF8">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Tree>
    <p:custDataLst>
      <p:tags r:id="rId19"/>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4"/>
          <p:cNvPicPr>
            <a:picLocks noChangeAspect="1"/>
          </p:cNvPicPr>
          <p:nvPr>
            <p:custDataLst>
              <p:tags r:id="rId1"/>
            </p:custDataLst>
          </p:nvPr>
        </p:nvPicPr>
        <p:blipFill rotWithShape="1">
          <a:blip r:embed="rId2"/>
          <a:srcRect/>
          <a:stretch>
            <a:fillRect/>
          </a:stretch>
        </p:blipFill>
        <p:spPr>
          <a:xfrm>
            <a:off x="1651000" y="1771333"/>
            <a:ext cx="3048000" cy="3916045"/>
          </a:xfrm>
          <a:custGeom>
            <a:avLst/>
            <a:gdLst/>
            <a:ahLst/>
            <a:cxnLst>
              <a:cxn ang="3">
                <a:pos x="hc" y="t"/>
              </a:cxn>
              <a:cxn ang="cd2">
                <a:pos x="l" y="vc"/>
              </a:cxn>
              <a:cxn ang="cd4">
                <a:pos x="hc" y="b"/>
              </a:cxn>
              <a:cxn ang="0">
                <a:pos x="r" y="vc"/>
              </a:cxn>
            </a:cxnLst>
            <a:rect l="l" t="t" r="r" b="b"/>
            <a:pathLst>
              <a:path w="4800" h="6480">
                <a:moveTo>
                  <a:pt x="0" y="0"/>
                </a:moveTo>
                <a:lnTo>
                  <a:pt x="4800" y="0"/>
                </a:lnTo>
                <a:lnTo>
                  <a:pt x="4800" y="6480"/>
                </a:lnTo>
                <a:lnTo>
                  <a:pt x="0" y="6480"/>
                </a:lnTo>
                <a:lnTo>
                  <a:pt x="0" y="0"/>
                </a:lnTo>
                <a:close/>
              </a:path>
            </a:pathLst>
          </a:custGeom>
        </p:spPr>
      </p:pic>
      <p:sp>
        <p:nvSpPr>
          <p:cNvPr id="9" name="矩形 4"/>
          <p:cNvSpPr/>
          <p:nvPr>
            <p:custDataLst>
              <p:tags r:id="rId3"/>
            </p:custDataLst>
          </p:nvPr>
        </p:nvSpPr>
        <p:spPr>
          <a:xfrm>
            <a:off x="1346200" y="1367155"/>
            <a:ext cx="3048000" cy="4114800"/>
          </a:xfrm>
          <a:prstGeom prst="rect">
            <a:avLst/>
          </a:prstGeom>
          <a:noFill/>
          <a:ln w="381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p>
            <a:pPr algn="ctr">
              <a:lnSpc>
                <a:spcPct val="120000"/>
              </a:lnSpc>
            </a:pPr>
            <a:endParaRPr>
              <a:solidFill>
                <a:schemeClr val="lt1"/>
              </a:solidFill>
              <a:latin typeface="微软雅黑" panose="020B0503020204020204" charset="-122"/>
              <a:ea typeface="微软雅黑" panose="020B0503020204020204" charset="-122"/>
              <a:sym typeface="Arial" panose="020B0604020202020204" pitchFamily="34" charset="0"/>
            </a:endParaRPr>
          </a:p>
        </p:txBody>
      </p:sp>
      <p:grpSp>
        <p:nvGrpSpPr>
          <p:cNvPr id="2" name="组合 1"/>
          <p:cNvGrpSpPr/>
          <p:nvPr/>
        </p:nvGrpSpPr>
        <p:grpSpPr>
          <a:xfrm>
            <a:off x="153035" y="1951990"/>
            <a:ext cx="2133600" cy="762000"/>
            <a:chOff x="671" y="3354"/>
            <a:chExt cx="3360" cy="1200"/>
          </a:xfrm>
        </p:grpSpPr>
        <p:sp>
          <p:nvSpPr>
            <p:cNvPr id="10" name="矩形 2"/>
            <p:cNvSpPr/>
            <p:nvPr>
              <p:custDataLst>
                <p:tags r:id="rId4"/>
              </p:custDataLst>
            </p:nvPr>
          </p:nvSpPr>
          <p:spPr>
            <a:xfrm>
              <a:off x="671" y="3354"/>
              <a:ext cx="3360" cy="12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olidFill>
                  <a:schemeClr val="lt1"/>
                </a:solidFill>
                <a:latin typeface="微软雅黑" panose="020B0503020204020204" charset="-122"/>
                <a:ea typeface="微软雅黑" panose="020B0503020204020204" charset="-122"/>
              </a:endParaRPr>
            </a:p>
          </p:txBody>
        </p:sp>
        <p:sp>
          <p:nvSpPr>
            <p:cNvPr id="12" name="文本框 5"/>
            <p:cNvSpPr txBox="1"/>
            <p:nvPr>
              <p:custDataLst>
                <p:tags r:id="rId5"/>
              </p:custDataLst>
            </p:nvPr>
          </p:nvSpPr>
          <p:spPr>
            <a:xfrm>
              <a:off x="671" y="3354"/>
              <a:ext cx="3360" cy="1200"/>
            </a:xfrm>
            <a:prstGeom prst="rect">
              <a:avLst/>
            </a:prstGeom>
            <a:solidFill>
              <a:schemeClr val="accent3">
                <a:lumMod val="50000"/>
              </a:schemeClr>
            </a:solidFill>
            <a:ln>
              <a:noFill/>
            </a:ln>
          </p:spPr>
          <p:txBody>
            <a:bodyPr wrap="square" lIns="63500" tIns="25400" rIns="63500" bIns="25400" rtlCol="0" anchor="ctr" anchorCtr="0">
              <a:normAutofit/>
              <a:scene3d>
                <a:camera prst="orthographicFront"/>
                <a:lightRig rig="threePt" dir="t"/>
              </a:scene3d>
            </a:bodyPr>
            <a:p>
              <a:pPr marL="0" indent="0" algn="ctr">
                <a:lnSpc>
                  <a:spcPct val="100000"/>
                </a:lnSpc>
                <a:spcBef>
                  <a:spcPts val="0"/>
                </a:spcBef>
                <a:spcAft>
                  <a:spcPts val="0"/>
                </a:spcAft>
                <a:buSzPct val="100000"/>
                <a:buNone/>
              </a:pPr>
              <a:r>
                <a:rPr lang="zh-CN" altLang="en-US" sz="3400" b="1" spc="160">
                  <a:solidFill>
                    <a:schemeClr val="bg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乔丹神话</a:t>
              </a:r>
              <a:endParaRPr lang="zh-CN" altLang="en-US" sz="3400" b="1" spc="160">
                <a:solidFill>
                  <a:schemeClr val="bg1"/>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endParaRPr>
            </a:p>
          </p:txBody>
        </p:sp>
      </p:grpSp>
      <p:cxnSp>
        <p:nvCxnSpPr>
          <p:cNvPr id="26" name="直接连接符 25"/>
          <p:cNvCxnSpPr/>
          <p:nvPr>
            <p:custDataLst>
              <p:tags r:id="rId6"/>
            </p:custDataLst>
          </p:nvPr>
        </p:nvCxnSpPr>
        <p:spPr>
          <a:xfrm>
            <a:off x="6084450" y="4871085"/>
            <a:ext cx="5458949" cy="0"/>
          </a:xfrm>
          <a:prstGeom prst="line">
            <a:avLst/>
          </a:prstGeom>
          <a:ln w="6350">
            <a:gradFill flip="none" rotWithShape="1">
              <a:gsLst>
                <a:gs pos="0">
                  <a:srgbClr val="F7FBF8">
                    <a:alpha val="0"/>
                  </a:srgbClr>
                </a:gs>
                <a:gs pos="34000">
                  <a:srgbClr val="186E9D">
                    <a:lumMod val="75000"/>
                  </a:srgbClr>
                </a:gs>
                <a:gs pos="71000">
                  <a:srgbClr val="73BFEA">
                    <a:lumMod val="60000"/>
                    <a:lumOff val="40000"/>
                  </a:srgbClr>
                </a:gs>
                <a:gs pos="100000">
                  <a:srgbClr val="F7FBF8">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custDataLst>
              <p:tags r:id="rId7"/>
            </p:custDataLst>
          </p:nvPr>
        </p:nvSpPr>
        <p:spPr>
          <a:xfrm>
            <a:off x="6021070" y="635000"/>
            <a:ext cx="5459095" cy="1421765"/>
          </a:xfrm>
          <a:prstGeom prst="rect">
            <a:avLst/>
          </a:prstGeom>
          <a:noFill/>
        </p:spPr>
        <p:txBody>
          <a:bodyPr wrap="square" rtlCol="0"/>
          <a:p>
            <a:pPr indent="543560" algn="l" fontAlgn="auto">
              <a:lnSpc>
                <a:spcPct val="150000"/>
              </a:lnSpc>
              <a:spcBef>
                <a:spcPts val="0"/>
              </a:spcBef>
              <a:spcAft>
                <a:spcPts val="0"/>
              </a:spcAft>
              <a:extLst>
                <a:ext uri="{35155182-B16C-46BC-9424-99874614C6A1}">
                  <wpsdc:indentchars xmlns:wpsdc="http://www.wps.cn/officeDocument/2017/drawingmlCustomData" val="200" checksum="3542867617"/>
                </a:ext>
              </a:extLst>
            </a:pPr>
            <a:r>
              <a:rPr lang="zh-CN" sz="2000" spc="140" dirty="0">
                <a:solidFill>
                  <a:schemeClr val="dk1"/>
                </a:solidFill>
                <a:latin typeface="微软雅黑" panose="020B0503020204020204" charset="-122"/>
                <a:ea typeface="微软雅黑" panose="020B0503020204020204" charset="-122"/>
                <a:cs typeface="微软雅黑" panose="020B0503020204020204" charset="-122"/>
                <a:sym typeface="+mn-ea"/>
              </a:rPr>
              <a:t>球迷们买票去看比赛，买乔丹的《永远第一》、《和我一起飞翔》等体育录影带，买关于乔丹的70余种书籍，买“迈克尔·乔丹”牌香水，买“乔丹”牌内衣，看乔丹和宾尼兔主演的电影…… 甚至是买只要有“乔丹”标记的任何东西。</a:t>
            </a:r>
            <a:endParaRPr lang="zh-CN" sz="2000" spc="140" dirty="0">
              <a:solidFill>
                <a:schemeClr val="dk1"/>
              </a:solidFill>
              <a:latin typeface="微软雅黑" panose="020B0503020204020204" charset="-122"/>
              <a:ea typeface="微软雅黑" panose="020B0503020204020204" charset="-122"/>
              <a:cs typeface="微软雅黑" panose="020B0503020204020204" charset="-122"/>
            </a:endParaRPr>
          </a:p>
          <a:p>
            <a:pPr indent="543560" algn="l" fontAlgn="auto">
              <a:lnSpc>
                <a:spcPct val="150000"/>
              </a:lnSpc>
              <a:spcBef>
                <a:spcPts val="0"/>
              </a:spcBef>
              <a:spcAft>
                <a:spcPts val="0"/>
              </a:spcAft>
              <a:buClrTx/>
              <a:buSzTx/>
              <a:buFontTx/>
              <a:extLst>
                <a:ext uri="{35155182-B16C-46BC-9424-99874614C6A1}">
                  <wpsdc:indentchars xmlns:wpsdc="http://www.wps.cn/officeDocument/2017/drawingmlCustomData" val="200" checksum="3542867617"/>
                </a:ext>
              </a:extLst>
            </a:pPr>
            <a:endParaRPr lang="zh-CN" sz="2000" spc="140" dirty="0">
              <a:solidFill>
                <a:schemeClr val="dk1"/>
              </a:solidFill>
              <a:latin typeface="微软雅黑" panose="020B0503020204020204" charset="-122"/>
              <a:ea typeface="微软雅黑" panose="020B0503020204020204" charset="-122"/>
              <a:cs typeface="微软雅黑" panose="020B0503020204020204" charset="-122"/>
              <a:sym typeface="+mn-ea"/>
            </a:endParaRPr>
          </a:p>
        </p:txBody>
      </p:sp>
      <p:sp>
        <p:nvSpPr>
          <p:cNvPr id="34" name="对角圆角矩形 33"/>
          <p:cNvSpPr/>
          <p:nvPr>
            <p:custDataLst>
              <p:tags r:id="rId8"/>
            </p:custDataLst>
          </p:nvPr>
        </p:nvSpPr>
        <p:spPr>
          <a:xfrm rot="16200000">
            <a:off x="5343458" y="652789"/>
            <a:ext cx="343885" cy="343718"/>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5" name="对角圆角矩形 34"/>
          <p:cNvSpPr/>
          <p:nvPr>
            <p:custDataLst>
              <p:tags r:id="rId9"/>
            </p:custDataLst>
          </p:nvPr>
        </p:nvSpPr>
        <p:spPr>
          <a:xfrm rot="5400000">
            <a:off x="5687271" y="996579"/>
            <a:ext cx="158285" cy="158210"/>
          </a:xfrm>
          <a:prstGeom prst="round2DiagRect">
            <a:avLst>
              <a:gd name="adj1" fmla="val 50000"/>
              <a:gd name="adj2"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6" name="弧形 35"/>
          <p:cNvSpPr/>
          <p:nvPr>
            <p:custDataLst>
              <p:tags r:id="rId10"/>
            </p:custDataLst>
          </p:nvPr>
        </p:nvSpPr>
        <p:spPr>
          <a:xfrm flipH="1">
            <a:off x="5609724" y="995314"/>
            <a:ext cx="153896" cy="153910"/>
          </a:xfrm>
          <a:prstGeom prst="arc">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dk1"/>
              </a:solidFill>
            </a:endParaRPr>
          </a:p>
        </p:txBody>
      </p:sp>
      <p:cxnSp>
        <p:nvCxnSpPr>
          <p:cNvPr id="37" name="直接连接符 36"/>
          <p:cNvCxnSpPr>
            <a:stCxn id="36" idx="2"/>
          </p:cNvCxnSpPr>
          <p:nvPr>
            <p:custDataLst>
              <p:tags r:id="rId11"/>
            </p:custDataLst>
          </p:nvPr>
        </p:nvCxnSpPr>
        <p:spPr>
          <a:xfrm>
            <a:off x="5610350" y="1071619"/>
            <a:ext cx="620" cy="46545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对角圆角矩形 37"/>
          <p:cNvSpPr/>
          <p:nvPr>
            <p:custDataLst>
              <p:tags r:id="rId12"/>
            </p:custDataLst>
          </p:nvPr>
        </p:nvSpPr>
        <p:spPr>
          <a:xfrm rot="16200000">
            <a:off x="5343458" y="3557771"/>
            <a:ext cx="343885" cy="343718"/>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3" name="对角圆角矩形 42"/>
          <p:cNvSpPr/>
          <p:nvPr>
            <p:custDataLst>
              <p:tags r:id="rId13"/>
            </p:custDataLst>
          </p:nvPr>
        </p:nvSpPr>
        <p:spPr>
          <a:xfrm rot="5400000">
            <a:off x="5687271" y="3901558"/>
            <a:ext cx="158285" cy="158210"/>
          </a:xfrm>
          <a:prstGeom prst="round2DiagRect">
            <a:avLst>
              <a:gd name="adj1" fmla="val 50000"/>
              <a:gd name="adj2" fmla="val 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50" name="弧形 49"/>
          <p:cNvSpPr/>
          <p:nvPr>
            <p:custDataLst>
              <p:tags r:id="rId14"/>
            </p:custDataLst>
          </p:nvPr>
        </p:nvSpPr>
        <p:spPr>
          <a:xfrm flipH="1">
            <a:off x="5609724" y="3928236"/>
            <a:ext cx="153896" cy="153910"/>
          </a:xfrm>
          <a:prstGeom prst="arc">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dk1"/>
              </a:solidFill>
            </a:endParaRPr>
          </a:p>
        </p:txBody>
      </p:sp>
      <p:cxnSp>
        <p:nvCxnSpPr>
          <p:cNvPr id="51" name="直接连接符 50"/>
          <p:cNvCxnSpPr/>
          <p:nvPr>
            <p:custDataLst>
              <p:tags r:id="rId15"/>
            </p:custDataLst>
          </p:nvPr>
        </p:nvCxnSpPr>
        <p:spPr>
          <a:xfrm>
            <a:off x="5610350" y="3977249"/>
            <a:ext cx="620" cy="46545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custDataLst>
              <p:tags r:id="rId16"/>
            </p:custDataLst>
          </p:nvPr>
        </p:nvSpPr>
        <p:spPr>
          <a:xfrm>
            <a:off x="6021070" y="3478530"/>
            <a:ext cx="5607050" cy="775335"/>
          </a:xfrm>
          <a:prstGeom prst="rect">
            <a:avLst/>
          </a:prstGeom>
          <a:noFill/>
        </p:spPr>
        <p:txBody>
          <a:bodyPr wrap="square" rtlCol="0"/>
          <a:p>
            <a:pPr lvl="0" indent="528320" algn="l" fontAlgn="auto">
              <a:lnSpc>
                <a:spcPct val="150000"/>
              </a:lnSpc>
              <a:spcBef>
                <a:spcPts val="0"/>
              </a:spcBef>
              <a:spcAft>
                <a:spcPts val="800"/>
              </a:spcAft>
              <a:buSzPct val="100000"/>
              <a:extLst>
                <a:ext uri="{35155182-B16C-46BC-9424-99874614C6A1}">
                  <wpsdc:indentchars xmlns:wpsdc="http://www.wps.cn/officeDocument/2017/drawingmlCustomData" val="200" checksum="649235185"/>
                </a:ext>
              </a:extLst>
            </a:pPr>
            <a:r>
              <a:rPr lang="zh-CN" altLang="en-US" sz="2000" spc="80" dirty="0">
                <a:solidFill>
                  <a:schemeClr val="dk1"/>
                </a:solidFill>
                <a:latin typeface="微软雅黑" panose="020B0503020204020204" charset="-122"/>
                <a:ea typeface="微软雅黑" panose="020B0503020204020204" charset="-122"/>
                <a:sym typeface="+mn-ea"/>
              </a:rPr>
              <a:t>他们联手开创了</a:t>
            </a:r>
            <a:r>
              <a:rPr lang="zh-CN" altLang="en-US" sz="2000" b="1" spc="80" dirty="0">
                <a:solidFill>
                  <a:srgbClr val="FF0000"/>
                </a:solidFill>
                <a:latin typeface="微软雅黑" panose="020B0503020204020204" charset="-122"/>
                <a:ea typeface="微软雅黑" panose="020B0503020204020204" charset="-122"/>
                <a:sym typeface="+mn-ea"/>
              </a:rPr>
              <a:t>乔丹神话</a:t>
            </a:r>
            <a:r>
              <a:rPr lang="zh-CN" altLang="en-US" sz="2000" spc="80" dirty="0">
                <a:solidFill>
                  <a:schemeClr val="dk1"/>
                </a:solidFill>
                <a:latin typeface="微软雅黑" panose="020B0503020204020204" charset="-122"/>
                <a:ea typeface="微软雅黑" panose="020B0503020204020204" charset="-122"/>
                <a:sym typeface="+mn-ea"/>
              </a:rPr>
              <a:t>，使乔丹具有了影响美国甚至全球经济的实力。</a:t>
            </a:r>
            <a:endParaRPr lang="zh-CN" altLang="en-US" sz="2000" spc="80" dirty="0">
              <a:solidFill>
                <a:schemeClr val="dk1"/>
              </a:solidFill>
              <a:uFillTx/>
              <a:latin typeface="微软雅黑" panose="020B0503020204020204" charset="-122"/>
              <a:ea typeface="微软雅黑" panose="020B0503020204020204" charset="-122"/>
              <a:sym typeface="+mn-ea"/>
            </a:endParaRPr>
          </a:p>
        </p:txBody>
      </p:sp>
      <p:sp>
        <p:nvSpPr>
          <p:cNvPr id="53" name="文本框 52"/>
          <p:cNvSpPr txBox="1"/>
          <p:nvPr>
            <p:custDataLst>
              <p:tags r:id="rId17"/>
            </p:custDataLst>
          </p:nvPr>
        </p:nvSpPr>
        <p:spPr>
          <a:xfrm>
            <a:off x="5343525" y="5061585"/>
            <a:ext cx="6665595" cy="1590040"/>
          </a:xfrm>
          <a:prstGeom prst="rect">
            <a:avLst/>
          </a:prstGeom>
          <a:noFill/>
        </p:spPr>
        <p:txBody>
          <a:bodyPr wrap="square" rtlCol="0" anchor="ctr" anchorCtr="0">
            <a:normAutofit/>
          </a:bodyPr>
          <a:p>
            <a:pPr marL="584200" lvl="1" indent="-279400" algn="l" fontAlgn="ctr">
              <a:lnSpc>
                <a:spcPct val="120000"/>
              </a:lnSpc>
              <a:spcBef>
                <a:spcPts val="0"/>
              </a:spcBef>
              <a:spcAft>
                <a:spcPts val="800"/>
              </a:spcAft>
              <a:buSzPct val="100000"/>
              <a:buFont typeface="Arial" panose="020B0604020202020204" pitchFamily="34" charset="0"/>
              <a:buChar char="○"/>
            </a:pPr>
            <a:r>
              <a:rPr lang="zh-CN" altLang="en-US" sz="1200" spc="6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资料来源：白战涛.“财神”乔丹不玩了[J].改革与理论,1999(Z1):59-60.</a:t>
            </a:r>
            <a:endParaRPr lang="zh-CN" altLang="en-US" sz="1200" spc="6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a:p>
            <a:pPr marL="584200" lvl="1" indent="-279400" algn="l" fontAlgn="ctr">
              <a:lnSpc>
                <a:spcPct val="120000"/>
              </a:lnSpc>
              <a:spcBef>
                <a:spcPts val="0"/>
              </a:spcBef>
              <a:spcAft>
                <a:spcPts val="800"/>
              </a:spcAft>
              <a:buSzPct val="100000"/>
              <a:buFont typeface="Arial" panose="020B0604020202020204" pitchFamily="34" charset="0"/>
              <a:buChar char="○"/>
            </a:pPr>
            <a:r>
              <a:rPr lang="zh-CN" altLang="en-US" sz="1200" spc="6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rPr>
              <a:t>图片来源：《体育画报》乔丹最经典的100张照片. (2016.07.04). [2023.01.07] . http://www.360doc.com/content/16/0704/09/26049565_572835897.shtml</a:t>
            </a:r>
            <a:endParaRPr lang="zh-CN" altLang="en-US" sz="1200" spc="6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Tree>
    <p:custDataLst>
      <p:tags r:id="rId1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4"/>
          <p:cNvSpPr txBox="1"/>
          <p:nvPr>
            <p:custDataLst>
              <p:tags r:id="rId1"/>
            </p:custDataLst>
          </p:nvPr>
        </p:nvSpPr>
        <p:spPr>
          <a:xfrm>
            <a:off x="206693" y="6215380"/>
            <a:ext cx="8959215" cy="533400"/>
          </a:xfrm>
          <a:prstGeom prst="rect">
            <a:avLst/>
          </a:prstGeom>
          <a:noFill/>
        </p:spPr>
        <p:txBody>
          <a:bodyPr wrap="square" rtlCol="0">
            <a:spAutoFit/>
          </a:bodyPr>
          <a:p>
            <a:pPr marL="584200" lvl="1" indent="-279400" algn="l" fontAlgn="ctr">
              <a:lnSpc>
                <a:spcPct val="120000"/>
              </a:lnSpc>
              <a:spcBef>
                <a:spcPts val="0"/>
              </a:spcBef>
              <a:spcAft>
                <a:spcPts val="800"/>
              </a:spcAft>
              <a:buClrTx/>
              <a:buSzTx/>
              <a:buFont typeface="Arial" panose="020B0604020202020204" pitchFamily="34" charset="0"/>
              <a:buChar char="○"/>
            </a:pPr>
            <a:r>
              <a:rPr lang="zh-CN" altLang="en-US" sz="1200" spc="60">
                <a:solidFill>
                  <a:schemeClr val="lt2">
                    <a:lumMod val="25000"/>
                  </a:schemeClr>
                </a:solidFill>
                <a:latin typeface="微软雅黑" panose="020B0503020204020204" charset="-122"/>
                <a:ea typeface="微软雅黑" panose="020B0503020204020204" charset="-122"/>
                <a:cs typeface="微软雅黑" panose="020B0503020204020204" charset="-122"/>
              </a:rPr>
              <a:t>资料来源：南方都市报.近五届赛事净赚超百亿美元 世界杯如何帮国际足联吸金?</a:t>
            </a:r>
            <a:r>
              <a:rPr lang="zh-CN" altLang="en-US" sz="1200" spc="60">
                <a:solidFill>
                  <a:schemeClr val="lt2">
                    <a:lumMod val="25000"/>
                  </a:schemeClr>
                </a:solidFill>
                <a:latin typeface="微软雅黑" panose="020B0503020204020204" charset="-122"/>
                <a:ea typeface="微软雅黑" panose="020B0503020204020204" charset="-122"/>
                <a:cs typeface="微软雅黑" panose="020B0503020204020204" charset="-122"/>
                <a:sym typeface="+mn-ea"/>
              </a:rPr>
              <a:t> (2022.11.23). [2023.01.07] . http://epaper.oeeee.com/epaper/A/html/2022-11/23/content_28123.htm</a:t>
            </a:r>
            <a:endParaRPr lang="zh-CN" altLang="en-US" sz="1200" spc="60">
              <a:solidFill>
                <a:schemeClr val="lt2">
                  <a:lumMod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7" name="矩形 9"/>
          <p:cNvSpPr/>
          <p:nvPr>
            <p:custDataLst>
              <p:tags r:id="rId2"/>
            </p:custDataLst>
          </p:nvPr>
        </p:nvSpPr>
        <p:spPr>
          <a:xfrm>
            <a:off x="444500" y="258445"/>
            <a:ext cx="5652135" cy="5865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18" name="Picture 17" descr="placingpictureplaceholder"/>
          <p:cNvPicPr>
            <a:picLocks noChangeAspect="1"/>
          </p:cNvPicPr>
          <p:nvPr>
            <p:custDataLst>
              <p:tags r:id="rId3"/>
            </p:custDataLst>
          </p:nvPr>
        </p:nvPicPr>
        <p:blipFill>
          <a:blip r:embed="rId4"/>
          <a:srcRect/>
          <a:stretch>
            <a:fillRect/>
          </a:stretch>
        </p:blipFill>
        <p:spPr>
          <a:xfrm>
            <a:off x="584200" y="410785"/>
            <a:ext cx="2271908" cy="2796495"/>
          </a:xfrm>
          <a:prstGeom prst="rect">
            <a:avLst/>
          </a:prstGeom>
        </p:spPr>
      </p:pic>
      <p:pic>
        <p:nvPicPr>
          <p:cNvPr id="19" name="Picture 18" descr="placingpictureplaceholder"/>
          <p:cNvPicPr>
            <a:picLocks noChangeAspect="1"/>
          </p:cNvPicPr>
          <p:nvPr>
            <p:custDataLst>
              <p:tags r:id="rId5"/>
            </p:custDataLst>
          </p:nvPr>
        </p:nvPicPr>
        <p:blipFill>
          <a:blip r:embed="rId6"/>
          <a:srcRect/>
          <a:stretch>
            <a:fillRect/>
          </a:stretch>
        </p:blipFill>
        <p:spPr>
          <a:xfrm>
            <a:off x="584200" y="3292964"/>
            <a:ext cx="2271908" cy="2689431"/>
          </a:xfrm>
          <a:prstGeom prst="rect">
            <a:avLst/>
          </a:prstGeom>
        </p:spPr>
      </p:pic>
      <p:pic>
        <p:nvPicPr>
          <p:cNvPr id="20" name="Picture 19" descr="placingpictureplaceholder"/>
          <p:cNvPicPr>
            <a:picLocks noChangeAspect="1"/>
          </p:cNvPicPr>
          <p:nvPr>
            <p:custDataLst>
              <p:tags r:id="rId7"/>
            </p:custDataLst>
          </p:nvPr>
        </p:nvPicPr>
        <p:blipFill>
          <a:blip r:embed="rId8"/>
          <a:srcRect/>
          <a:stretch>
            <a:fillRect/>
          </a:stretch>
        </p:blipFill>
        <p:spPr>
          <a:xfrm>
            <a:off x="2941955" y="410210"/>
            <a:ext cx="2988945" cy="5572125"/>
          </a:xfrm>
          <a:prstGeom prst="rect">
            <a:avLst/>
          </a:prstGeom>
        </p:spPr>
      </p:pic>
      <p:sp>
        <p:nvSpPr>
          <p:cNvPr id="16" name="文本框 2"/>
          <p:cNvSpPr txBox="1"/>
          <p:nvPr>
            <p:custDataLst>
              <p:tags r:id="rId9"/>
            </p:custDataLst>
          </p:nvPr>
        </p:nvSpPr>
        <p:spPr>
          <a:xfrm>
            <a:off x="6517005" y="595630"/>
            <a:ext cx="5217795" cy="1116965"/>
          </a:xfrm>
          <a:prstGeom prst="rect">
            <a:avLst/>
          </a:prstGeom>
          <a:noFill/>
        </p:spPr>
        <p:txBody>
          <a:bodyPr wrap="square" lIns="63500" tIns="25400" rIns="63500" bIns="25400" rtlCol="0" anchor="ctr" anchorCtr="0">
            <a:normAutofit fontScale="80000"/>
          </a:bodyPr>
          <a:p>
            <a:pPr marL="0" algn="ctr">
              <a:lnSpc>
                <a:spcPct val="100000"/>
              </a:lnSpc>
              <a:spcBef>
                <a:spcPts val="0"/>
              </a:spcBef>
              <a:spcAft>
                <a:spcPts val="0"/>
              </a:spcAft>
              <a:buClrTx/>
              <a:buSzTx/>
              <a:buFontTx/>
              <a:buNone/>
            </a:pPr>
            <a:r>
              <a:rPr lang="zh-CN" altLang="en-US" sz="5000" b="1" smtClean="0">
                <a:ln w="3175">
                  <a:noFill/>
                </a:ln>
                <a:solidFill>
                  <a:srgbClr val="007DE2"/>
                </a:solidFill>
                <a:effectLst/>
                <a:latin typeface="微软雅黑" panose="020B0503020204020204" charset="-122"/>
                <a:ea typeface="微软雅黑" panose="020B0503020204020204" charset="-122"/>
                <a:cs typeface="+mj-cs"/>
              </a:rPr>
              <a:t>世界杯的</a:t>
            </a:r>
            <a:r>
              <a:rPr lang="zh-CN" altLang="en-US" sz="7300" b="1" smtClean="0">
                <a:ln w="3175">
                  <a:noFill/>
                </a:ln>
                <a:solidFill>
                  <a:srgbClr val="007DE2"/>
                </a:solidFill>
                <a:effectLst/>
                <a:latin typeface="微软雅黑" panose="020B0503020204020204" charset="-122"/>
                <a:ea typeface="微软雅黑" panose="020B0503020204020204" charset="-122"/>
                <a:cs typeface="+mj-cs"/>
              </a:rPr>
              <a:t>吸金</a:t>
            </a:r>
            <a:r>
              <a:rPr lang="zh-CN" altLang="en-US" sz="5000" b="1" smtClean="0">
                <a:ln w="3175">
                  <a:noFill/>
                </a:ln>
                <a:solidFill>
                  <a:srgbClr val="007DE2"/>
                </a:solidFill>
                <a:effectLst/>
                <a:latin typeface="微软雅黑" panose="020B0503020204020204" charset="-122"/>
                <a:ea typeface="微软雅黑" panose="020B0503020204020204" charset="-122"/>
                <a:cs typeface="+mj-cs"/>
              </a:rPr>
              <a:t>能力</a:t>
            </a:r>
            <a:endParaRPr lang="zh-CN" altLang="en-US" sz="5000" b="1" smtClean="0">
              <a:ln w="3175">
                <a:noFill/>
              </a:ln>
              <a:solidFill>
                <a:srgbClr val="007DE2"/>
              </a:solidFill>
              <a:effectLst/>
              <a:latin typeface="微软雅黑" panose="020B0503020204020204" charset="-122"/>
              <a:ea typeface="微软雅黑" panose="020B0503020204020204" charset="-122"/>
              <a:cs typeface="+mj-cs"/>
            </a:endParaRPr>
          </a:p>
        </p:txBody>
      </p:sp>
      <p:sp>
        <p:nvSpPr>
          <p:cNvPr id="17" name="Title 6"/>
          <p:cNvSpPr txBox="1"/>
          <p:nvPr>
            <p:custDataLst>
              <p:tags r:id="rId10"/>
            </p:custDataLst>
          </p:nvPr>
        </p:nvSpPr>
        <p:spPr>
          <a:xfrm>
            <a:off x="7581900" y="2057400"/>
            <a:ext cx="3239135" cy="381317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Font typeface="Wingdings" panose="05000000000000000000" charset="0"/>
              <a:buNone/>
            </a:pPr>
            <a:r>
              <a:rPr lang="zh-CN" altLang="en-US" sz="20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历届世界杯，谁是赢家?</a:t>
            </a:r>
            <a:endParaRPr lang="zh-CN" altLang="en-US" sz="2000" spc="16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787400" lvl="1" indent="-381000" algn="l" fontAlgn="ctr">
              <a:lnSpc>
                <a:spcPct val="120000"/>
              </a:lnSpc>
              <a:spcBef>
                <a:spcPts val="0"/>
              </a:spcBef>
              <a:spcAft>
                <a:spcPts val="800"/>
              </a:spcAft>
              <a:buSzPct val="100000"/>
              <a:buFont typeface="Arial" panose="020B0604020202020204" pitchFamily="34" charset="0"/>
              <a:buChar char="○"/>
            </a:pPr>
            <a:r>
              <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举办国</a:t>
            </a:r>
            <a:endPar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787400" lvl="1" indent="-381000" algn="l" fontAlgn="ctr">
              <a:lnSpc>
                <a:spcPct val="120000"/>
              </a:lnSpc>
              <a:spcBef>
                <a:spcPts val="0"/>
              </a:spcBef>
              <a:spcAft>
                <a:spcPts val="800"/>
              </a:spcAft>
              <a:buSzPct val="100000"/>
              <a:buFont typeface="Arial" panose="020B0604020202020204" pitchFamily="34" charset="0"/>
              <a:buChar char="○"/>
            </a:pPr>
            <a:r>
              <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冠军球队</a:t>
            </a:r>
            <a:endPar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787400" lvl="1" indent="-381000" algn="l" fontAlgn="ctr">
              <a:lnSpc>
                <a:spcPct val="120000"/>
              </a:lnSpc>
              <a:spcBef>
                <a:spcPts val="0"/>
              </a:spcBef>
              <a:spcAft>
                <a:spcPts val="800"/>
              </a:spcAft>
              <a:buSzPct val="100000"/>
              <a:buFont typeface="Arial" panose="020B0604020202020204" pitchFamily="34" charset="0"/>
              <a:buChar char="○"/>
            </a:pPr>
            <a:r>
              <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赞助商家</a:t>
            </a:r>
            <a:endPar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787400" lvl="1" indent="-381000" algn="l" fontAlgn="ctr">
              <a:lnSpc>
                <a:spcPct val="120000"/>
              </a:lnSpc>
              <a:spcBef>
                <a:spcPts val="0"/>
              </a:spcBef>
              <a:spcAft>
                <a:spcPts val="800"/>
              </a:spcAft>
              <a:buSzPct val="100000"/>
              <a:buFont typeface="Arial" panose="020B0604020202020204" pitchFamily="34" charset="0"/>
              <a:buChar char="○"/>
            </a:pPr>
            <a:r>
              <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狂欢民众</a:t>
            </a:r>
            <a:endPar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787400" lvl="1" indent="-381000" algn="l" fontAlgn="ctr">
              <a:lnSpc>
                <a:spcPct val="120000"/>
              </a:lnSpc>
              <a:spcBef>
                <a:spcPts val="0"/>
              </a:spcBef>
              <a:spcAft>
                <a:spcPts val="800"/>
              </a:spcAft>
              <a:buSzPct val="100000"/>
              <a:buFont typeface="Arial" panose="020B0604020202020204" pitchFamily="34" charset="0"/>
              <a:buChar char="○"/>
            </a:pPr>
            <a:r>
              <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国际足联(FIFA)</a:t>
            </a:r>
            <a:endParaRPr lang="zh-CN" altLang="en-US" sz="2000"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marL="787400" lvl="1" indent="-381000" algn="l" fontAlgn="ctr">
              <a:lnSpc>
                <a:spcPct val="120000"/>
              </a:lnSpc>
              <a:spcBef>
                <a:spcPts val="0"/>
              </a:spcBef>
              <a:spcAft>
                <a:spcPts val="800"/>
              </a:spcAft>
              <a:buSzPct val="100000"/>
              <a:buFont typeface="Arial" panose="020B0604020202020204" pitchFamily="34" charset="0"/>
              <a:buChar char="○"/>
            </a:pPr>
            <a:r>
              <a:rPr lang="en-US" altLang="zh-CN" sz="2000"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endParaRPr lang="en-US" altLang="zh-CN" sz="2000"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4" name="矩形 5"/>
          <p:cNvSpPr/>
          <p:nvPr>
            <p:custDataLst>
              <p:tags r:id="rId11"/>
            </p:custDataLst>
          </p:nvPr>
        </p:nvSpPr>
        <p:spPr>
          <a:xfrm>
            <a:off x="6833235" y="1828800"/>
            <a:ext cx="4901565" cy="1123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685800"/>
            <a:endParaRPr lang="zh-CN" altLang="en-US">
              <a:solidFill>
                <a:srgbClr val="FFFFFF"/>
              </a:solidFill>
              <a:latin typeface="微软雅黑" panose="020B0503020204020204" charset="-122"/>
              <a:ea typeface="微软雅黑" panose="020B0503020204020204" charset="-122"/>
              <a:cs typeface="Arial" panose="020B0604020202020204" pitchFamily="34" charset="0"/>
            </a:endParaRPr>
          </a:p>
        </p:txBody>
      </p:sp>
      <p:cxnSp>
        <p:nvCxnSpPr>
          <p:cNvPr id="26" name="直接连接符 25"/>
          <p:cNvCxnSpPr/>
          <p:nvPr>
            <p:custDataLst>
              <p:tags r:id="rId12"/>
            </p:custDataLst>
          </p:nvPr>
        </p:nvCxnSpPr>
        <p:spPr>
          <a:xfrm>
            <a:off x="6732785" y="5870575"/>
            <a:ext cx="5458949" cy="0"/>
          </a:xfrm>
          <a:prstGeom prst="line">
            <a:avLst/>
          </a:prstGeom>
          <a:ln w="6350">
            <a:gradFill flip="none" rotWithShape="1">
              <a:gsLst>
                <a:gs pos="0">
                  <a:srgbClr val="F7FBF8">
                    <a:alpha val="0"/>
                  </a:srgbClr>
                </a:gs>
                <a:gs pos="34000">
                  <a:srgbClr val="186E9D">
                    <a:lumMod val="75000"/>
                  </a:srgbClr>
                </a:gs>
                <a:gs pos="71000">
                  <a:srgbClr val="73BFEA">
                    <a:lumMod val="60000"/>
                    <a:lumOff val="40000"/>
                  </a:srgbClr>
                </a:gs>
                <a:gs pos="100000">
                  <a:srgbClr val="F7FBF8">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Tree>
    <p:custDataLst>
      <p:tags r:id="rId1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6"/>
          <p:cNvSpPr txBox="1"/>
          <p:nvPr>
            <p:custDataLst>
              <p:tags r:id="rId1"/>
            </p:custDataLst>
          </p:nvPr>
        </p:nvSpPr>
        <p:spPr>
          <a:xfrm>
            <a:off x="1550353" y="6170295"/>
            <a:ext cx="9091295" cy="533400"/>
          </a:xfrm>
          <a:prstGeom prst="rect">
            <a:avLst/>
          </a:prstGeom>
          <a:noFill/>
        </p:spPr>
        <p:txBody>
          <a:bodyPr wrap="square" rtlCol="0">
            <a:spAutoFit/>
          </a:bodyPr>
          <a:p>
            <a:pPr marL="584200" lvl="1" indent="-279400" algn="l" fontAlgn="ctr">
              <a:lnSpc>
                <a:spcPct val="120000"/>
              </a:lnSpc>
              <a:spcBef>
                <a:spcPts val="0"/>
              </a:spcBef>
              <a:spcAft>
                <a:spcPts val="800"/>
              </a:spcAft>
              <a:buClrTx/>
              <a:buSzTx/>
              <a:buFont typeface="Arial" panose="020B0604020202020204" pitchFamily="34" charset="0"/>
              <a:buChar char="○"/>
            </a:pPr>
            <a:r>
              <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rPr>
              <a:t>数据来源：国家体育总局. 2021年全国体育产业总规模与增加值数据公告. (2022.12.30). [2023.01.07] . https://www.sport.gov.cn/n315/n20001395/c25062819/content.html</a:t>
            </a:r>
            <a:endParaRPr lang="zh-CN" altLang="en-US" sz="1200" spc="160">
              <a:ln w="3175">
                <a:noFill/>
                <a:prstDash val="dash"/>
              </a:ln>
              <a:solidFill>
                <a:schemeClr val="dk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9" name="文本框 2" descr="7b0a20202020227461726765744d6f64756c65223a202270726f636573734f6e6c696e65466f6e7473220a7d0a"/>
          <p:cNvSpPr txBox="1"/>
          <p:nvPr>
            <p:custDataLst>
              <p:tags r:id="rId2"/>
            </p:custDataLst>
          </p:nvPr>
        </p:nvSpPr>
        <p:spPr>
          <a:xfrm>
            <a:off x="822325" y="762000"/>
            <a:ext cx="4203065" cy="1803400"/>
          </a:xfrm>
          <a:prstGeom prst="rect">
            <a:avLst/>
          </a:prstGeom>
          <a:noFill/>
        </p:spPr>
        <p:txBody>
          <a:bodyPr wrap="square" lIns="63500" tIns="25400" rIns="63500" bIns="25400" rtlCol="0" anchor="b" anchorCtr="0">
            <a:normAutofit fontScale="80000"/>
          </a:bodyPr>
          <a:p>
            <a:pPr algn="ctr" fontAlgn="auto">
              <a:lnSpc>
                <a:spcPct val="100000"/>
              </a:lnSpc>
              <a:spcBef>
                <a:spcPts val="0"/>
              </a:spcBef>
              <a:spcAft>
                <a:spcPts val="0"/>
              </a:spcAft>
              <a:buClrTx/>
              <a:buSzTx/>
              <a:buFontTx/>
              <a:buNone/>
            </a:pPr>
            <a:r>
              <a:rPr lang="zh-CN" altLang="en-US" sz="5000" b="1" smtClean="0">
                <a:ln w="3175">
                  <a:noFill/>
                </a:ln>
                <a:solidFill>
                  <a:srgbClr val="007DE2"/>
                </a:solidFill>
                <a:effectLst/>
                <a:latin typeface="微软雅黑" panose="020B0503020204020204" charset="-122"/>
                <a:ea typeface="微软雅黑" panose="020B0503020204020204" charset="-122"/>
                <a:cs typeface="+mj-cs"/>
              </a:rPr>
              <a:t>我国体育产业</a:t>
            </a:r>
            <a:endParaRPr lang="zh-CN" altLang="en-US" sz="5000" b="1" smtClean="0">
              <a:ln w="3175">
                <a:noFill/>
              </a:ln>
              <a:solidFill>
                <a:srgbClr val="007DE2"/>
              </a:solidFill>
              <a:effectLst/>
              <a:latin typeface="微软雅黑" panose="020B0503020204020204" charset="-122"/>
              <a:ea typeface="微软雅黑" panose="020B0503020204020204" charset="-122"/>
              <a:cs typeface="+mj-cs"/>
            </a:endParaRPr>
          </a:p>
          <a:p>
            <a:pPr algn="ctr" fontAlgn="auto">
              <a:lnSpc>
                <a:spcPct val="100000"/>
              </a:lnSpc>
              <a:spcBef>
                <a:spcPts val="0"/>
              </a:spcBef>
              <a:spcAft>
                <a:spcPts val="0"/>
              </a:spcAft>
              <a:buClrTx/>
              <a:buSzTx/>
              <a:buFontTx/>
              <a:buNone/>
            </a:pPr>
            <a:r>
              <a:rPr lang="zh-CN" altLang="en-US" sz="5000" b="1" smtClean="0">
                <a:ln w="3175">
                  <a:noFill/>
                </a:ln>
                <a:solidFill>
                  <a:srgbClr val="007DE2"/>
                </a:solidFill>
                <a:effectLst/>
                <a:latin typeface="微软雅黑" panose="020B0503020204020204" charset="-122"/>
                <a:ea typeface="微软雅黑" panose="020B0503020204020204" charset="-122"/>
                <a:cs typeface="+mj-cs"/>
              </a:rPr>
              <a:t>实现</a:t>
            </a:r>
            <a:r>
              <a:rPr lang="zh-CN" altLang="en-US" sz="6700" b="1" smtClean="0">
                <a:ln w="3175">
                  <a:noFill/>
                </a:ln>
                <a:solidFill>
                  <a:srgbClr val="007DE2"/>
                </a:solidFill>
                <a:effectLst/>
                <a:latin typeface="微软雅黑" panose="020B0503020204020204" charset="-122"/>
                <a:ea typeface="微软雅黑" panose="020B0503020204020204" charset="-122"/>
                <a:cs typeface="+mj-cs"/>
              </a:rPr>
              <a:t>较快增长</a:t>
            </a:r>
            <a:endParaRPr lang="zh-CN" altLang="en-US" sz="6700" b="1" smtClean="0">
              <a:ln w="3175">
                <a:noFill/>
              </a:ln>
              <a:solidFill>
                <a:srgbClr val="007DE2"/>
              </a:solidFill>
              <a:effectLst/>
              <a:latin typeface="微软雅黑" panose="020B0503020204020204" charset="-122"/>
              <a:ea typeface="微软雅黑" panose="020B0503020204020204" charset="-122"/>
              <a:cs typeface="+mj-cs"/>
            </a:endParaRPr>
          </a:p>
        </p:txBody>
      </p:sp>
      <p:pic>
        <p:nvPicPr>
          <p:cNvPr id="4" name="图片 3" descr="7b0a20202020227069636672616d65646573223a2022220a7d0a"/>
          <p:cNvPicPr>
            <a:picLocks noChangeAspect="1"/>
          </p:cNvPicPr>
          <p:nvPr>
            <p:custDataLst>
              <p:tags r:id="rId3"/>
            </p:custDataLst>
          </p:nvPr>
        </p:nvPicPr>
        <p:blipFill rotWithShape="1">
          <a:blip r:embed="rId4"/>
          <a:srcRect/>
          <a:stretch>
            <a:fillRect/>
          </a:stretch>
        </p:blipFill>
        <p:spPr>
          <a:xfrm>
            <a:off x="6095365" y="335915"/>
            <a:ext cx="5755640" cy="4373245"/>
          </a:xfrm>
          <a:prstGeom prst="rect">
            <a:avLst/>
          </a:prstGeom>
          <a:ln>
            <a:solidFill>
              <a:schemeClr val="accent1"/>
            </a:solidFill>
          </a:ln>
        </p:spPr>
      </p:pic>
      <p:grpSp>
        <p:nvGrpSpPr>
          <p:cNvPr id="7" name="组合 6"/>
          <p:cNvGrpSpPr/>
          <p:nvPr>
            <p:custDataLst>
              <p:tags r:id="rId5"/>
            </p:custDataLst>
          </p:nvPr>
        </p:nvGrpSpPr>
        <p:grpSpPr>
          <a:xfrm>
            <a:off x="705873" y="3189185"/>
            <a:ext cx="7639684" cy="1297940"/>
            <a:chOff x="2022580" y="1327905"/>
            <a:chExt cx="6192967" cy="1052151"/>
          </a:xfrm>
        </p:grpSpPr>
        <p:sp>
          <p:nvSpPr>
            <p:cNvPr id="6" name="Freeform 13"/>
            <p:cNvSpPr>
              <a:spLocks noChangeAspect="1" noEditPoints="1"/>
            </p:cNvSpPr>
            <p:nvPr>
              <p:custDataLst>
                <p:tags r:id="rId6"/>
              </p:custDataLst>
            </p:nvPr>
          </p:nvSpPr>
          <p:spPr bwMode="auto">
            <a:xfrm>
              <a:off x="2022580" y="1327905"/>
              <a:ext cx="374739" cy="571888"/>
            </a:xfrm>
            <a:custGeom>
              <a:avLst/>
              <a:gdLst>
                <a:gd name="T0" fmla="*/ 82 w 128"/>
                <a:gd name="T1" fmla="*/ 137 h 196"/>
                <a:gd name="T2" fmla="*/ 103 w 128"/>
                <a:gd name="T3" fmla="*/ 90 h 196"/>
                <a:gd name="T4" fmla="*/ 63 w 128"/>
                <a:gd name="T5" fmla="*/ 183 h 196"/>
                <a:gd name="T6" fmla="*/ 101 w 128"/>
                <a:gd name="T7" fmla="*/ 178 h 196"/>
                <a:gd name="T8" fmla="*/ 101 w 128"/>
                <a:gd name="T9" fmla="*/ 177 h 196"/>
                <a:gd name="T10" fmla="*/ 103 w 128"/>
                <a:gd name="T11" fmla="*/ 157 h 196"/>
                <a:gd name="T12" fmla="*/ 43 w 128"/>
                <a:gd name="T13" fmla="*/ 182 h 196"/>
                <a:gd name="T14" fmla="*/ 103 w 128"/>
                <a:gd name="T15" fmla="*/ 170 h 196"/>
                <a:gd name="T16" fmla="*/ 49 w 128"/>
                <a:gd name="T17" fmla="*/ 127 h 196"/>
                <a:gd name="T18" fmla="*/ 90 w 128"/>
                <a:gd name="T19" fmla="*/ 108 h 196"/>
                <a:gd name="T20" fmla="*/ 87 w 128"/>
                <a:gd name="T21" fmla="*/ 186 h 196"/>
                <a:gd name="T22" fmla="*/ 16 w 128"/>
                <a:gd name="T23" fmla="*/ 148 h 196"/>
                <a:gd name="T24" fmla="*/ 112 w 128"/>
                <a:gd name="T25" fmla="*/ 35 h 196"/>
                <a:gd name="T26" fmla="*/ 89 w 128"/>
                <a:gd name="T27" fmla="*/ 110 h 196"/>
                <a:gd name="T28" fmla="*/ 78 w 128"/>
                <a:gd name="T29" fmla="*/ 182 h 196"/>
                <a:gd name="T30" fmla="*/ 48 w 128"/>
                <a:gd name="T31" fmla="*/ 131 h 196"/>
                <a:gd name="T32" fmla="*/ 106 w 128"/>
                <a:gd name="T33" fmla="*/ 66 h 196"/>
                <a:gd name="T34" fmla="*/ 93 w 128"/>
                <a:gd name="T35" fmla="*/ 105 h 196"/>
                <a:gd name="T36" fmla="*/ 75 w 128"/>
                <a:gd name="T37" fmla="*/ 144 h 196"/>
                <a:gd name="T38" fmla="*/ 107 w 128"/>
                <a:gd name="T39" fmla="*/ 157 h 196"/>
                <a:gd name="T40" fmla="*/ 39 w 128"/>
                <a:gd name="T41" fmla="*/ 175 h 196"/>
                <a:gd name="T42" fmla="*/ 44 w 128"/>
                <a:gd name="T43" fmla="*/ 177 h 196"/>
                <a:gd name="T44" fmla="*/ 89 w 128"/>
                <a:gd name="T45" fmla="*/ 121 h 196"/>
                <a:gd name="T46" fmla="*/ 85 w 128"/>
                <a:gd name="T47" fmla="*/ 185 h 196"/>
                <a:gd name="T48" fmla="*/ 83 w 128"/>
                <a:gd name="T49" fmla="*/ 123 h 196"/>
                <a:gd name="T50" fmla="*/ 46 w 128"/>
                <a:gd name="T51" fmla="*/ 176 h 196"/>
                <a:gd name="T52" fmla="*/ 86 w 128"/>
                <a:gd name="T53" fmla="*/ 109 h 196"/>
                <a:gd name="T54" fmla="*/ 100 w 128"/>
                <a:gd name="T55" fmla="*/ 67 h 196"/>
                <a:gd name="T56" fmla="*/ 111 w 128"/>
                <a:gd name="T57" fmla="*/ 25 h 196"/>
                <a:gd name="T58" fmla="*/ 38 w 128"/>
                <a:gd name="T59" fmla="*/ 183 h 196"/>
                <a:gd name="T60" fmla="*/ 67 w 128"/>
                <a:gd name="T61" fmla="*/ 183 h 196"/>
                <a:gd name="T62" fmla="*/ 33 w 128"/>
                <a:gd name="T63" fmla="*/ 183 h 196"/>
                <a:gd name="T64" fmla="*/ 102 w 128"/>
                <a:gd name="T65" fmla="*/ 57 h 196"/>
                <a:gd name="T66" fmla="*/ 117 w 128"/>
                <a:gd name="T67" fmla="*/ 32 h 196"/>
                <a:gd name="T68" fmla="*/ 52 w 128"/>
                <a:gd name="T69" fmla="*/ 42 h 196"/>
                <a:gd name="T70" fmla="*/ 109 w 128"/>
                <a:gd name="T71" fmla="*/ 34 h 196"/>
                <a:gd name="T72" fmla="*/ 104 w 128"/>
                <a:gd name="T73" fmla="*/ 22 h 196"/>
                <a:gd name="T74" fmla="*/ 94 w 128"/>
                <a:gd name="T75" fmla="*/ 30 h 196"/>
                <a:gd name="T76" fmla="*/ 87 w 128"/>
                <a:gd name="T77" fmla="*/ 53 h 196"/>
                <a:gd name="T78" fmla="*/ 89 w 128"/>
                <a:gd name="T79" fmla="*/ 30 h 196"/>
                <a:gd name="T80" fmla="*/ 55 w 128"/>
                <a:gd name="T81" fmla="*/ 42 h 196"/>
                <a:gd name="T82" fmla="*/ 53 w 128"/>
                <a:gd name="T83" fmla="*/ 141 h 196"/>
                <a:gd name="T84" fmla="*/ 52 w 128"/>
                <a:gd name="T85" fmla="*/ 166 h 196"/>
                <a:gd name="T86" fmla="*/ 60 w 128"/>
                <a:gd name="T87" fmla="*/ 162 h 196"/>
                <a:gd name="T88" fmla="*/ 89 w 128"/>
                <a:gd name="T89" fmla="*/ 173 h 196"/>
                <a:gd name="T90" fmla="*/ 100 w 128"/>
                <a:gd name="T91" fmla="*/ 19 h 196"/>
                <a:gd name="T92" fmla="*/ 26 w 128"/>
                <a:gd name="T93" fmla="*/ 137 h 196"/>
                <a:gd name="T94" fmla="*/ 31 w 128"/>
                <a:gd name="T95" fmla="*/ 78 h 196"/>
                <a:gd name="T96" fmla="*/ 65 w 128"/>
                <a:gd name="T97" fmla="*/ 8 h 196"/>
                <a:gd name="T98" fmla="*/ 118 w 128"/>
                <a:gd name="T99" fmla="*/ 16 h 196"/>
                <a:gd name="T100" fmla="*/ 117 w 128"/>
                <a:gd name="T101" fmla="*/ 50 h 196"/>
                <a:gd name="T102" fmla="*/ 110 w 128"/>
                <a:gd name="T103" fmla="*/ 67 h 196"/>
                <a:gd name="T104" fmla="*/ 104 w 128"/>
                <a:gd name="T105" fmla="*/ 94 h 196"/>
                <a:gd name="T106" fmla="*/ 96 w 128"/>
                <a:gd name="T107" fmla="*/ 112 h 196"/>
                <a:gd name="T108" fmla="*/ 90 w 128"/>
                <a:gd name="T109" fmla="*/ 137 h 196"/>
                <a:gd name="T110" fmla="*/ 112 w 128"/>
                <a:gd name="T111" fmla="*/ 159 h 196"/>
                <a:gd name="T112" fmla="*/ 108 w 128"/>
                <a:gd name="T113" fmla="*/ 181 h 196"/>
                <a:gd name="T114" fmla="*/ 89 w 128"/>
                <a:gd name="T115" fmla="*/ 190 h 196"/>
                <a:gd name="T116" fmla="*/ 30 w 128"/>
                <a:gd name="T117" fmla="*/ 18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96">
                  <a:moveTo>
                    <a:pt x="110" y="32"/>
                  </a:moveTo>
                  <a:cubicBezTo>
                    <a:pt x="110" y="31"/>
                    <a:pt x="110" y="31"/>
                    <a:pt x="110" y="31"/>
                  </a:cubicBezTo>
                  <a:cubicBezTo>
                    <a:pt x="110" y="31"/>
                    <a:pt x="109" y="32"/>
                    <a:pt x="110" y="32"/>
                  </a:cubicBezTo>
                  <a:close/>
                  <a:moveTo>
                    <a:pt x="87" y="145"/>
                  </a:moveTo>
                  <a:cubicBezTo>
                    <a:pt x="90" y="146"/>
                    <a:pt x="90" y="146"/>
                    <a:pt x="90" y="146"/>
                  </a:cubicBezTo>
                  <a:cubicBezTo>
                    <a:pt x="89" y="145"/>
                    <a:pt x="88" y="145"/>
                    <a:pt x="87" y="145"/>
                  </a:cubicBezTo>
                  <a:close/>
                  <a:moveTo>
                    <a:pt x="81" y="136"/>
                  </a:moveTo>
                  <a:cubicBezTo>
                    <a:pt x="81" y="136"/>
                    <a:pt x="81" y="136"/>
                    <a:pt x="81" y="136"/>
                  </a:cubicBezTo>
                  <a:cubicBezTo>
                    <a:pt x="82" y="137"/>
                    <a:pt x="82" y="137"/>
                    <a:pt x="82" y="137"/>
                  </a:cubicBezTo>
                  <a:cubicBezTo>
                    <a:pt x="82" y="137"/>
                    <a:pt x="83" y="138"/>
                    <a:pt x="83" y="138"/>
                  </a:cubicBezTo>
                  <a:cubicBezTo>
                    <a:pt x="83" y="137"/>
                    <a:pt x="83" y="137"/>
                    <a:pt x="82" y="137"/>
                  </a:cubicBezTo>
                  <a:cubicBezTo>
                    <a:pt x="82" y="136"/>
                    <a:pt x="82" y="136"/>
                    <a:pt x="81" y="136"/>
                  </a:cubicBezTo>
                  <a:close/>
                  <a:moveTo>
                    <a:pt x="101" y="97"/>
                  </a:moveTo>
                  <a:cubicBezTo>
                    <a:pt x="101" y="97"/>
                    <a:pt x="102" y="98"/>
                    <a:pt x="102" y="98"/>
                  </a:cubicBezTo>
                  <a:cubicBezTo>
                    <a:pt x="102" y="97"/>
                    <a:pt x="102" y="97"/>
                    <a:pt x="101" y="96"/>
                  </a:cubicBezTo>
                  <a:cubicBezTo>
                    <a:pt x="101" y="96"/>
                    <a:pt x="100" y="96"/>
                    <a:pt x="101" y="97"/>
                  </a:cubicBezTo>
                  <a:close/>
                  <a:moveTo>
                    <a:pt x="60" y="183"/>
                  </a:moveTo>
                  <a:cubicBezTo>
                    <a:pt x="60" y="183"/>
                    <a:pt x="60" y="183"/>
                    <a:pt x="60" y="183"/>
                  </a:cubicBezTo>
                  <a:cubicBezTo>
                    <a:pt x="60" y="183"/>
                    <a:pt x="61" y="185"/>
                    <a:pt x="62" y="184"/>
                  </a:cubicBezTo>
                  <a:cubicBezTo>
                    <a:pt x="61" y="184"/>
                    <a:pt x="61" y="183"/>
                    <a:pt x="60" y="183"/>
                  </a:cubicBezTo>
                  <a:cubicBezTo>
                    <a:pt x="60" y="182"/>
                    <a:pt x="60" y="182"/>
                    <a:pt x="60" y="183"/>
                  </a:cubicBezTo>
                  <a:close/>
                  <a:moveTo>
                    <a:pt x="103" y="90"/>
                  </a:moveTo>
                  <a:cubicBezTo>
                    <a:pt x="102" y="91"/>
                    <a:pt x="103" y="91"/>
                    <a:pt x="103" y="91"/>
                  </a:cubicBezTo>
                  <a:cubicBezTo>
                    <a:pt x="103" y="92"/>
                    <a:pt x="104" y="93"/>
                    <a:pt x="104" y="92"/>
                  </a:cubicBezTo>
                  <a:cubicBezTo>
                    <a:pt x="103" y="91"/>
                    <a:pt x="103" y="90"/>
                    <a:pt x="103" y="90"/>
                  </a:cubicBezTo>
                  <a:close/>
                  <a:moveTo>
                    <a:pt x="103" y="166"/>
                  </a:moveTo>
                  <a:cubicBezTo>
                    <a:pt x="103" y="166"/>
                    <a:pt x="102" y="166"/>
                    <a:pt x="102" y="166"/>
                  </a:cubicBezTo>
                  <a:cubicBezTo>
                    <a:pt x="102" y="165"/>
                    <a:pt x="101" y="164"/>
                    <a:pt x="101" y="164"/>
                  </a:cubicBezTo>
                  <a:cubicBezTo>
                    <a:pt x="101" y="165"/>
                    <a:pt x="102" y="166"/>
                    <a:pt x="103" y="166"/>
                  </a:cubicBezTo>
                  <a:close/>
                  <a:moveTo>
                    <a:pt x="62" y="182"/>
                  </a:moveTo>
                  <a:cubicBezTo>
                    <a:pt x="62" y="182"/>
                    <a:pt x="62" y="182"/>
                    <a:pt x="62" y="182"/>
                  </a:cubicBezTo>
                  <a:cubicBezTo>
                    <a:pt x="62" y="182"/>
                    <a:pt x="62" y="182"/>
                    <a:pt x="62" y="182"/>
                  </a:cubicBezTo>
                  <a:cubicBezTo>
                    <a:pt x="63" y="183"/>
                    <a:pt x="63" y="183"/>
                    <a:pt x="63" y="183"/>
                  </a:cubicBezTo>
                  <a:cubicBezTo>
                    <a:pt x="63" y="183"/>
                    <a:pt x="63" y="184"/>
                    <a:pt x="63" y="184"/>
                  </a:cubicBezTo>
                  <a:cubicBezTo>
                    <a:pt x="64" y="184"/>
                    <a:pt x="64" y="185"/>
                    <a:pt x="65" y="185"/>
                  </a:cubicBezTo>
                  <a:cubicBezTo>
                    <a:pt x="65" y="185"/>
                    <a:pt x="65" y="184"/>
                    <a:pt x="64" y="184"/>
                  </a:cubicBezTo>
                  <a:cubicBezTo>
                    <a:pt x="64" y="184"/>
                    <a:pt x="64" y="184"/>
                    <a:pt x="63" y="184"/>
                  </a:cubicBezTo>
                  <a:cubicBezTo>
                    <a:pt x="63" y="183"/>
                    <a:pt x="63" y="183"/>
                    <a:pt x="63" y="183"/>
                  </a:cubicBezTo>
                  <a:cubicBezTo>
                    <a:pt x="62" y="182"/>
                    <a:pt x="62" y="182"/>
                    <a:pt x="62" y="182"/>
                  </a:cubicBezTo>
                  <a:cubicBezTo>
                    <a:pt x="62" y="182"/>
                    <a:pt x="62" y="182"/>
                    <a:pt x="62" y="182"/>
                  </a:cubicBezTo>
                  <a:close/>
                  <a:moveTo>
                    <a:pt x="100" y="176"/>
                  </a:moveTo>
                  <a:cubicBezTo>
                    <a:pt x="100" y="177"/>
                    <a:pt x="100" y="177"/>
                    <a:pt x="100" y="177"/>
                  </a:cubicBezTo>
                  <a:cubicBezTo>
                    <a:pt x="100" y="177"/>
                    <a:pt x="100" y="177"/>
                    <a:pt x="101" y="177"/>
                  </a:cubicBezTo>
                  <a:cubicBezTo>
                    <a:pt x="101" y="178"/>
                    <a:pt x="101" y="178"/>
                    <a:pt x="101" y="178"/>
                  </a:cubicBezTo>
                  <a:cubicBezTo>
                    <a:pt x="101" y="178"/>
                    <a:pt x="101" y="178"/>
                    <a:pt x="101" y="178"/>
                  </a:cubicBezTo>
                  <a:cubicBezTo>
                    <a:pt x="101" y="178"/>
                    <a:pt x="101" y="179"/>
                    <a:pt x="102" y="179"/>
                  </a:cubicBezTo>
                  <a:cubicBezTo>
                    <a:pt x="102" y="179"/>
                    <a:pt x="102" y="179"/>
                    <a:pt x="102" y="179"/>
                  </a:cubicBezTo>
                  <a:cubicBezTo>
                    <a:pt x="103" y="179"/>
                    <a:pt x="103" y="179"/>
                    <a:pt x="103" y="179"/>
                  </a:cubicBezTo>
                  <a:cubicBezTo>
                    <a:pt x="103" y="180"/>
                    <a:pt x="103" y="180"/>
                    <a:pt x="103" y="181"/>
                  </a:cubicBezTo>
                  <a:cubicBezTo>
                    <a:pt x="104" y="180"/>
                    <a:pt x="103" y="180"/>
                    <a:pt x="103" y="179"/>
                  </a:cubicBezTo>
                  <a:cubicBezTo>
                    <a:pt x="102" y="179"/>
                    <a:pt x="102" y="179"/>
                    <a:pt x="102" y="179"/>
                  </a:cubicBezTo>
                  <a:cubicBezTo>
                    <a:pt x="102" y="179"/>
                    <a:pt x="102" y="179"/>
                    <a:pt x="102" y="179"/>
                  </a:cubicBezTo>
                  <a:cubicBezTo>
                    <a:pt x="102" y="178"/>
                    <a:pt x="102" y="178"/>
                    <a:pt x="101" y="178"/>
                  </a:cubicBezTo>
                  <a:cubicBezTo>
                    <a:pt x="101" y="178"/>
                    <a:pt x="101" y="178"/>
                    <a:pt x="101" y="178"/>
                  </a:cubicBezTo>
                  <a:cubicBezTo>
                    <a:pt x="101" y="177"/>
                    <a:pt x="101" y="177"/>
                    <a:pt x="101" y="177"/>
                  </a:cubicBezTo>
                  <a:cubicBezTo>
                    <a:pt x="100" y="177"/>
                    <a:pt x="100" y="177"/>
                    <a:pt x="100" y="177"/>
                  </a:cubicBezTo>
                  <a:lnTo>
                    <a:pt x="100" y="176"/>
                  </a:lnTo>
                  <a:close/>
                  <a:moveTo>
                    <a:pt x="103" y="157"/>
                  </a:moveTo>
                  <a:cubicBezTo>
                    <a:pt x="103" y="157"/>
                    <a:pt x="103" y="158"/>
                    <a:pt x="104" y="158"/>
                  </a:cubicBezTo>
                  <a:cubicBezTo>
                    <a:pt x="104" y="159"/>
                    <a:pt x="104" y="159"/>
                    <a:pt x="104" y="159"/>
                  </a:cubicBezTo>
                  <a:cubicBezTo>
                    <a:pt x="104" y="159"/>
                    <a:pt x="105" y="160"/>
                    <a:pt x="105" y="160"/>
                  </a:cubicBezTo>
                  <a:cubicBezTo>
                    <a:pt x="105" y="160"/>
                    <a:pt x="106" y="161"/>
                    <a:pt x="106" y="160"/>
                  </a:cubicBezTo>
                  <a:cubicBezTo>
                    <a:pt x="105" y="160"/>
                    <a:pt x="105" y="160"/>
                    <a:pt x="105" y="160"/>
                  </a:cubicBezTo>
                  <a:cubicBezTo>
                    <a:pt x="105" y="159"/>
                    <a:pt x="105" y="159"/>
                    <a:pt x="104" y="159"/>
                  </a:cubicBezTo>
                  <a:cubicBezTo>
                    <a:pt x="104" y="158"/>
                    <a:pt x="104" y="158"/>
                    <a:pt x="104" y="158"/>
                  </a:cubicBezTo>
                  <a:cubicBezTo>
                    <a:pt x="104" y="158"/>
                    <a:pt x="103" y="157"/>
                    <a:pt x="103" y="157"/>
                  </a:cubicBezTo>
                  <a:close/>
                  <a:moveTo>
                    <a:pt x="96" y="182"/>
                  </a:moveTo>
                  <a:cubicBezTo>
                    <a:pt x="96" y="182"/>
                    <a:pt x="96" y="182"/>
                    <a:pt x="96" y="182"/>
                  </a:cubicBezTo>
                  <a:cubicBezTo>
                    <a:pt x="97" y="183"/>
                    <a:pt x="97" y="183"/>
                    <a:pt x="97" y="183"/>
                  </a:cubicBezTo>
                  <a:cubicBezTo>
                    <a:pt x="97" y="184"/>
                    <a:pt x="98" y="185"/>
                    <a:pt x="99" y="185"/>
                  </a:cubicBezTo>
                  <a:cubicBezTo>
                    <a:pt x="99" y="186"/>
                    <a:pt x="99" y="185"/>
                    <a:pt x="99" y="185"/>
                  </a:cubicBezTo>
                  <a:cubicBezTo>
                    <a:pt x="98" y="184"/>
                    <a:pt x="98" y="183"/>
                    <a:pt x="97" y="183"/>
                  </a:cubicBezTo>
                  <a:cubicBezTo>
                    <a:pt x="96" y="182"/>
                    <a:pt x="96" y="182"/>
                    <a:pt x="96" y="182"/>
                  </a:cubicBezTo>
                  <a:close/>
                  <a:moveTo>
                    <a:pt x="40" y="179"/>
                  </a:moveTo>
                  <a:cubicBezTo>
                    <a:pt x="40" y="179"/>
                    <a:pt x="40" y="179"/>
                    <a:pt x="40" y="179"/>
                  </a:cubicBezTo>
                  <a:cubicBezTo>
                    <a:pt x="41" y="180"/>
                    <a:pt x="42" y="181"/>
                    <a:pt x="43" y="182"/>
                  </a:cubicBezTo>
                  <a:cubicBezTo>
                    <a:pt x="43" y="182"/>
                    <a:pt x="43" y="182"/>
                    <a:pt x="43" y="182"/>
                  </a:cubicBezTo>
                  <a:cubicBezTo>
                    <a:pt x="43" y="182"/>
                    <a:pt x="43" y="182"/>
                    <a:pt x="43" y="182"/>
                  </a:cubicBezTo>
                  <a:cubicBezTo>
                    <a:pt x="43" y="182"/>
                    <a:pt x="43" y="182"/>
                    <a:pt x="43" y="182"/>
                  </a:cubicBezTo>
                  <a:cubicBezTo>
                    <a:pt x="43" y="182"/>
                    <a:pt x="43" y="182"/>
                    <a:pt x="43" y="182"/>
                  </a:cubicBezTo>
                  <a:cubicBezTo>
                    <a:pt x="42" y="181"/>
                    <a:pt x="41" y="180"/>
                    <a:pt x="40" y="179"/>
                  </a:cubicBezTo>
                  <a:close/>
                  <a:moveTo>
                    <a:pt x="101" y="167"/>
                  </a:moveTo>
                  <a:cubicBezTo>
                    <a:pt x="102" y="168"/>
                    <a:pt x="102" y="168"/>
                    <a:pt x="102" y="168"/>
                  </a:cubicBezTo>
                  <a:cubicBezTo>
                    <a:pt x="102" y="168"/>
                    <a:pt x="102" y="168"/>
                    <a:pt x="102" y="168"/>
                  </a:cubicBezTo>
                  <a:cubicBezTo>
                    <a:pt x="102" y="168"/>
                    <a:pt x="102" y="168"/>
                    <a:pt x="102" y="168"/>
                  </a:cubicBezTo>
                  <a:cubicBezTo>
                    <a:pt x="103" y="169"/>
                    <a:pt x="103" y="169"/>
                    <a:pt x="103" y="169"/>
                  </a:cubicBezTo>
                  <a:cubicBezTo>
                    <a:pt x="103" y="169"/>
                    <a:pt x="103" y="169"/>
                    <a:pt x="103" y="170"/>
                  </a:cubicBezTo>
                  <a:cubicBezTo>
                    <a:pt x="103" y="170"/>
                    <a:pt x="103" y="170"/>
                    <a:pt x="103" y="170"/>
                  </a:cubicBezTo>
                  <a:cubicBezTo>
                    <a:pt x="104" y="171"/>
                    <a:pt x="105" y="171"/>
                    <a:pt x="105" y="172"/>
                  </a:cubicBezTo>
                  <a:cubicBezTo>
                    <a:pt x="105" y="172"/>
                    <a:pt x="105" y="172"/>
                    <a:pt x="105" y="171"/>
                  </a:cubicBezTo>
                  <a:cubicBezTo>
                    <a:pt x="105" y="171"/>
                    <a:pt x="104" y="170"/>
                    <a:pt x="103" y="170"/>
                  </a:cubicBezTo>
                  <a:cubicBezTo>
                    <a:pt x="103" y="170"/>
                    <a:pt x="103" y="170"/>
                    <a:pt x="103" y="170"/>
                  </a:cubicBezTo>
                  <a:cubicBezTo>
                    <a:pt x="103" y="169"/>
                    <a:pt x="103" y="169"/>
                    <a:pt x="103" y="169"/>
                  </a:cubicBezTo>
                  <a:cubicBezTo>
                    <a:pt x="102" y="168"/>
                    <a:pt x="102" y="168"/>
                    <a:pt x="102" y="168"/>
                  </a:cubicBezTo>
                  <a:cubicBezTo>
                    <a:pt x="102" y="168"/>
                    <a:pt x="102" y="168"/>
                    <a:pt x="102" y="168"/>
                  </a:cubicBezTo>
                  <a:cubicBezTo>
                    <a:pt x="102" y="168"/>
                    <a:pt x="102" y="168"/>
                    <a:pt x="102" y="168"/>
                  </a:cubicBezTo>
                  <a:lnTo>
                    <a:pt x="101" y="167"/>
                  </a:lnTo>
                  <a:close/>
                  <a:moveTo>
                    <a:pt x="50" y="122"/>
                  </a:moveTo>
                  <a:cubicBezTo>
                    <a:pt x="50" y="124"/>
                    <a:pt x="49" y="126"/>
                    <a:pt x="49" y="127"/>
                  </a:cubicBezTo>
                  <a:cubicBezTo>
                    <a:pt x="49" y="126"/>
                    <a:pt x="50" y="123"/>
                    <a:pt x="50" y="122"/>
                  </a:cubicBezTo>
                  <a:close/>
                  <a:moveTo>
                    <a:pt x="102" y="16"/>
                  </a:moveTo>
                  <a:cubicBezTo>
                    <a:pt x="102" y="16"/>
                    <a:pt x="102" y="16"/>
                    <a:pt x="102" y="16"/>
                  </a:cubicBezTo>
                  <a:cubicBezTo>
                    <a:pt x="103" y="16"/>
                    <a:pt x="105" y="16"/>
                    <a:pt x="106" y="17"/>
                  </a:cubicBezTo>
                  <a:cubicBezTo>
                    <a:pt x="106" y="17"/>
                    <a:pt x="107" y="17"/>
                    <a:pt x="107" y="16"/>
                  </a:cubicBezTo>
                  <a:lnTo>
                    <a:pt x="102" y="16"/>
                  </a:lnTo>
                  <a:close/>
                  <a:moveTo>
                    <a:pt x="77" y="137"/>
                  </a:moveTo>
                  <a:cubicBezTo>
                    <a:pt x="77" y="138"/>
                    <a:pt x="77" y="138"/>
                    <a:pt x="77" y="139"/>
                  </a:cubicBezTo>
                  <a:cubicBezTo>
                    <a:pt x="76" y="140"/>
                    <a:pt x="78" y="139"/>
                    <a:pt x="79" y="139"/>
                  </a:cubicBezTo>
                  <a:cubicBezTo>
                    <a:pt x="78" y="139"/>
                    <a:pt x="77" y="138"/>
                    <a:pt x="77" y="137"/>
                  </a:cubicBezTo>
                  <a:close/>
                  <a:moveTo>
                    <a:pt x="90" y="108"/>
                  </a:moveTo>
                  <a:cubicBezTo>
                    <a:pt x="89" y="107"/>
                    <a:pt x="89" y="106"/>
                    <a:pt x="88" y="105"/>
                  </a:cubicBezTo>
                  <a:cubicBezTo>
                    <a:pt x="88" y="105"/>
                    <a:pt x="88" y="105"/>
                    <a:pt x="88" y="105"/>
                  </a:cubicBezTo>
                  <a:cubicBezTo>
                    <a:pt x="87" y="105"/>
                    <a:pt x="88" y="106"/>
                    <a:pt x="88" y="107"/>
                  </a:cubicBezTo>
                  <a:cubicBezTo>
                    <a:pt x="88" y="107"/>
                    <a:pt x="90" y="109"/>
                    <a:pt x="90" y="108"/>
                  </a:cubicBezTo>
                  <a:close/>
                  <a:moveTo>
                    <a:pt x="115" y="47"/>
                  </a:moveTo>
                  <a:cubicBezTo>
                    <a:pt x="115" y="48"/>
                    <a:pt x="115" y="48"/>
                    <a:pt x="114" y="48"/>
                  </a:cubicBezTo>
                  <a:cubicBezTo>
                    <a:pt x="114" y="49"/>
                    <a:pt x="115" y="50"/>
                    <a:pt x="116" y="49"/>
                  </a:cubicBezTo>
                  <a:cubicBezTo>
                    <a:pt x="116" y="49"/>
                    <a:pt x="116" y="48"/>
                    <a:pt x="116" y="48"/>
                  </a:cubicBezTo>
                  <a:cubicBezTo>
                    <a:pt x="116" y="48"/>
                    <a:pt x="115" y="45"/>
                    <a:pt x="115" y="47"/>
                  </a:cubicBezTo>
                  <a:close/>
                  <a:moveTo>
                    <a:pt x="84" y="182"/>
                  </a:moveTo>
                  <a:cubicBezTo>
                    <a:pt x="85" y="184"/>
                    <a:pt x="86" y="184"/>
                    <a:pt x="87" y="186"/>
                  </a:cubicBezTo>
                  <a:cubicBezTo>
                    <a:pt x="87" y="186"/>
                    <a:pt x="88" y="186"/>
                    <a:pt x="88" y="186"/>
                  </a:cubicBezTo>
                  <a:cubicBezTo>
                    <a:pt x="87" y="184"/>
                    <a:pt x="85" y="184"/>
                    <a:pt x="84" y="182"/>
                  </a:cubicBezTo>
                  <a:close/>
                  <a:moveTo>
                    <a:pt x="105" y="83"/>
                  </a:moveTo>
                  <a:cubicBezTo>
                    <a:pt x="105" y="83"/>
                    <a:pt x="105" y="84"/>
                    <a:pt x="105" y="84"/>
                  </a:cubicBezTo>
                  <a:cubicBezTo>
                    <a:pt x="105" y="84"/>
                    <a:pt x="106" y="85"/>
                    <a:pt x="107" y="86"/>
                  </a:cubicBezTo>
                  <a:cubicBezTo>
                    <a:pt x="107" y="85"/>
                    <a:pt x="106" y="84"/>
                    <a:pt x="106" y="83"/>
                  </a:cubicBezTo>
                  <a:cubicBezTo>
                    <a:pt x="106" y="83"/>
                    <a:pt x="104" y="82"/>
                    <a:pt x="105" y="83"/>
                  </a:cubicBezTo>
                  <a:close/>
                  <a:moveTo>
                    <a:pt x="16" y="148"/>
                  </a:moveTo>
                  <a:cubicBezTo>
                    <a:pt x="17" y="143"/>
                    <a:pt x="17" y="143"/>
                    <a:pt x="17" y="143"/>
                  </a:cubicBezTo>
                  <a:cubicBezTo>
                    <a:pt x="18" y="142"/>
                    <a:pt x="17" y="143"/>
                    <a:pt x="17" y="143"/>
                  </a:cubicBezTo>
                  <a:lnTo>
                    <a:pt x="16" y="148"/>
                  </a:lnTo>
                  <a:close/>
                  <a:moveTo>
                    <a:pt x="110" y="32"/>
                  </a:moveTo>
                  <a:cubicBezTo>
                    <a:pt x="111" y="33"/>
                    <a:pt x="111" y="33"/>
                    <a:pt x="111" y="33"/>
                  </a:cubicBezTo>
                  <a:cubicBezTo>
                    <a:pt x="111" y="33"/>
                    <a:pt x="111" y="33"/>
                    <a:pt x="111" y="33"/>
                  </a:cubicBezTo>
                  <a:cubicBezTo>
                    <a:pt x="111" y="34"/>
                    <a:pt x="111" y="34"/>
                    <a:pt x="111" y="34"/>
                  </a:cubicBezTo>
                  <a:cubicBezTo>
                    <a:pt x="111" y="34"/>
                    <a:pt x="111" y="34"/>
                    <a:pt x="111" y="34"/>
                  </a:cubicBezTo>
                  <a:cubicBezTo>
                    <a:pt x="112" y="35"/>
                    <a:pt x="112" y="35"/>
                    <a:pt x="112" y="35"/>
                  </a:cubicBezTo>
                  <a:cubicBezTo>
                    <a:pt x="112" y="35"/>
                    <a:pt x="112" y="36"/>
                    <a:pt x="112" y="36"/>
                  </a:cubicBezTo>
                  <a:cubicBezTo>
                    <a:pt x="113" y="37"/>
                    <a:pt x="113" y="38"/>
                    <a:pt x="114" y="39"/>
                  </a:cubicBezTo>
                  <a:cubicBezTo>
                    <a:pt x="115" y="38"/>
                    <a:pt x="114" y="38"/>
                    <a:pt x="113" y="37"/>
                  </a:cubicBezTo>
                  <a:cubicBezTo>
                    <a:pt x="113" y="37"/>
                    <a:pt x="113" y="36"/>
                    <a:pt x="112" y="36"/>
                  </a:cubicBezTo>
                  <a:cubicBezTo>
                    <a:pt x="112" y="35"/>
                    <a:pt x="112" y="35"/>
                    <a:pt x="112" y="35"/>
                  </a:cubicBezTo>
                  <a:cubicBezTo>
                    <a:pt x="111" y="34"/>
                    <a:pt x="111" y="34"/>
                    <a:pt x="111" y="34"/>
                  </a:cubicBezTo>
                  <a:cubicBezTo>
                    <a:pt x="111" y="34"/>
                    <a:pt x="111" y="34"/>
                    <a:pt x="111" y="34"/>
                  </a:cubicBezTo>
                  <a:cubicBezTo>
                    <a:pt x="111" y="33"/>
                    <a:pt x="111" y="33"/>
                    <a:pt x="111" y="33"/>
                  </a:cubicBezTo>
                  <a:cubicBezTo>
                    <a:pt x="111" y="33"/>
                    <a:pt x="111" y="33"/>
                    <a:pt x="111" y="33"/>
                  </a:cubicBezTo>
                  <a:lnTo>
                    <a:pt x="110" y="32"/>
                  </a:lnTo>
                  <a:close/>
                  <a:moveTo>
                    <a:pt x="103" y="66"/>
                  </a:moveTo>
                  <a:cubicBezTo>
                    <a:pt x="103" y="68"/>
                    <a:pt x="104" y="69"/>
                    <a:pt x="105" y="70"/>
                  </a:cubicBezTo>
                  <a:cubicBezTo>
                    <a:pt x="105" y="71"/>
                    <a:pt x="105" y="70"/>
                    <a:pt x="105" y="69"/>
                  </a:cubicBezTo>
                  <a:cubicBezTo>
                    <a:pt x="104" y="68"/>
                    <a:pt x="103" y="67"/>
                    <a:pt x="103" y="66"/>
                  </a:cubicBezTo>
                  <a:close/>
                  <a:moveTo>
                    <a:pt x="89" y="110"/>
                  </a:moveTo>
                  <a:cubicBezTo>
                    <a:pt x="89" y="110"/>
                    <a:pt x="89" y="110"/>
                    <a:pt x="89" y="110"/>
                  </a:cubicBezTo>
                  <a:cubicBezTo>
                    <a:pt x="89" y="110"/>
                    <a:pt x="89" y="110"/>
                    <a:pt x="89" y="110"/>
                  </a:cubicBezTo>
                  <a:cubicBezTo>
                    <a:pt x="91" y="114"/>
                    <a:pt x="91" y="114"/>
                    <a:pt x="91" y="114"/>
                  </a:cubicBezTo>
                  <a:cubicBezTo>
                    <a:pt x="91" y="114"/>
                    <a:pt x="92" y="113"/>
                    <a:pt x="91" y="112"/>
                  </a:cubicBezTo>
                  <a:cubicBezTo>
                    <a:pt x="90" y="112"/>
                    <a:pt x="90" y="111"/>
                    <a:pt x="89" y="110"/>
                  </a:cubicBezTo>
                  <a:cubicBezTo>
                    <a:pt x="89" y="110"/>
                    <a:pt x="89" y="110"/>
                    <a:pt x="89" y="110"/>
                  </a:cubicBezTo>
                  <a:close/>
                  <a:moveTo>
                    <a:pt x="87" y="121"/>
                  </a:moveTo>
                  <a:cubicBezTo>
                    <a:pt x="86" y="120"/>
                    <a:pt x="85" y="118"/>
                    <a:pt x="84" y="117"/>
                  </a:cubicBezTo>
                  <a:cubicBezTo>
                    <a:pt x="84" y="116"/>
                    <a:pt x="84" y="118"/>
                    <a:pt x="84" y="118"/>
                  </a:cubicBezTo>
                  <a:cubicBezTo>
                    <a:pt x="85" y="119"/>
                    <a:pt x="85" y="119"/>
                    <a:pt x="86" y="120"/>
                  </a:cubicBezTo>
                  <a:cubicBezTo>
                    <a:pt x="86" y="120"/>
                    <a:pt x="88" y="122"/>
                    <a:pt x="87" y="121"/>
                  </a:cubicBezTo>
                  <a:close/>
                  <a:moveTo>
                    <a:pt x="78" y="182"/>
                  </a:moveTo>
                  <a:cubicBezTo>
                    <a:pt x="78" y="183"/>
                    <a:pt x="79" y="185"/>
                    <a:pt x="80" y="186"/>
                  </a:cubicBezTo>
                  <a:cubicBezTo>
                    <a:pt x="80" y="185"/>
                    <a:pt x="82" y="186"/>
                    <a:pt x="81" y="185"/>
                  </a:cubicBezTo>
                  <a:cubicBezTo>
                    <a:pt x="80" y="184"/>
                    <a:pt x="79" y="183"/>
                    <a:pt x="78" y="182"/>
                  </a:cubicBezTo>
                  <a:close/>
                  <a:moveTo>
                    <a:pt x="89" y="181"/>
                  </a:moveTo>
                  <a:cubicBezTo>
                    <a:pt x="90" y="182"/>
                    <a:pt x="90" y="183"/>
                    <a:pt x="91" y="184"/>
                  </a:cubicBezTo>
                  <a:cubicBezTo>
                    <a:pt x="92" y="184"/>
                    <a:pt x="92" y="186"/>
                    <a:pt x="94" y="185"/>
                  </a:cubicBezTo>
                  <a:cubicBezTo>
                    <a:pt x="93" y="184"/>
                    <a:pt x="90" y="182"/>
                    <a:pt x="89" y="181"/>
                  </a:cubicBezTo>
                  <a:close/>
                  <a:moveTo>
                    <a:pt x="48" y="131"/>
                  </a:moveTo>
                  <a:cubicBezTo>
                    <a:pt x="46" y="137"/>
                    <a:pt x="46" y="137"/>
                    <a:pt x="46" y="137"/>
                  </a:cubicBezTo>
                  <a:cubicBezTo>
                    <a:pt x="46" y="137"/>
                    <a:pt x="47" y="137"/>
                    <a:pt x="47" y="137"/>
                  </a:cubicBezTo>
                  <a:cubicBezTo>
                    <a:pt x="47" y="135"/>
                    <a:pt x="48" y="133"/>
                    <a:pt x="48" y="131"/>
                  </a:cubicBezTo>
                  <a:close/>
                  <a:moveTo>
                    <a:pt x="84" y="120"/>
                  </a:moveTo>
                  <a:cubicBezTo>
                    <a:pt x="85" y="122"/>
                    <a:pt x="86" y="124"/>
                    <a:pt x="87" y="125"/>
                  </a:cubicBezTo>
                  <a:cubicBezTo>
                    <a:pt x="89" y="124"/>
                    <a:pt x="86" y="123"/>
                    <a:pt x="86" y="123"/>
                  </a:cubicBezTo>
                  <a:cubicBezTo>
                    <a:pt x="85" y="122"/>
                    <a:pt x="85" y="121"/>
                    <a:pt x="84" y="120"/>
                  </a:cubicBezTo>
                  <a:close/>
                  <a:moveTo>
                    <a:pt x="80" y="130"/>
                  </a:moveTo>
                  <a:cubicBezTo>
                    <a:pt x="79" y="131"/>
                    <a:pt x="79" y="131"/>
                    <a:pt x="79" y="131"/>
                  </a:cubicBezTo>
                  <a:cubicBezTo>
                    <a:pt x="80" y="132"/>
                    <a:pt x="82" y="134"/>
                    <a:pt x="83" y="135"/>
                  </a:cubicBezTo>
                  <a:cubicBezTo>
                    <a:pt x="82" y="133"/>
                    <a:pt x="81" y="131"/>
                    <a:pt x="80" y="130"/>
                  </a:cubicBezTo>
                  <a:close/>
                  <a:moveTo>
                    <a:pt x="102" y="60"/>
                  </a:moveTo>
                  <a:cubicBezTo>
                    <a:pt x="103" y="60"/>
                    <a:pt x="103" y="60"/>
                    <a:pt x="103" y="60"/>
                  </a:cubicBezTo>
                  <a:cubicBezTo>
                    <a:pt x="103" y="62"/>
                    <a:pt x="105" y="64"/>
                    <a:pt x="106" y="66"/>
                  </a:cubicBezTo>
                  <a:cubicBezTo>
                    <a:pt x="107" y="67"/>
                    <a:pt x="107" y="65"/>
                    <a:pt x="106" y="65"/>
                  </a:cubicBezTo>
                  <a:cubicBezTo>
                    <a:pt x="103" y="60"/>
                    <a:pt x="103" y="60"/>
                    <a:pt x="103" y="60"/>
                  </a:cubicBezTo>
                  <a:lnTo>
                    <a:pt x="102" y="60"/>
                  </a:lnTo>
                  <a:close/>
                  <a:moveTo>
                    <a:pt x="90" y="104"/>
                  </a:moveTo>
                  <a:cubicBezTo>
                    <a:pt x="90" y="106"/>
                    <a:pt x="92" y="108"/>
                    <a:pt x="93" y="109"/>
                  </a:cubicBezTo>
                  <a:cubicBezTo>
                    <a:pt x="93" y="109"/>
                    <a:pt x="93" y="108"/>
                    <a:pt x="93" y="107"/>
                  </a:cubicBezTo>
                  <a:cubicBezTo>
                    <a:pt x="92" y="106"/>
                    <a:pt x="91" y="105"/>
                    <a:pt x="90" y="104"/>
                  </a:cubicBezTo>
                  <a:close/>
                  <a:moveTo>
                    <a:pt x="93" y="105"/>
                  </a:moveTo>
                  <a:cubicBezTo>
                    <a:pt x="92" y="104"/>
                    <a:pt x="91" y="102"/>
                    <a:pt x="90" y="100"/>
                  </a:cubicBezTo>
                  <a:cubicBezTo>
                    <a:pt x="89" y="99"/>
                    <a:pt x="89" y="101"/>
                    <a:pt x="90" y="101"/>
                  </a:cubicBezTo>
                  <a:cubicBezTo>
                    <a:pt x="90" y="103"/>
                    <a:pt x="92" y="104"/>
                    <a:pt x="93" y="105"/>
                  </a:cubicBezTo>
                  <a:close/>
                  <a:moveTo>
                    <a:pt x="100" y="172"/>
                  </a:moveTo>
                  <a:cubicBezTo>
                    <a:pt x="104" y="177"/>
                    <a:pt x="104" y="177"/>
                    <a:pt x="104" y="177"/>
                  </a:cubicBezTo>
                  <a:cubicBezTo>
                    <a:pt x="104" y="177"/>
                    <a:pt x="105" y="175"/>
                    <a:pt x="104" y="175"/>
                  </a:cubicBezTo>
                  <a:cubicBezTo>
                    <a:pt x="103" y="174"/>
                    <a:pt x="102" y="172"/>
                    <a:pt x="101" y="171"/>
                  </a:cubicBezTo>
                  <a:cubicBezTo>
                    <a:pt x="100" y="171"/>
                    <a:pt x="100" y="172"/>
                    <a:pt x="100" y="172"/>
                  </a:cubicBezTo>
                  <a:close/>
                  <a:moveTo>
                    <a:pt x="105" y="53"/>
                  </a:moveTo>
                  <a:cubicBezTo>
                    <a:pt x="105" y="53"/>
                    <a:pt x="105" y="53"/>
                    <a:pt x="105" y="53"/>
                  </a:cubicBezTo>
                  <a:cubicBezTo>
                    <a:pt x="106" y="55"/>
                    <a:pt x="107" y="57"/>
                    <a:pt x="108" y="58"/>
                  </a:cubicBezTo>
                  <a:cubicBezTo>
                    <a:pt x="108" y="58"/>
                    <a:pt x="108" y="59"/>
                    <a:pt x="109" y="59"/>
                  </a:cubicBezTo>
                  <a:cubicBezTo>
                    <a:pt x="109" y="56"/>
                    <a:pt x="107" y="55"/>
                    <a:pt x="105" y="53"/>
                  </a:cubicBezTo>
                  <a:close/>
                  <a:moveTo>
                    <a:pt x="75" y="144"/>
                  </a:moveTo>
                  <a:cubicBezTo>
                    <a:pt x="75" y="144"/>
                    <a:pt x="75" y="144"/>
                    <a:pt x="75" y="144"/>
                  </a:cubicBezTo>
                  <a:cubicBezTo>
                    <a:pt x="85" y="145"/>
                    <a:pt x="85" y="145"/>
                    <a:pt x="85" y="145"/>
                  </a:cubicBezTo>
                  <a:lnTo>
                    <a:pt x="75" y="144"/>
                  </a:lnTo>
                  <a:close/>
                  <a:moveTo>
                    <a:pt x="93" y="91"/>
                  </a:moveTo>
                  <a:cubicBezTo>
                    <a:pt x="94" y="93"/>
                    <a:pt x="95" y="95"/>
                    <a:pt x="97" y="96"/>
                  </a:cubicBezTo>
                  <a:cubicBezTo>
                    <a:pt x="97" y="96"/>
                    <a:pt x="97" y="95"/>
                    <a:pt x="97" y="95"/>
                  </a:cubicBezTo>
                  <a:cubicBezTo>
                    <a:pt x="96" y="93"/>
                    <a:pt x="95" y="92"/>
                    <a:pt x="94" y="91"/>
                  </a:cubicBezTo>
                  <a:cubicBezTo>
                    <a:pt x="94" y="91"/>
                    <a:pt x="93" y="91"/>
                    <a:pt x="93" y="91"/>
                  </a:cubicBezTo>
                  <a:close/>
                  <a:moveTo>
                    <a:pt x="102" y="153"/>
                  </a:moveTo>
                  <a:cubicBezTo>
                    <a:pt x="104" y="155"/>
                    <a:pt x="106" y="157"/>
                    <a:pt x="107" y="158"/>
                  </a:cubicBezTo>
                  <a:cubicBezTo>
                    <a:pt x="107" y="158"/>
                    <a:pt x="108" y="157"/>
                    <a:pt x="107" y="157"/>
                  </a:cubicBezTo>
                  <a:cubicBezTo>
                    <a:pt x="103" y="153"/>
                    <a:pt x="103" y="153"/>
                    <a:pt x="103" y="153"/>
                  </a:cubicBezTo>
                  <a:cubicBezTo>
                    <a:pt x="102" y="152"/>
                    <a:pt x="102" y="153"/>
                    <a:pt x="102" y="153"/>
                  </a:cubicBezTo>
                  <a:close/>
                  <a:moveTo>
                    <a:pt x="89" y="184"/>
                  </a:moveTo>
                  <a:cubicBezTo>
                    <a:pt x="89" y="184"/>
                    <a:pt x="89" y="184"/>
                    <a:pt x="89" y="184"/>
                  </a:cubicBezTo>
                  <a:cubicBezTo>
                    <a:pt x="88" y="183"/>
                    <a:pt x="87" y="181"/>
                    <a:pt x="86" y="180"/>
                  </a:cubicBezTo>
                  <a:cubicBezTo>
                    <a:pt x="85" y="179"/>
                    <a:pt x="84" y="179"/>
                    <a:pt x="83" y="179"/>
                  </a:cubicBezTo>
                  <a:cubicBezTo>
                    <a:pt x="85" y="181"/>
                    <a:pt x="87" y="183"/>
                    <a:pt x="89" y="184"/>
                  </a:cubicBezTo>
                  <a:close/>
                  <a:moveTo>
                    <a:pt x="39" y="175"/>
                  </a:moveTo>
                  <a:cubicBezTo>
                    <a:pt x="41" y="177"/>
                    <a:pt x="43" y="179"/>
                    <a:pt x="45" y="181"/>
                  </a:cubicBezTo>
                  <a:cubicBezTo>
                    <a:pt x="43" y="179"/>
                    <a:pt x="41" y="176"/>
                    <a:pt x="39" y="174"/>
                  </a:cubicBezTo>
                  <a:cubicBezTo>
                    <a:pt x="39" y="174"/>
                    <a:pt x="38" y="174"/>
                    <a:pt x="39" y="175"/>
                  </a:cubicBezTo>
                  <a:close/>
                  <a:moveTo>
                    <a:pt x="97" y="77"/>
                  </a:moveTo>
                  <a:cubicBezTo>
                    <a:pt x="98" y="80"/>
                    <a:pt x="100" y="82"/>
                    <a:pt x="101" y="84"/>
                  </a:cubicBezTo>
                  <a:cubicBezTo>
                    <a:pt x="101" y="83"/>
                    <a:pt x="102" y="83"/>
                    <a:pt x="101" y="82"/>
                  </a:cubicBezTo>
                  <a:lnTo>
                    <a:pt x="97" y="77"/>
                  </a:lnTo>
                  <a:close/>
                  <a:moveTo>
                    <a:pt x="96" y="185"/>
                  </a:moveTo>
                  <a:cubicBezTo>
                    <a:pt x="93" y="182"/>
                    <a:pt x="93" y="182"/>
                    <a:pt x="93" y="182"/>
                  </a:cubicBezTo>
                  <a:cubicBezTo>
                    <a:pt x="93" y="181"/>
                    <a:pt x="92" y="180"/>
                    <a:pt x="90" y="180"/>
                  </a:cubicBezTo>
                  <a:cubicBezTo>
                    <a:pt x="94" y="183"/>
                    <a:pt x="94" y="183"/>
                    <a:pt x="94" y="183"/>
                  </a:cubicBezTo>
                  <a:cubicBezTo>
                    <a:pt x="95" y="184"/>
                    <a:pt x="97" y="185"/>
                    <a:pt x="96" y="185"/>
                  </a:cubicBezTo>
                  <a:close/>
                  <a:moveTo>
                    <a:pt x="43" y="176"/>
                  </a:moveTo>
                  <a:cubicBezTo>
                    <a:pt x="44" y="177"/>
                    <a:pt x="44" y="177"/>
                    <a:pt x="44" y="177"/>
                  </a:cubicBezTo>
                  <a:cubicBezTo>
                    <a:pt x="45" y="179"/>
                    <a:pt x="46" y="180"/>
                    <a:pt x="48" y="182"/>
                  </a:cubicBezTo>
                  <a:cubicBezTo>
                    <a:pt x="48" y="182"/>
                    <a:pt x="49" y="183"/>
                    <a:pt x="50" y="183"/>
                  </a:cubicBezTo>
                  <a:cubicBezTo>
                    <a:pt x="44" y="177"/>
                    <a:pt x="44" y="177"/>
                    <a:pt x="44" y="177"/>
                  </a:cubicBezTo>
                  <a:lnTo>
                    <a:pt x="43" y="176"/>
                  </a:lnTo>
                  <a:close/>
                  <a:moveTo>
                    <a:pt x="91" y="98"/>
                  </a:moveTo>
                  <a:cubicBezTo>
                    <a:pt x="94" y="104"/>
                    <a:pt x="94" y="104"/>
                    <a:pt x="94" y="104"/>
                  </a:cubicBezTo>
                  <a:cubicBezTo>
                    <a:pt x="94" y="103"/>
                    <a:pt x="95" y="102"/>
                    <a:pt x="95" y="102"/>
                  </a:cubicBezTo>
                  <a:cubicBezTo>
                    <a:pt x="94" y="101"/>
                    <a:pt x="93" y="99"/>
                    <a:pt x="91" y="98"/>
                  </a:cubicBezTo>
                  <a:cubicBezTo>
                    <a:pt x="91" y="97"/>
                    <a:pt x="90" y="97"/>
                    <a:pt x="91" y="98"/>
                  </a:cubicBezTo>
                  <a:close/>
                  <a:moveTo>
                    <a:pt x="85" y="114"/>
                  </a:moveTo>
                  <a:cubicBezTo>
                    <a:pt x="86" y="116"/>
                    <a:pt x="88" y="119"/>
                    <a:pt x="89" y="121"/>
                  </a:cubicBezTo>
                  <a:cubicBezTo>
                    <a:pt x="89" y="121"/>
                    <a:pt x="90" y="119"/>
                    <a:pt x="89" y="119"/>
                  </a:cubicBezTo>
                  <a:cubicBezTo>
                    <a:pt x="88" y="118"/>
                    <a:pt x="87" y="116"/>
                    <a:pt x="85" y="114"/>
                  </a:cubicBezTo>
                  <a:cubicBezTo>
                    <a:pt x="85" y="114"/>
                    <a:pt x="84" y="113"/>
                    <a:pt x="85" y="114"/>
                  </a:cubicBezTo>
                  <a:close/>
                  <a:moveTo>
                    <a:pt x="81" y="126"/>
                  </a:moveTo>
                  <a:cubicBezTo>
                    <a:pt x="82" y="128"/>
                    <a:pt x="84" y="130"/>
                    <a:pt x="85" y="131"/>
                  </a:cubicBezTo>
                  <a:cubicBezTo>
                    <a:pt x="86" y="131"/>
                    <a:pt x="86" y="130"/>
                    <a:pt x="86" y="130"/>
                  </a:cubicBezTo>
                  <a:cubicBezTo>
                    <a:pt x="81" y="125"/>
                    <a:pt x="81" y="125"/>
                    <a:pt x="81" y="125"/>
                  </a:cubicBezTo>
                  <a:cubicBezTo>
                    <a:pt x="81" y="125"/>
                    <a:pt x="81" y="126"/>
                    <a:pt x="81" y="126"/>
                  </a:cubicBezTo>
                  <a:close/>
                  <a:moveTo>
                    <a:pt x="78" y="179"/>
                  </a:moveTo>
                  <a:cubicBezTo>
                    <a:pt x="79" y="181"/>
                    <a:pt x="81" y="183"/>
                    <a:pt x="83" y="184"/>
                  </a:cubicBezTo>
                  <a:cubicBezTo>
                    <a:pt x="83" y="185"/>
                    <a:pt x="84" y="186"/>
                    <a:pt x="85" y="185"/>
                  </a:cubicBezTo>
                  <a:cubicBezTo>
                    <a:pt x="79" y="179"/>
                    <a:pt x="79" y="179"/>
                    <a:pt x="79" y="179"/>
                  </a:cubicBezTo>
                  <a:cubicBezTo>
                    <a:pt x="78" y="179"/>
                    <a:pt x="77" y="179"/>
                    <a:pt x="78" y="179"/>
                  </a:cubicBezTo>
                  <a:close/>
                  <a:moveTo>
                    <a:pt x="50" y="176"/>
                  </a:moveTo>
                  <a:cubicBezTo>
                    <a:pt x="51" y="179"/>
                    <a:pt x="53" y="180"/>
                    <a:pt x="55" y="183"/>
                  </a:cubicBezTo>
                  <a:cubicBezTo>
                    <a:pt x="56" y="184"/>
                    <a:pt x="57" y="183"/>
                    <a:pt x="58" y="184"/>
                  </a:cubicBezTo>
                  <a:cubicBezTo>
                    <a:pt x="50" y="176"/>
                    <a:pt x="50" y="176"/>
                    <a:pt x="50" y="176"/>
                  </a:cubicBezTo>
                  <a:cubicBezTo>
                    <a:pt x="50" y="176"/>
                    <a:pt x="50" y="176"/>
                    <a:pt x="50" y="176"/>
                  </a:cubicBezTo>
                  <a:close/>
                  <a:moveTo>
                    <a:pt x="82" y="123"/>
                  </a:moveTo>
                  <a:cubicBezTo>
                    <a:pt x="82" y="124"/>
                    <a:pt x="82" y="124"/>
                    <a:pt x="82" y="124"/>
                  </a:cubicBezTo>
                  <a:cubicBezTo>
                    <a:pt x="83" y="125"/>
                    <a:pt x="85" y="127"/>
                    <a:pt x="87" y="128"/>
                  </a:cubicBezTo>
                  <a:cubicBezTo>
                    <a:pt x="83" y="123"/>
                    <a:pt x="83" y="123"/>
                    <a:pt x="83" y="123"/>
                  </a:cubicBezTo>
                  <a:cubicBezTo>
                    <a:pt x="83" y="122"/>
                    <a:pt x="83" y="121"/>
                    <a:pt x="82" y="122"/>
                  </a:cubicBezTo>
                  <a:cubicBezTo>
                    <a:pt x="82" y="122"/>
                    <a:pt x="82" y="123"/>
                    <a:pt x="82" y="123"/>
                  </a:cubicBezTo>
                  <a:close/>
                  <a:moveTo>
                    <a:pt x="107" y="43"/>
                  </a:moveTo>
                  <a:cubicBezTo>
                    <a:pt x="108" y="45"/>
                    <a:pt x="109" y="48"/>
                    <a:pt x="111" y="51"/>
                  </a:cubicBezTo>
                  <a:cubicBezTo>
                    <a:pt x="111" y="50"/>
                    <a:pt x="112" y="49"/>
                    <a:pt x="111" y="49"/>
                  </a:cubicBezTo>
                  <a:lnTo>
                    <a:pt x="107" y="43"/>
                  </a:lnTo>
                  <a:close/>
                  <a:moveTo>
                    <a:pt x="45" y="176"/>
                  </a:moveTo>
                  <a:cubicBezTo>
                    <a:pt x="47" y="178"/>
                    <a:pt x="50" y="180"/>
                    <a:pt x="52" y="182"/>
                  </a:cubicBezTo>
                  <a:cubicBezTo>
                    <a:pt x="52" y="182"/>
                    <a:pt x="53" y="183"/>
                    <a:pt x="52" y="182"/>
                  </a:cubicBezTo>
                  <a:cubicBezTo>
                    <a:pt x="51" y="181"/>
                    <a:pt x="49" y="178"/>
                    <a:pt x="47" y="176"/>
                  </a:cubicBezTo>
                  <a:cubicBezTo>
                    <a:pt x="47" y="176"/>
                    <a:pt x="46" y="175"/>
                    <a:pt x="46" y="176"/>
                  </a:cubicBezTo>
                  <a:cubicBezTo>
                    <a:pt x="45" y="175"/>
                    <a:pt x="44" y="175"/>
                    <a:pt x="45" y="176"/>
                  </a:cubicBezTo>
                  <a:close/>
                  <a:moveTo>
                    <a:pt x="101" y="161"/>
                  </a:moveTo>
                  <a:cubicBezTo>
                    <a:pt x="102" y="163"/>
                    <a:pt x="104" y="165"/>
                    <a:pt x="106" y="167"/>
                  </a:cubicBezTo>
                  <a:cubicBezTo>
                    <a:pt x="106" y="167"/>
                    <a:pt x="106" y="165"/>
                    <a:pt x="106" y="165"/>
                  </a:cubicBezTo>
                  <a:cubicBezTo>
                    <a:pt x="104" y="163"/>
                    <a:pt x="102" y="161"/>
                    <a:pt x="101" y="159"/>
                  </a:cubicBezTo>
                  <a:cubicBezTo>
                    <a:pt x="101" y="160"/>
                    <a:pt x="101" y="161"/>
                    <a:pt x="101" y="161"/>
                  </a:cubicBezTo>
                  <a:close/>
                  <a:moveTo>
                    <a:pt x="86" y="111"/>
                  </a:moveTo>
                  <a:cubicBezTo>
                    <a:pt x="86" y="111"/>
                    <a:pt x="85" y="112"/>
                    <a:pt x="85" y="112"/>
                  </a:cubicBezTo>
                  <a:cubicBezTo>
                    <a:pt x="87" y="114"/>
                    <a:pt x="89" y="115"/>
                    <a:pt x="90" y="117"/>
                  </a:cubicBezTo>
                  <a:cubicBezTo>
                    <a:pt x="90" y="117"/>
                    <a:pt x="90" y="116"/>
                    <a:pt x="90" y="116"/>
                  </a:cubicBezTo>
                  <a:cubicBezTo>
                    <a:pt x="89" y="114"/>
                    <a:pt x="87" y="112"/>
                    <a:pt x="86" y="109"/>
                  </a:cubicBezTo>
                  <a:cubicBezTo>
                    <a:pt x="86" y="110"/>
                    <a:pt x="86" y="110"/>
                    <a:pt x="86" y="111"/>
                  </a:cubicBezTo>
                  <a:close/>
                  <a:moveTo>
                    <a:pt x="70" y="184"/>
                  </a:moveTo>
                  <a:cubicBezTo>
                    <a:pt x="70" y="185"/>
                    <a:pt x="72" y="187"/>
                    <a:pt x="74" y="186"/>
                  </a:cubicBezTo>
                  <a:cubicBezTo>
                    <a:pt x="65" y="177"/>
                    <a:pt x="65" y="177"/>
                    <a:pt x="65" y="177"/>
                  </a:cubicBezTo>
                  <a:lnTo>
                    <a:pt x="70" y="184"/>
                  </a:lnTo>
                  <a:close/>
                  <a:moveTo>
                    <a:pt x="100" y="66"/>
                  </a:moveTo>
                  <a:cubicBezTo>
                    <a:pt x="100" y="66"/>
                    <a:pt x="100" y="66"/>
                    <a:pt x="99" y="66"/>
                  </a:cubicBezTo>
                  <a:cubicBezTo>
                    <a:pt x="99" y="67"/>
                    <a:pt x="99" y="68"/>
                    <a:pt x="99" y="68"/>
                  </a:cubicBezTo>
                  <a:cubicBezTo>
                    <a:pt x="101" y="70"/>
                    <a:pt x="103" y="72"/>
                    <a:pt x="104" y="74"/>
                  </a:cubicBezTo>
                  <a:cubicBezTo>
                    <a:pt x="104" y="73"/>
                    <a:pt x="104" y="73"/>
                    <a:pt x="104" y="73"/>
                  </a:cubicBezTo>
                  <a:cubicBezTo>
                    <a:pt x="100" y="67"/>
                    <a:pt x="100" y="67"/>
                    <a:pt x="100" y="67"/>
                  </a:cubicBezTo>
                  <a:cubicBezTo>
                    <a:pt x="100" y="66"/>
                    <a:pt x="100" y="65"/>
                    <a:pt x="100" y="66"/>
                  </a:cubicBezTo>
                  <a:close/>
                  <a:moveTo>
                    <a:pt x="52" y="176"/>
                  </a:moveTo>
                  <a:cubicBezTo>
                    <a:pt x="54" y="178"/>
                    <a:pt x="57" y="181"/>
                    <a:pt x="59" y="182"/>
                  </a:cubicBezTo>
                  <a:cubicBezTo>
                    <a:pt x="58" y="180"/>
                    <a:pt x="56" y="178"/>
                    <a:pt x="55" y="176"/>
                  </a:cubicBezTo>
                  <a:cubicBezTo>
                    <a:pt x="55" y="176"/>
                    <a:pt x="53" y="175"/>
                    <a:pt x="52" y="176"/>
                  </a:cubicBezTo>
                  <a:close/>
                  <a:moveTo>
                    <a:pt x="92" y="92"/>
                  </a:moveTo>
                  <a:cubicBezTo>
                    <a:pt x="91" y="94"/>
                    <a:pt x="91" y="95"/>
                    <a:pt x="91" y="96"/>
                  </a:cubicBezTo>
                  <a:cubicBezTo>
                    <a:pt x="93" y="97"/>
                    <a:pt x="94" y="99"/>
                    <a:pt x="95" y="100"/>
                  </a:cubicBezTo>
                  <a:cubicBezTo>
                    <a:pt x="96" y="100"/>
                    <a:pt x="96" y="99"/>
                    <a:pt x="96" y="99"/>
                  </a:cubicBezTo>
                  <a:cubicBezTo>
                    <a:pt x="95" y="97"/>
                    <a:pt x="93" y="95"/>
                    <a:pt x="92" y="92"/>
                  </a:cubicBezTo>
                  <a:close/>
                  <a:moveTo>
                    <a:pt x="111" y="25"/>
                  </a:moveTo>
                  <a:cubicBezTo>
                    <a:pt x="111" y="26"/>
                    <a:pt x="110" y="27"/>
                    <a:pt x="111" y="28"/>
                  </a:cubicBezTo>
                  <a:cubicBezTo>
                    <a:pt x="112" y="30"/>
                    <a:pt x="114" y="33"/>
                    <a:pt x="116" y="34"/>
                  </a:cubicBezTo>
                  <a:cubicBezTo>
                    <a:pt x="114" y="31"/>
                    <a:pt x="113" y="28"/>
                    <a:pt x="111" y="25"/>
                  </a:cubicBezTo>
                  <a:close/>
                  <a:moveTo>
                    <a:pt x="96" y="79"/>
                  </a:moveTo>
                  <a:cubicBezTo>
                    <a:pt x="96" y="80"/>
                    <a:pt x="95" y="81"/>
                    <a:pt x="95" y="81"/>
                  </a:cubicBezTo>
                  <a:cubicBezTo>
                    <a:pt x="96" y="83"/>
                    <a:pt x="98" y="85"/>
                    <a:pt x="99" y="87"/>
                  </a:cubicBezTo>
                  <a:cubicBezTo>
                    <a:pt x="100" y="88"/>
                    <a:pt x="100" y="86"/>
                    <a:pt x="100" y="86"/>
                  </a:cubicBezTo>
                  <a:cubicBezTo>
                    <a:pt x="99" y="84"/>
                    <a:pt x="97" y="82"/>
                    <a:pt x="96" y="78"/>
                  </a:cubicBezTo>
                  <a:cubicBezTo>
                    <a:pt x="96" y="78"/>
                    <a:pt x="96" y="79"/>
                    <a:pt x="96" y="79"/>
                  </a:cubicBezTo>
                  <a:close/>
                  <a:moveTo>
                    <a:pt x="30" y="174"/>
                  </a:moveTo>
                  <a:cubicBezTo>
                    <a:pt x="33" y="177"/>
                    <a:pt x="35" y="181"/>
                    <a:pt x="38" y="183"/>
                  </a:cubicBezTo>
                  <a:cubicBezTo>
                    <a:pt x="39" y="183"/>
                    <a:pt x="40" y="183"/>
                    <a:pt x="40" y="183"/>
                  </a:cubicBezTo>
                  <a:cubicBezTo>
                    <a:pt x="37" y="180"/>
                    <a:pt x="34" y="177"/>
                    <a:pt x="31" y="174"/>
                  </a:cubicBezTo>
                  <a:cubicBezTo>
                    <a:pt x="31" y="174"/>
                    <a:pt x="31" y="174"/>
                    <a:pt x="30" y="174"/>
                  </a:cubicBezTo>
                  <a:close/>
                  <a:moveTo>
                    <a:pt x="94" y="86"/>
                  </a:moveTo>
                  <a:cubicBezTo>
                    <a:pt x="94" y="87"/>
                    <a:pt x="93" y="88"/>
                    <a:pt x="93" y="88"/>
                  </a:cubicBezTo>
                  <a:cubicBezTo>
                    <a:pt x="95" y="90"/>
                    <a:pt x="96" y="92"/>
                    <a:pt x="98" y="94"/>
                  </a:cubicBezTo>
                  <a:cubicBezTo>
                    <a:pt x="98" y="93"/>
                    <a:pt x="98" y="92"/>
                    <a:pt x="98" y="92"/>
                  </a:cubicBezTo>
                  <a:cubicBezTo>
                    <a:pt x="97" y="90"/>
                    <a:pt x="96" y="88"/>
                    <a:pt x="94" y="85"/>
                  </a:cubicBezTo>
                  <a:cubicBezTo>
                    <a:pt x="94" y="85"/>
                    <a:pt x="94" y="85"/>
                    <a:pt x="94" y="86"/>
                  </a:cubicBezTo>
                  <a:close/>
                  <a:moveTo>
                    <a:pt x="67" y="184"/>
                  </a:moveTo>
                  <a:cubicBezTo>
                    <a:pt x="67" y="184"/>
                    <a:pt x="67" y="183"/>
                    <a:pt x="67" y="183"/>
                  </a:cubicBezTo>
                  <a:cubicBezTo>
                    <a:pt x="65" y="181"/>
                    <a:pt x="64" y="179"/>
                    <a:pt x="63" y="177"/>
                  </a:cubicBezTo>
                  <a:cubicBezTo>
                    <a:pt x="62" y="176"/>
                    <a:pt x="60" y="177"/>
                    <a:pt x="59" y="176"/>
                  </a:cubicBezTo>
                  <a:cubicBezTo>
                    <a:pt x="62" y="179"/>
                    <a:pt x="64" y="182"/>
                    <a:pt x="67" y="184"/>
                  </a:cubicBezTo>
                  <a:close/>
                  <a:moveTo>
                    <a:pt x="98" y="71"/>
                  </a:moveTo>
                  <a:cubicBezTo>
                    <a:pt x="98" y="72"/>
                    <a:pt x="97" y="72"/>
                    <a:pt x="97" y="72"/>
                  </a:cubicBezTo>
                  <a:cubicBezTo>
                    <a:pt x="98" y="73"/>
                    <a:pt x="97" y="74"/>
                    <a:pt x="97" y="75"/>
                  </a:cubicBezTo>
                  <a:cubicBezTo>
                    <a:pt x="99" y="76"/>
                    <a:pt x="100" y="79"/>
                    <a:pt x="102" y="80"/>
                  </a:cubicBezTo>
                  <a:cubicBezTo>
                    <a:pt x="102" y="80"/>
                    <a:pt x="103" y="79"/>
                    <a:pt x="102" y="79"/>
                  </a:cubicBezTo>
                  <a:cubicBezTo>
                    <a:pt x="101" y="77"/>
                    <a:pt x="100" y="74"/>
                    <a:pt x="98" y="71"/>
                  </a:cubicBezTo>
                  <a:close/>
                  <a:moveTo>
                    <a:pt x="24" y="172"/>
                  </a:moveTo>
                  <a:cubicBezTo>
                    <a:pt x="26" y="176"/>
                    <a:pt x="30" y="180"/>
                    <a:pt x="33" y="183"/>
                  </a:cubicBezTo>
                  <a:cubicBezTo>
                    <a:pt x="33" y="183"/>
                    <a:pt x="34" y="183"/>
                    <a:pt x="35" y="183"/>
                  </a:cubicBezTo>
                  <a:cubicBezTo>
                    <a:pt x="32" y="179"/>
                    <a:pt x="28" y="176"/>
                    <a:pt x="25" y="173"/>
                  </a:cubicBezTo>
                  <a:cubicBezTo>
                    <a:pt x="25" y="173"/>
                    <a:pt x="24" y="172"/>
                    <a:pt x="24" y="172"/>
                  </a:cubicBezTo>
                  <a:close/>
                  <a:moveTo>
                    <a:pt x="106" y="46"/>
                  </a:moveTo>
                  <a:cubicBezTo>
                    <a:pt x="106" y="47"/>
                    <a:pt x="105" y="49"/>
                    <a:pt x="105" y="49"/>
                  </a:cubicBezTo>
                  <a:cubicBezTo>
                    <a:pt x="106" y="51"/>
                    <a:pt x="108" y="53"/>
                    <a:pt x="110" y="55"/>
                  </a:cubicBezTo>
                  <a:cubicBezTo>
                    <a:pt x="109" y="55"/>
                    <a:pt x="110" y="54"/>
                    <a:pt x="110" y="54"/>
                  </a:cubicBezTo>
                  <a:cubicBezTo>
                    <a:pt x="106" y="46"/>
                    <a:pt x="106" y="46"/>
                    <a:pt x="106" y="46"/>
                  </a:cubicBezTo>
                  <a:cubicBezTo>
                    <a:pt x="106" y="45"/>
                    <a:pt x="106" y="46"/>
                    <a:pt x="106" y="46"/>
                  </a:cubicBezTo>
                  <a:close/>
                  <a:moveTo>
                    <a:pt x="103" y="55"/>
                  </a:moveTo>
                  <a:cubicBezTo>
                    <a:pt x="103" y="56"/>
                    <a:pt x="102" y="57"/>
                    <a:pt x="102" y="57"/>
                  </a:cubicBezTo>
                  <a:cubicBezTo>
                    <a:pt x="107" y="63"/>
                    <a:pt x="107" y="63"/>
                    <a:pt x="107" y="63"/>
                  </a:cubicBezTo>
                  <a:cubicBezTo>
                    <a:pt x="108" y="63"/>
                    <a:pt x="108" y="62"/>
                    <a:pt x="108" y="61"/>
                  </a:cubicBezTo>
                  <a:cubicBezTo>
                    <a:pt x="107" y="59"/>
                    <a:pt x="105" y="57"/>
                    <a:pt x="104" y="54"/>
                  </a:cubicBezTo>
                  <a:cubicBezTo>
                    <a:pt x="104" y="54"/>
                    <a:pt x="104" y="53"/>
                    <a:pt x="103" y="54"/>
                  </a:cubicBezTo>
                  <a:cubicBezTo>
                    <a:pt x="103" y="54"/>
                    <a:pt x="103" y="55"/>
                    <a:pt x="103" y="55"/>
                  </a:cubicBezTo>
                  <a:close/>
                  <a:moveTo>
                    <a:pt x="83" y="18"/>
                  </a:moveTo>
                  <a:cubicBezTo>
                    <a:pt x="76" y="18"/>
                    <a:pt x="76" y="18"/>
                    <a:pt x="76" y="18"/>
                  </a:cubicBezTo>
                  <a:cubicBezTo>
                    <a:pt x="85" y="18"/>
                    <a:pt x="95" y="18"/>
                    <a:pt x="103" y="18"/>
                  </a:cubicBezTo>
                  <a:cubicBezTo>
                    <a:pt x="97" y="17"/>
                    <a:pt x="90" y="17"/>
                    <a:pt x="83" y="18"/>
                  </a:cubicBezTo>
                  <a:close/>
                  <a:moveTo>
                    <a:pt x="112" y="23"/>
                  </a:moveTo>
                  <a:cubicBezTo>
                    <a:pt x="114" y="26"/>
                    <a:pt x="115" y="29"/>
                    <a:pt x="117" y="32"/>
                  </a:cubicBezTo>
                  <a:cubicBezTo>
                    <a:pt x="117" y="31"/>
                    <a:pt x="118" y="29"/>
                    <a:pt x="118" y="28"/>
                  </a:cubicBezTo>
                  <a:cubicBezTo>
                    <a:pt x="118" y="27"/>
                    <a:pt x="117" y="26"/>
                    <a:pt x="116" y="25"/>
                  </a:cubicBezTo>
                  <a:cubicBezTo>
                    <a:pt x="115" y="24"/>
                    <a:pt x="115" y="23"/>
                    <a:pt x="114" y="22"/>
                  </a:cubicBezTo>
                  <a:cubicBezTo>
                    <a:pt x="114" y="22"/>
                    <a:pt x="113" y="22"/>
                    <a:pt x="112" y="21"/>
                  </a:cubicBezTo>
                  <a:cubicBezTo>
                    <a:pt x="112" y="21"/>
                    <a:pt x="112" y="22"/>
                    <a:pt x="112" y="23"/>
                  </a:cubicBezTo>
                  <a:close/>
                  <a:moveTo>
                    <a:pt x="67" y="178"/>
                  </a:moveTo>
                  <a:cubicBezTo>
                    <a:pt x="75" y="186"/>
                    <a:pt x="75" y="186"/>
                    <a:pt x="75" y="186"/>
                  </a:cubicBezTo>
                  <a:cubicBezTo>
                    <a:pt x="76" y="187"/>
                    <a:pt x="78" y="186"/>
                    <a:pt x="79" y="186"/>
                  </a:cubicBezTo>
                  <a:cubicBezTo>
                    <a:pt x="77" y="184"/>
                    <a:pt x="76" y="183"/>
                    <a:pt x="75" y="182"/>
                  </a:cubicBezTo>
                  <a:cubicBezTo>
                    <a:pt x="74" y="179"/>
                    <a:pt x="71" y="177"/>
                    <a:pt x="67" y="178"/>
                  </a:cubicBezTo>
                  <a:close/>
                  <a:moveTo>
                    <a:pt x="52" y="42"/>
                  </a:moveTo>
                  <a:cubicBezTo>
                    <a:pt x="51" y="42"/>
                    <a:pt x="50" y="42"/>
                    <a:pt x="49" y="43"/>
                  </a:cubicBezTo>
                  <a:cubicBezTo>
                    <a:pt x="49" y="45"/>
                    <a:pt x="49" y="47"/>
                    <a:pt x="49" y="49"/>
                  </a:cubicBezTo>
                  <a:cubicBezTo>
                    <a:pt x="46" y="67"/>
                    <a:pt x="46" y="67"/>
                    <a:pt x="46" y="67"/>
                  </a:cubicBezTo>
                  <a:cubicBezTo>
                    <a:pt x="48" y="58"/>
                    <a:pt x="51" y="51"/>
                    <a:pt x="52" y="42"/>
                  </a:cubicBezTo>
                  <a:cubicBezTo>
                    <a:pt x="52" y="42"/>
                    <a:pt x="53" y="41"/>
                    <a:pt x="52" y="42"/>
                  </a:cubicBezTo>
                  <a:close/>
                  <a:moveTo>
                    <a:pt x="109" y="35"/>
                  </a:moveTo>
                  <a:cubicBezTo>
                    <a:pt x="107" y="41"/>
                    <a:pt x="107" y="41"/>
                    <a:pt x="107" y="41"/>
                  </a:cubicBezTo>
                  <a:cubicBezTo>
                    <a:pt x="109" y="42"/>
                    <a:pt x="110" y="44"/>
                    <a:pt x="112" y="46"/>
                  </a:cubicBezTo>
                  <a:cubicBezTo>
                    <a:pt x="112" y="46"/>
                    <a:pt x="112" y="47"/>
                    <a:pt x="112" y="46"/>
                  </a:cubicBezTo>
                  <a:cubicBezTo>
                    <a:pt x="113" y="45"/>
                    <a:pt x="113" y="43"/>
                    <a:pt x="113" y="42"/>
                  </a:cubicBezTo>
                  <a:cubicBezTo>
                    <a:pt x="109" y="34"/>
                    <a:pt x="109" y="34"/>
                    <a:pt x="109" y="34"/>
                  </a:cubicBezTo>
                  <a:cubicBezTo>
                    <a:pt x="109" y="34"/>
                    <a:pt x="109" y="35"/>
                    <a:pt x="109" y="35"/>
                  </a:cubicBezTo>
                  <a:close/>
                  <a:moveTo>
                    <a:pt x="36" y="74"/>
                  </a:moveTo>
                  <a:cubicBezTo>
                    <a:pt x="44" y="82"/>
                    <a:pt x="44" y="82"/>
                    <a:pt x="44" y="82"/>
                  </a:cubicBezTo>
                  <a:cubicBezTo>
                    <a:pt x="47" y="83"/>
                    <a:pt x="49" y="83"/>
                    <a:pt x="51" y="84"/>
                  </a:cubicBezTo>
                  <a:cubicBezTo>
                    <a:pt x="51" y="80"/>
                    <a:pt x="52" y="77"/>
                    <a:pt x="53" y="75"/>
                  </a:cubicBezTo>
                  <a:cubicBezTo>
                    <a:pt x="48" y="76"/>
                    <a:pt x="42" y="74"/>
                    <a:pt x="37" y="73"/>
                  </a:cubicBezTo>
                  <a:cubicBezTo>
                    <a:pt x="37" y="73"/>
                    <a:pt x="35" y="74"/>
                    <a:pt x="36" y="74"/>
                  </a:cubicBezTo>
                  <a:close/>
                  <a:moveTo>
                    <a:pt x="100" y="19"/>
                  </a:moveTo>
                  <a:cubicBezTo>
                    <a:pt x="99" y="19"/>
                    <a:pt x="98" y="19"/>
                    <a:pt x="97" y="20"/>
                  </a:cubicBezTo>
                  <a:cubicBezTo>
                    <a:pt x="100" y="20"/>
                    <a:pt x="103" y="20"/>
                    <a:pt x="105" y="21"/>
                  </a:cubicBezTo>
                  <a:cubicBezTo>
                    <a:pt x="105" y="22"/>
                    <a:pt x="104" y="22"/>
                    <a:pt x="104" y="22"/>
                  </a:cubicBezTo>
                  <a:cubicBezTo>
                    <a:pt x="100" y="23"/>
                    <a:pt x="96" y="23"/>
                    <a:pt x="92" y="22"/>
                  </a:cubicBezTo>
                  <a:cubicBezTo>
                    <a:pt x="92" y="23"/>
                    <a:pt x="93" y="23"/>
                    <a:pt x="93" y="23"/>
                  </a:cubicBezTo>
                  <a:cubicBezTo>
                    <a:pt x="95" y="23"/>
                    <a:pt x="97" y="23"/>
                    <a:pt x="100" y="24"/>
                  </a:cubicBezTo>
                  <a:cubicBezTo>
                    <a:pt x="100" y="24"/>
                    <a:pt x="101" y="25"/>
                    <a:pt x="101" y="25"/>
                  </a:cubicBezTo>
                  <a:cubicBezTo>
                    <a:pt x="100" y="26"/>
                    <a:pt x="99" y="26"/>
                    <a:pt x="99" y="26"/>
                  </a:cubicBezTo>
                  <a:cubicBezTo>
                    <a:pt x="92" y="26"/>
                    <a:pt x="84" y="26"/>
                    <a:pt x="77" y="26"/>
                  </a:cubicBezTo>
                  <a:cubicBezTo>
                    <a:pt x="77" y="27"/>
                    <a:pt x="77" y="27"/>
                    <a:pt x="78" y="27"/>
                  </a:cubicBezTo>
                  <a:cubicBezTo>
                    <a:pt x="81" y="27"/>
                    <a:pt x="84" y="28"/>
                    <a:pt x="86" y="28"/>
                  </a:cubicBezTo>
                  <a:cubicBezTo>
                    <a:pt x="87" y="29"/>
                    <a:pt x="87" y="29"/>
                    <a:pt x="87" y="28"/>
                  </a:cubicBezTo>
                  <a:cubicBezTo>
                    <a:pt x="89" y="29"/>
                    <a:pt x="91" y="29"/>
                    <a:pt x="92" y="29"/>
                  </a:cubicBezTo>
                  <a:cubicBezTo>
                    <a:pt x="93" y="29"/>
                    <a:pt x="94" y="30"/>
                    <a:pt x="94" y="30"/>
                  </a:cubicBezTo>
                  <a:cubicBezTo>
                    <a:pt x="94" y="31"/>
                    <a:pt x="93" y="32"/>
                    <a:pt x="93" y="32"/>
                  </a:cubicBezTo>
                  <a:cubicBezTo>
                    <a:pt x="88" y="32"/>
                    <a:pt x="84" y="32"/>
                    <a:pt x="80" y="33"/>
                  </a:cubicBezTo>
                  <a:cubicBezTo>
                    <a:pt x="79" y="33"/>
                    <a:pt x="78" y="34"/>
                    <a:pt x="78" y="34"/>
                  </a:cubicBezTo>
                  <a:cubicBezTo>
                    <a:pt x="81" y="36"/>
                    <a:pt x="85" y="36"/>
                    <a:pt x="87" y="38"/>
                  </a:cubicBezTo>
                  <a:cubicBezTo>
                    <a:pt x="88" y="39"/>
                    <a:pt x="87" y="40"/>
                    <a:pt x="87" y="40"/>
                  </a:cubicBezTo>
                  <a:cubicBezTo>
                    <a:pt x="86" y="40"/>
                    <a:pt x="84" y="40"/>
                    <a:pt x="83" y="41"/>
                  </a:cubicBezTo>
                  <a:cubicBezTo>
                    <a:pt x="83" y="41"/>
                    <a:pt x="82" y="41"/>
                    <a:pt x="82" y="41"/>
                  </a:cubicBezTo>
                  <a:cubicBezTo>
                    <a:pt x="84" y="42"/>
                    <a:pt x="86" y="43"/>
                    <a:pt x="87" y="44"/>
                  </a:cubicBezTo>
                  <a:cubicBezTo>
                    <a:pt x="85" y="45"/>
                    <a:pt x="82" y="46"/>
                    <a:pt x="80" y="47"/>
                  </a:cubicBezTo>
                  <a:cubicBezTo>
                    <a:pt x="80" y="48"/>
                    <a:pt x="81" y="48"/>
                    <a:pt x="81" y="49"/>
                  </a:cubicBezTo>
                  <a:cubicBezTo>
                    <a:pt x="83" y="50"/>
                    <a:pt x="85" y="51"/>
                    <a:pt x="87" y="53"/>
                  </a:cubicBezTo>
                  <a:cubicBezTo>
                    <a:pt x="84" y="52"/>
                    <a:pt x="83" y="51"/>
                    <a:pt x="81" y="50"/>
                  </a:cubicBezTo>
                  <a:cubicBezTo>
                    <a:pt x="81" y="50"/>
                    <a:pt x="79" y="49"/>
                    <a:pt x="79" y="48"/>
                  </a:cubicBezTo>
                  <a:cubicBezTo>
                    <a:pt x="79" y="47"/>
                    <a:pt x="79" y="46"/>
                    <a:pt x="80" y="45"/>
                  </a:cubicBezTo>
                  <a:cubicBezTo>
                    <a:pt x="81" y="45"/>
                    <a:pt x="83" y="45"/>
                    <a:pt x="85" y="43"/>
                  </a:cubicBezTo>
                  <a:cubicBezTo>
                    <a:pt x="83" y="44"/>
                    <a:pt x="82" y="43"/>
                    <a:pt x="82" y="43"/>
                  </a:cubicBezTo>
                  <a:cubicBezTo>
                    <a:pt x="81" y="42"/>
                    <a:pt x="80" y="42"/>
                    <a:pt x="81" y="41"/>
                  </a:cubicBezTo>
                  <a:cubicBezTo>
                    <a:pt x="82" y="40"/>
                    <a:pt x="83" y="39"/>
                    <a:pt x="86" y="39"/>
                  </a:cubicBezTo>
                  <a:cubicBezTo>
                    <a:pt x="83" y="38"/>
                    <a:pt x="80" y="37"/>
                    <a:pt x="77" y="35"/>
                  </a:cubicBezTo>
                  <a:cubicBezTo>
                    <a:pt x="77" y="35"/>
                    <a:pt x="76" y="34"/>
                    <a:pt x="76" y="34"/>
                  </a:cubicBezTo>
                  <a:cubicBezTo>
                    <a:pt x="78" y="32"/>
                    <a:pt x="80" y="31"/>
                    <a:pt x="83" y="31"/>
                  </a:cubicBezTo>
                  <a:cubicBezTo>
                    <a:pt x="85" y="31"/>
                    <a:pt x="88" y="31"/>
                    <a:pt x="89" y="30"/>
                  </a:cubicBezTo>
                  <a:cubicBezTo>
                    <a:pt x="89" y="30"/>
                    <a:pt x="88" y="30"/>
                    <a:pt x="87" y="30"/>
                  </a:cubicBezTo>
                  <a:cubicBezTo>
                    <a:pt x="86" y="30"/>
                    <a:pt x="85" y="29"/>
                    <a:pt x="84" y="29"/>
                  </a:cubicBezTo>
                  <a:cubicBezTo>
                    <a:pt x="80" y="29"/>
                    <a:pt x="76" y="28"/>
                    <a:pt x="73" y="27"/>
                  </a:cubicBezTo>
                  <a:cubicBezTo>
                    <a:pt x="74" y="26"/>
                    <a:pt x="74" y="25"/>
                    <a:pt x="75" y="25"/>
                  </a:cubicBezTo>
                  <a:cubicBezTo>
                    <a:pt x="95" y="25"/>
                    <a:pt x="95" y="25"/>
                    <a:pt x="95" y="25"/>
                  </a:cubicBezTo>
                  <a:cubicBezTo>
                    <a:pt x="74" y="23"/>
                    <a:pt x="74" y="23"/>
                    <a:pt x="74" y="23"/>
                  </a:cubicBezTo>
                  <a:cubicBezTo>
                    <a:pt x="73" y="25"/>
                    <a:pt x="71" y="27"/>
                    <a:pt x="70" y="29"/>
                  </a:cubicBezTo>
                  <a:cubicBezTo>
                    <a:pt x="70" y="30"/>
                    <a:pt x="71" y="30"/>
                    <a:pt x="71" y="30"/>
                  </a:cubicBezTo>
                  <a:cubicBezTo>
                    <a:pt x="71" y="30"/>
                    <a:pt x="71" y="31"/>
                    <a:pt x="71" y="31"/>
                  </a:cubicBezTo>
                  <a:cubicBezTo>
                    <a:pt x="54" y="41"/>
                    <a:pt x="54" y="41"/>
                    <a:pt x="54" y="41"/>
                  </a:cubicBezTo>
                  <a:cubicBezTo>
                    <a:pt x="53" y="41"/>
                    <a:pt x="55" y="42"/>
                    <a:pt x="55" y="42"/>
                  </a:cubicBezTo>
                  <a:cubicBezTo>
                    <a:pt x="55" y="44"/>
                    <a:pt x="54" y="46"/>
                    <a:pt x="54" y="47"/>
                  </a:cubicBezTo>
                  <a:cubicBezTo>
                    <a:pt x="54" y="48"/>
                    <a:pt x="55" y="49"/>
                    <a:pt x="54" y="50"/>
                  </a:cubicBezTo>
                  <a:cubicBezTo>
                    <a:pt x="53" y="56"/>
                    <a:pt x="51" y="61"/>
                    <a:pt x="50" y="67"/>
                  </a:cubicBezTo>
                  <a:cubicBezTo>
                    <a:pt x="51" y="66"/>
                    <a:pt x="53" y="67"/>
                    <a:pt x="55" y="66"/>
                  </a:cubicBezTo>
                  <a:cubicBezTo>
                    <a:pt x="55" y="65"/>
                    <a:pt x="56" y="64"/>
                    <a:pt x="59" y="65"/>
                  </a:cubicBezTo>
                  <a:cubicBezTo>
                    <a:pt x="59" y="65"/>
                    <a:pt x="59" y="65"/>
                    <a:pt x="59" y="66"/>
                  </a:cubicBezTo>
                  <a:cubicBezTo>
                    <a:pt x="61" y="66"/>
                    <a:pt x="63" y="65"/>
                    <a:pt x="64" y="66"/>
                  </a:cubicBezTo>
                  <a:cubicBezTo>
                    <a:pt x="65" y="67"/>
                    <a:pt x="66" y="68"/>
                    <a:pt x="66" y="69"/>
                  </a:cubicBezTo>
                  <a:cubicBezTo>
                    <a:pt x="65" y="70"/>
                    <a:pt x="64" y="70"/>
                    <a:pt x="64" y="70"/>
                  </a:cubicBezTo>
                  <a:cubicBezTo>
                    <a:pt x="61" y="94"/>
                    <a:pt x="56" y="115"/>
                    <a:pt x="52" y="137"/>
                  </a:cubicBezTo>
                  <a:cubicBezTo>
                    <a:pt x="52" y="139"/>
                    <a:pt x="54" y="140"/>
                    <a:pt x="53" y="141"/>
                  </a:cubicBezTo>
                  <a:cubicBezTo>
                    <a:pt x="53" y="141"/>
                    <a:pt x="53" y="142"/>
                    <a:pt x="52" y="142"/>
                  </a:cubicBezTo>
                  <a:cubicBezTo>
                    <a:pt x="50" y="142"/>
                    <a:pt x="47" y="143"/>
                    <a:pt x="44" y="144"/>
                  </a:cubicBezTo>
                  <a:cubicBezTo>
                    <a:pt x="40" y="143"/>
                    <a:pt x="34" y="143"/>
                    <a:pt x="30" y="145"/>
                  </a:cubicBezTo>
                  <a:cubicBezTo>
                    <a:pt x="28" y="145"/>
                    <a:pt x="26" y="145"/>
                    <a:pt x="25" y="146"/>
                  </a:cubicBezTo>
                  <a:cubicBezTo>
                    <a:pt x="23" y="152"/>
                    <a:pt x="23" y="159"/>
                    <a:pt x="23" y="166"/>
                  </a:cubicBezTo>
                  <a:cubicBezTo>
                    <a:pt x="23" y="167"/>
                    <a:pt x="23" y="168"/>
                    <a:pt x="24" y="168"/>
                  </a:cubicBezTo>
                  <a:cubicBezTo>
                    <a:pt x="39" y="170"/>
                    <a:pt x="39" y="170"/>
                    <a:pt x="39" y="170"/>
                  </a:cubicBezTo>
                  <a:cubicBezTo>
                    <a:pt x="40" y="170"/>
                    <a:pt x="44" y="170"/>
                    <a:pt x="43" y="170"/>
                  </a:cubicBezTo>
                  <a:cubicBezTo>
                    <a:pt x="43" y="169"/>
                    <a:pt x="43" y="168"/>
                    <a:pt x="44" y="168"/>
                  </a:cubicBezTo>
                  <a:cubicBezTo>
                    <a:pt x="47" y="167"/>
                    <a:pt x="50" y="167"/>
                    <a:pt x="53" y="167"/>
                  </a:cubicBezTo>
                  <a:cubicBezTo>
                    <a:pt x="52" y="167"/>
                    <a:pt x="51" y="166"/>
                    <a:pt x="52" y="166"/>
                  </a:cubicBezTo>
                  <a:cubicBezTo>
                    <a:pt x="53" y="165"/>
                    <a:pt x="55" y="165"/>
                    <a:pt x="56" y="164"/>
                  </a:cubicBezTo>
                  <a:cubicBezTo>
                    <a:pt x="56" y="164"/>
                    <a:pt x="55" y="163"/>
                    <a:pt x="56" y="163"/>
                  </a:cubicBezTo>
                  <a:cubicBezTo>
                    <a:pt x="56" y="162"/>
                    <a:pt x="56" y="162"/>
                    <a:pt x="57" y="162"/>
                  </a:cubicBezTo>
                  <a:cubicBezTo>
                    <a:pt x="56" y="162"/>
                    <a:pt x="56" y="161"/>
                    <a:pt x="56" y="161"/>
                  </a:cubicBezTo>
                  <a:cubicBezTo>
                    <a:pt x="56" y="160"/>
                    <a:pt x="56" y="158"/>
                    <a:pt x="56" y="156"/>
                  </a:cubicBezTo>
                  <a:cubicBezTo>
                    <a:pt x="57" y="155"/>
                    <a:pt x="58" y="156"/>
                    <a:pt x="60" y="156"/>
                  </a:cubicBezTo>
                  <a:cubicBezTo>
                    <a:pt x="60" y="156"/>
                    <a:pt x="62" y="155"/>
                    <a:pt x="62" y="156"/>
                  </a:cubicBezTo>
                  <a:cubicBezTo>
                    <a:pt x="61" y="156"/>
                    <a:pt x="60" y="157"/>
                    <a:pt x="58" y="157"/>
                  </a:cubicBezTo>
                  <a:cubicBezTo>
                    <a:pt x="58" y="157"/>
                    <a:pt x="59" y="158"/>
                    <a:pt x="58" y="159"/>
                  </a:cubicBezTo>
                  <a:cubicBezTo>
                    <a:pt x="58" y="160"/>
                    <a:pt x="59" y="161"/>
                    <a:pt x="60" y="161"/>
                  </a:cubicBezTo>
                  <a:cubicBezTo>
                    <a:pt x="60" y="161"/>
                    <a:pt x="60" y="162"/>
                    <a:pt x="60" y="162"/>
                  </a:cubicBezTo>
                  <a:cubicBezTo>
                    <a:pt x="60" y="164"/>
                    <a:pt x="62" y="163"/>
                    <a:pt x="62" y="164"/>
                  </a:cubicBezTo>
                  <a:cubicBezTo>
                    <a:pt x="63" y="164"/>
                    <a:pt x="62" y="165"/>
                    <a:pt x="63" y="165"/>
                  </a:cubicBezTo>
                  <a:cubicBezTo>
                    <a:pt x="62" y="165"/>
                    <a:pt x="59" y="165"/>
                    <a:pt x="59" y="165"/>
                  </a:cubicBezTo>
                  <a:cubicBezTo>
                    <a:pt x="59" y="166"/>
                    <a:pt x="60" y="166"/>
                    <a:pt x="60" y="166"/>
                  </a:cubicBezTo>
                  <a:cubicBezTo>
                    <a:pt x="61" y="166"/>
                    <a:pt x="62" y="167"/>
                    <a:pt x="61" y="168"/>
                  </a:cubicBezTo>
                  <a:cubicBezTo>
                    <a:pt x="61" y="168"/>
                    <a:pt x="60" y="168"/>
                    <a:pt x="60" y="169"/>
                  </a:cubicBezTo>
                  <a:cubicBezTo>
                    <a:pt x="60" y="168"/>
                    <a:pt x="57" y="168"/>
                    <a:pt x="56" y="168"/>
                  </a:cubicBezTo>
                  <a:cubicBezTo>
                    <a:pt x="55" y="168"/>
                    <a:pt x="55" y="169"/>
                    <a:pt x="55" y="169"/>
                  </a:cubicBezTo>
                  <a:cubicBezTo>
                    <a:pt x="61" y="170"/>
                    <a:pt x="68" y="170"/>
                    <a:pt x="74" y="171"/>
                  </a:cubicBezTo>
                  <a:cubicBezTo>
                    <a:pt x="85" y="173"/>
                    <a:pt x="85" y="173"/>
                    <a:pt x="85" y="173"/>
                  </a:cubicBezTo>
                  <a:cubicBezTo>
                    <a:pt x="86" y="173"/>
                    <a:pt x="88" y="173"/>
                    <a:pt x="89" y="173"/>
                  </a:cubicBezTo>
                  <a:cubicBezTo>
                    <a:pt x="88" y="172"/>
                    <a:pt x="88" y="171"/>
                    <a:pt x="87" y="170"/>
                  </a:cubicBezTo>
                  <a:cubicBezTo>
                    <a:pt x="86" y="170"/>
                    <a:pt x="87" y="169"/>
                    <a:pt x="87" y="169"/>
                  </a:cubicBezTo>
                  <a:cubicBezTo>
                    <a:pt x="88" y="169"/>
                    <a:pt x="89" y="171"/>
                    <a:pt x="90" y="171"/>
                  </a:cubicBezTo>
                  <a:cubicBezTo>
                    <a:pt x="90" y="169"/>
                    <a:pt x="90" y="168"/>
                    <a:pt x="89" y="167"/>
                  </a:cubicBezTo>
                  <a:cubicBezTo>
                    <a:pt x="89" y="166"/>
                    <a:pt x="90" y="166"/>
                    <a:pt x="90" y="166"/>
                  </a:cubicBezTo>
                  <a:cubicBezTo>
                    <a:pt x="89" y="161"/>
                    <a:pt x="90" y="155"/>
                    <a:pt x="90" y="150"/>
                  </a:cubicBezTo>
                  <a:cubicBezTo>
                    <a:pt x="85" y="149"/>
                    <a:pt x="80" y="149"/>
                    <a:pt x="74" y="149"/>
                  </a:cubicBezTo>
                  <a:cubicBezTo>
                    <a:pt x="72" y="150"/>
                    <a:pt x="68" y="149"/>
                    <a:pt x="67" y="147"/>
                  </a:cubicBezTo>
                  <a:cubicBezTo>
                    <a:pt x="72" y="127"/>
                    <a:pt x="79" y="108"/>
                    <a:pt x="84" y="88"/>
                  </a:cubicBezTo>
                  <a:cubicBezTo>
                    <a:pt x="91" y="65"/>
                    <a:pt x="100" y="43"/>
                    <a:pt x="106" y="19"/>
                  </a:cubicBezTo>
                  <a:cubicBezTo>
                    <a:pt x="104" y="19"/>
                    <a:pt x="102" y="19"/>
                    <a:pt x="100" y="19"/>
                  </a:cubicBezTo>
                  <a:close/>
                  <a:moveTo>
                    <a:pt x="2" y="157"/>
                  </a:moveTo>
                  <a:cubicBezTo>
                    <a:pt x="3" y="157"/>
                    <a:pt x="3" y="157"/>
                    <a:pt x="3" y="157"/>
                  </a:cubicBezTo>
                  <a:cubicBezTo>
                    <a:pt x="5" y="160"/>
                    <a:pt x="8" y="164"/>
                    <a:pt x="10" y="166"/>
                  </a:cubicBezTo>
                  <a:cubicBezTo>
                    <a:pt x="11" y="166"/>
                    <a:pt x="10" y="165"/>
                    <a:pt x="10" y="165"/>
                  </a:cubicBezTo>
                  <a:cubicBezTo>
                    <a:pt x="9" y="164"/>
                    <a:pt x="8" y="163"/>
                    <a:pt x="9" y="162"/>
                  </a:cubicBezTo>
                  <a:cubicBezTo>
                    <a:pt x="9" y="161"/>
                    <a:pt x="10" y="162"/>
                    <a:pt x="11" y="162"/>
                  </a:cubicBezTo>
                  <a:cubicBezTo>
                    <a:pt x="12" y="148"/>
                    <a:pt x="12" y="148"/>
                    <a:pt x="12" y="148"/>
                  </a:cubicBezTo>
                  <a:cubicBezTo>
                    <a:pt x="12" y="140"/>
                    <a:pt x="12" y="140"/>
                    <a:pt x="12" y="140"/>
                  </a:cubicBezTo>
                  <a:cubicBezTo>
                    <a:pt x="15" y="139"/>
                    <a:pt x="18" y="138"/>
                    <a:pt x="22" y="137"/>
                  </a:cubicBezTo>
                  <a:cubicBezTo>
                    <a:pt x="22" y="137"/>
                    <a:pt x="22" y="137"/>
                    <a:pt x="22" y="137"/>
                  </a:cubicBezTo>
                  <a:cubicBezTo>
                    <a:pt x="23" y="136"/>
                    <a:pt x="26" y="137"/>
                    <a:pt x="26" y="137"/>
                  </a:cubicBezTo>
                  <a:cubicBezTo>
                    <a:pt x="31" y="137"/>
                    <a:pt x="36" y="137"/>
                    <a:pt x="41" y="137"/>
                  </a:cubicBezTo>
                  <a:cubicBezTo>
                    <a:pt x="40" y="136"/>
                    <a:pt x="40" y="134"/>
                    <a:pt x="41" y="133"/>
                  </a:cubicBezTo>
                  <a:cubicBezTo>
                    <a:pt x="42" y="133"/>
                    <a:pt x="43" y="134"/>
                    <a:pt x="43" y="133"/>
                  </a:cubicBezTo>
                  <a:cubicBezTo>
                    <a:pt x="46" y="122"/>
                    <a:pt x="46" y="107"/>
                    <a:pt x="48" y="95"/>
                  </a:cubicBezTo>
                  <a:cubicBezTo>
                    <a:pt x="49" y="93"/>
                    <a:pt x="50" y="90"/>
                    <a:pt x="50" y="87"/>
                  </a:cubicBezTo>
                  <a:cubicBezTo>
                    <a:pt x="47" y="87"/>
                    <a:pt x="45" y="86"/>
                    <a:pt x="42" y="85"/>
                  </a:cubicBezTo>
                  <a:cubicBezTo>
                    <a:pt x="38" y="83"/>
                    <a:pt x="38" y="83"/>
                    <a:pt x="38" y="83"/>
                  </a:cubicBezTo>
                  <a:cubicBezTo>
                    <a:pt x="37" y="82"/>
                    <a:pt x="36" y="81"/>
                    <a:pt x="35" y="80"/>
                  </a:cubicBezTo>
                  <a:cubicBezTo>
                    <a:pt x="35" y="80"/>
                    <a:pt x="35" y="80"/>
                    <a:pt x="35" y="80"/>
                  </a:cubicBezTo>
                  <a:cubicBezTo>
                    <a:pt x="34" y="81"/>
                    <a:pt x="33" y="81"/>
                    <a:pt x="32" y="80"/>
                  </a:cubicBezTo>
                  <a:cubicBezTo>
                    <a:pt x="31" y="80"/>
                    <a:pt x="31" y="79"/>
                    <a:pt x="31" y="78"/>
                  </a:cubicBezTo>
                  <a:cubicBezTo>
                    <a:pt x="30" y="70"/>
                    <a:pt x="31" y="62"/>
                    <a:pt x="33" y="56"/>
                  </a:cubicBezTo>
                  <a:cubicBezTo>
                    <a:pt x="34" y="49"/>
                    <a:pt x="37" y="43"/>
                    <a:pt x="36" y="36"/>
                  </a:cubicBezTo>
                  <a:cubicBezTo>
                    <a:pt x="38" y="35"/>
                    <a:pt x="40" y="35"/>
                    <a:pt x="41" y="36"/>
                  </a:cubicBezTo>
                  <a:cubicBezTo>
                    <a:pt x="54" y="36"/>
                    <a:pt x="61" y="31"/>
                    <a:pt x="67" y="25"/>
                  </a:cubicBezTo>
                  <a:cubicBezTo>
                    <a:pt x="68" y="22"/>
                    <a:pt x="68" y="18"/>
                    <a:pt x="69" y="15"/>
                  </a:cubicBezTo>
                  <a:cubicBezTo>
                    <a:pt x="66" y="16"/>
                    <a:pt x="63" y="16"/>
                    <a:pt x="61" y="17"/>
                  </a:cubicBezTo>
                  <a:cubicBezTo>
                    <a:pt x="60" y="17"/>
                    <a:pt x="59" y="16"/>
                    <a:pt x="57" y="16"/>
                  </a:cubicBezTo>
                  <a:cubicBezTo>
                    <a:pt x="57" y="16"/>
                    <a:pt x="57" y="14"/>
                    <a:pt x="57" y="14"/>
                  </a:cubicBezTo>
                  <a:cubicBezTo>
                    <a:pt x="59" y="13"/>
                    <a:pt x="61" y="12"/>
                    <a:pt x="63" y="12"/>
                  </a:cubicBezTo>
                  <a:cubicBezTo>
                    <a:pt x="63" y="12"/>
                    <a:pt x="63" y="10"/>
                    <a:pt x="65" y="10"/>
                  </a:cubicBezTo>
                  <a:cubicBezTo>
                    <a:pt x="64" y="10"/>
                    <a:pt x="65" y="9"/>
                    <a:pt x="65" y="8"/>
                  </a:cubicBezTo>
                  <a:cubicBezTo>
                    <a:pt x="69" y="7"/>
                    <a:pt x="74" y="8"/>
                    <a:pt x="79" y="7"/>
                  </a:cubicBezTo>
                  <a:cubicBezTo>
                    <a:pt x="90" y="7"/>
                    <a:pt x="100" y="8"/>
                    <a:pt x="110" y="9"/>
                  </a:cubicBezTo>
                  <a:cubicBezTo>
                    <a:pt x="110" y="10"/>
                    <a:pt x="111" y="9"/>
                    <a:pt x="111" y="9"/>
                  </a:cubicBezTo>
                  <a:cubicBezTo>
                    <a:pt x="111" y="6"/>
                    <a:pt x="112" y="3"/>
                    <a:pt x="112" y="1"/>
                  </a:cubicBezTo>
                  <a:cubicBezTo>
                    <a:pt x="113" y="0"/>
                    <a:pt x="114" y="0"/>
                    <a:pt x="114" y="0"/>
                  </a:cubicBezTo>
                  <a:cubicBezTo>
                    <a:pt x="116" y="0"/>
                    <a:pt x="117" y="2"/>
                    <a:pt x="117" y="4"/>
                  </a:cubicBezTo>
                  <a:cubicBezTo>
                    <a:pt x="116" y="5"/>
                    <a:pt x="115" y="8"/>
                    <a:pt x="115" y="10"/>
                  </a:cubicBezTo>
                  <a:cubicBezTo>
                    <a:pt x="117" y="10"/>
                    <a:pt x="118" y="12"/>
                    <a:pt x="118" y="14"/>
                  </a:cubicBezTo>
                  <a:cubicBezTo>
                    <a:pt x="118" y="14"/>
                    <a:pt x="117" y="14"/>
                    <a:pt x="117" y="15"/>
                  </a:cubicBezTo>
                  <a:cubicBezTo>
                    <a:pt x="118" y="14"/>
                    <a:pt x="118" y="15"/>
                    <a:pt x="118" y="15"/>
                  </a:cubicBezTo>
                  <a:cubicBezTo>
                    <a:pt x="119" y="16"/>
                    <a:pt x="118" y="17"/>
                    <a:pt x="118" y="16"/>
                  </a:cubicBezTo>
                  <a:cubicBezTo>
                    <a:pt x="117" y="16"/>
                    <a:pt x="116" y="16"/>
                    <a:pt x="115" y="15"/>
                  </a:cubicBezTo>
                  <a:cubicBezTo>
                    <a:pt x="117" y="20"/>
                    <a:pt x="118" y="23"/>
                    <a:pt x="121" y="26"/>
                  </a:cubicBezTo>
                  <a:cubicBezTo>
                    <a:pt x="122" y="30"/>
                    <a:pt x="125" y="33"/>
                    <a:pt x="126" y="36"/>
                  </a:cubicBezTo>
                  <a:cubicBezTo>
                    <a:pt x="127" y="36"/>
                    <a:pt x="128" y="37"/>
                    <a:pt x="127" y="38"/>
                  </a:cubicBezTo>
                  <a:cubicBezTo>
                    <a:pt x="126" y="38"/>
                    <a:pt x="125" y="38"/>
                    <a:pt x="125" y="38"/>
                  </a:cubicBezTo>
                  <a:cubicBezTo>
                    <a:pt x="123" y="36"/>
                    <a:pt x="122" y="34"/>
                    <a:pt x="121" y="32"/>
                  </a:cubicBezTo>
                  <a:cubicBezTo>
                    <a:pt x="119" y="33"/>
                    <a:pt x="118" y="36"/>
                    <a:pt x="119" y="38"/>
                  </a:cubicBezTo>
                  <a:cubicBezTo>
                    <a:pt x="119" y="39"/>
                    <a:pt x="117" y="38"/>
                    <a:pt x="117" y="40"/>
                  </a:cubicBezTo>
                  <a:cubicBezTo>
                    <a:pt x="118" y="41"/>
                    <a:pt x="119" y="43"/>
                    <a:pt x="119" y="45"/>
                  </a:cubicBezTo>
                  <a:cubicBezTo>
                    <a:pt x="119" y="46"/>
                    <a:pt x="117" y="46"/>
                    <a:pt x="117" y="46"/>
                  </a:cubicBezTo>
                  <a:cubicBezTo>
                    <a:pt x="117" y="47"/>
                    <a:pt x="118" y="49"/>
                    <a:pt x="117" y="50"/>
                  </a:cubicBezTo>
                  <a:cubicBezTo>
                    <a:pt x="117" y="51"/>
                    <a:pt x="116" y="51"/>
                    <a:pt x="114" y="51"/>
                  </a:cubicBezTo>
                  <a:cubicBezTo>
                    <a:pt x="116" y="52"/>
                    <a:pt x="115" y="52"/>
                    <a:pt x="114" y="51"/>
                  </a:cubicBezTo>
                  <a:cubicBezTo>
                    <a:pt x="114" y="51"/>
                    <a:pt x="114" y="51"/>
                    <a:pt x="113" y="52"/>
                  </a:cubicBezTo>
                  <a:cubicBezTo>
                    <a:pt x="114" y="52"/>
                    <a:pt x="114" y="52"/>
                    <a:pt x="114" y="53"/>
                  </a:cubicBezTo>
                  <a:cubicBezTo>
                    <a:pt x="113" y="52"/>
                    <a:pt x="113" y="53"/>
                    <a:pt x="113" y="54"/>
                  </a:cubicBezTo>
                  <a:cubicBezTo>
                    <a:pt x="113" y="55"/>
                    <a:pt x="114" y="57"/>
                    <a:pt x="114" y="59"/>
                  </a:cubicBezTo>
                  <a:cubicBezTo>
                    <a:pt x="114" y="59"/>
                    <a:pt x="113" y="60"/>
                    <a:pt x="113" y="60"/>
                  </a:cubicBezTo>
                  <a:cubicBezTo>
                    <a:pt x="113" y="60"/>
                    <a:pt x="112" y="60"/>
                    <a:pt x="112" y="60"/>
                  </a:cubicBezTo>
                  <a:cubicBezTo>
                    <a:pt x="111" y="60"/>
                    <a:pt x="111" y="61"/>
                    <a:pt x="111" y="63"/>
                  </a:cubicBezTo>
                  <a:cubicBezTo>
                    <a:pt x="111" y="63"/>
                    <a:pt x="112" y="65"/>
                    <a:pt x="111" y="66"/>
                  </a:cubicBezTo>
                  <a:cubicBezTo>
                    <a:pt x="111" y="66"/>
                    <a:pt x="111" y="66"/>
                    <a:pt x="110" y="67"/>
                  </a:cubicBezTo>
                  <a:cubicBezTo>
                    <a:pt x="110" y="67"/>
                    <a:pt x="109" y="67"/>
                    <a:pt x="109" y="67"/>
                  </a:cubicBezTo>
                  <a:cubicBezTo>
                    <a:pt x="109" y="70"/>
                    <a:pt x="108" y="74"/>
                    <a:pt x="107" y="77"/>
                  </a:cubicBezTo>
                  <a:cubicBezTo>
                    <a:pt x="107" y="78"/>
                    <a:pt x="107" y="79"/>
                    <a:pt x="108" y="80"/>
                  </a:cubicBezTo>
                  <a:cubicBezTo>
                    <a:pt x="107" y="80"/>
                    <a:pt x="107" y="80"/>
                    <a:pt x="106" y="79"/>
                  </a:cubicBezTo>
                  <a:cubicBezTo>
                    <a:pt x="106" y="79"/>
                    <a:pt x="106" y="80"/>
                    <a:pt x="106" y="81"/>
                  </a:cubicBezTo>
                  <a:cubicBezTo>
                    <a:pt x="107" y="83"/>
                    <a:pt x="108" y="84"/>
                    <a:pt x="109" y="86"/>
                  </a:cubicBezTo>
                  <a:cubicBezTo>
                    <a:pt x="109" y="86"/>
                    <a:pt x="109" y="88"/>
                    <a:pt x="108" y="88"/>
                  </a:cubicBezTo>
                  <a:cubicBezTo>
                    <a:pt x="106" y="88"/>
                    <a:pt x="105" y="86"/>
                    <a:pt x="104" y="86"/>
                  </a:cubicBezTo>
                  <a:cubicBezTo>
                    <a:pt x="104" y="87"/>
                    <a:pt x="103" y="88"/>
                    <a:pt x="104" y="89"/>
                  </a:cubicBezTo>
                  <a:cubicBezTo>
                    <a:pt x="105" y="90"/>
                    <a:pt x="106" y="91"/>
                    <a:pt x="106" y="93"/>
                  </a:cubicBezTo>
                  <a:cubicBezTo>
                    <a:pt x="106" y="94"/>
                    <a:pt x="105" y="95"/>
                    <a:pt x="104" y="94"/>
                  </a:cubicBezTo>
                  <a:cubicBezTo>
                    <a:pt x="103" y="94"/>
                    <a:pt x="103" y="94"/>
                    <a:pt x="102" y="93"/>
                  </a:cubicBezTo>
                  <a:cubicBezTo>
                    <a:pt x="102" y="93"/>
                    <a:pt x="102" y="94"/>
                    <a:pt x="102" y="94"/>
                  </a:cubicBezTo>
                  <a:cubicBezTo>
                    <a:pt x="103" y="96"/>
                    <a:pt x="104" y="97"/>
                    <a:pt x="104" y="99"/>
                  </a:cubicBezTo>
                  <a:cubicBezTo>
                    <a:pt x="104" y="99"/>
                    <a:pt x="103" y="100"/>
                    <a:pt x="103" y="100"/>
                  </a:cubicBezTo>
                  <a:cubicBezTo>
                    <a:pt x="102" y="100"/>
                    <a:pt x="101" y="99"/>
                    <a:pt x="100" y="99"/>
                  </a:cubicBezTo>
                  <a:cubicBezTo>
                    <a:pt x="100" y="99"/>
                    <a:pt x="99" y="100"/>
                    <a:pt x="99" y="101"/>
                  </a:cubicBezTo>
                  <a:cubicBezTo>
                    <a:pt x="99" y="102"/>
                    <a:pt x="100" y="103"/>
                    <a:pt x="100" y="103"/>
                  </a:cubicBezTo>
                  <a:cubicBezTo>
                    <a:pt x="99" y="104"/>
                    <a:pt x="99" y="104"/>
                    <a:pt x="98" y="104"/>
                  </a:cubicBezTo>
                  <a:cubicBezTo>
                    <a:pt x="98" y="105"/>
                    <a:pt x="97" y="107"/>
                    <a:pt x="97" y="109"/>
                  </a:cubicBezTo>
                  <a:cubicBezTo>
                    <a:pt x="97" y="109"/>
                    <a:pt x="98" y="111"/>
                    <a:pt x="97" y="111"/>
                  </a:cubicBezTo>
                  <a:cubicBezTo>
                    <a:pt x="96" y="111"/>
                    <a:pt x="96" y="111"/>
                    <a:pt x="96" y="112"/>
                  </a:cubicBezTo>
                  <a:cubicBezTo>
                    <a:pt x="95" y="113"/>
                    <a:pt x="96" y="114"/>
                    <a:pt x="96" y="115"/>
                  </a:cubicBezTo>
                  <a:cubicBezTo>
                    <a:pt x="94" y="116"/>
                    <a:pt x="94" y="117"/>
                    <a:pt x="94" y="119"/>
                  </a:cubicBezTo>
                  <a:cubicBezTo>
                    <a:pt x="94" y="119"/>
                    <a:pt x="95" y="120"/>
                    <a:pt x="95" y="121"/>
                  </a:cubicBezTo>
                  <a:cubicBezTo>
                    <a:pt x="95" y="121"/>
                    <a:pt x="94" y="122"/>
                    <a:pt x="94" y="122"/>
                  </a:cubicBezTo>
                  <a:cubicBezTo>
                    <a:pt x="93" y="122"/>
                    <a:pt x="93" y="122"/>
                    <a:pt x="92" y="121"/>
                  </a:cubicBezTo>
                  <a:cubicBezTo>
                    <a:pt x="92" y="122"/>
                    <a:pt x="92" y="123"/>
                    <a:pt x="92" y="124"/>
                  </a:cubicBezTo>
                  <a:cubicBezTo>
                    <a:pt x="92" y="125"/>
                    <a:pt x="92" y="125"/>
                    <a:pt x="93" y="126"/>
                  </a:cubicBezTo>
                  <a:cubicBezTo>
                    <a:pt x="91" y="127"/>
                    <a:pt x="89" y="129"/>
                    <a:pt x="91" y="130"/>
                  </a:cubicBezTo>
                  <a:cubicBezTo>
                    <a:pt x="91" y="131"/>
                    <a:pt x="92" y="132"/>
                    <a:pt x="92" y="133"/>
                  </a:cubicBezTo>
                  <a:cubicBezTo>
                    <a:pt x="91" y="134"/>
                    <a:pt x="90" y="134"/>
                    <a:pt x="90" y="133"/>
                  </a:cubicBezTo>
                  <a:cubicBezTo>
                    <a:pt x="90" y="135"/>
                    <a:pt x="89" y="136"/>
                    <a:pt x="90" y="137"/>
                  </a:cubicBezTo>
                  <a:cubicBezTo>
                    <a:pt x="89" y="138"/>
                    <a:pt x="89" y="138"/>
                    <a:pt x="89" y="138"/>
                  </a:cubicBezTo>
                  <a:cubicBezTo>
                    <a:pt x="88" y="141"/>
                    <a:pt x="88" y="141"/>
                    <a:pt x="88" y="141"/>
                  </a:cubicBezTo>
                  <a:cubicBezTo>
                    <a:pt x="90" y="141"/>
                    <a:pt x="92" y="141"/>
                    <a:pt x="93" y="141"/>
                  </a:cubicBezTo>
                  <a:cubicBezTo>
                    <a:pt x="94" y="140"/>
                    <a:pt x="95" y="139"/>
                    <a:pt x="97" y="140"/>
                  </a:cubicBezTo>
                  <a:cubicBezTo>
                    <a:pt x="97" y="140"/>
                    <a:pt x="97" y="142"/>
                    <a:pt x="98" y="141"/>
                  </a:cubicBezTo>
                  <a:cubicBezTo>
                    <a:pt x="100" y="141"/>
                    <a:pt x="103" y="142"/>
                    <a:pt x="103" y="144"/>
                  </a:cubicBezTo>
                  <a:cubicBezTo>
                    <a:pt x="103" y="145"/>
                    <a:pt x="104" y="146"/>
                    <a:pt x="105" y="147"/>
                  </a:cubicBezTo>
                  <a:cubicBezTo>
                    <a:pt x="108" y="151"/>
                    <a:pt x="112" y="154"/>
                    <a:pt x="116" y="156"/>
                  </a:cubicBezTo>
                  <a:cubicBezTo>
                    <a:pt x="116" y="157"/>
                    <a:pt x="115" y="158"/>
                    <a:pt x="115" y="157"/>
                  </a:cubicBezTo>
                  <a:cubicBezTo>
                    <a:pt x="113" y="157"/>
                    <a:pt x="112" y="156"/>
                    <a:pt x="111" y="155"/>
                  </a:cubicBezTo>
                  <a:cubicBezTo>
                    <a:pt x="111" y="156"/>
                    <a:pt x="111" y="158"/>
                    <a:pt x="112" y="159"/>
                  </a:cubicBezTo>
                  <a:cubicBezTo>
                    <a:pt x="110" y="159"/>
                    <a:pt x="110" y="160"/>
                    <a:pt x="110" y="161"/>
                  </a:cubicBezTo>
                  <a:cubicBezTo>
                    <a:pt x="110" y="162"/>
                    <a:pt x="111" y="162"/>
                    <a:pt x="111" y="163"/>
                  </a:cubicBezTo>
                  <a:cubicBezTo>
                    <a:pt x="109" y="163"/>
                    <a:pt x="110" y="165"/>
                    <a:pt x="110" y="166"/>
                  </a:cubicBezTo>
                  <a:cubicBezTo>
                    <a:pt x="110" y="166"/>
                    <a:pt x="111" y="167"/>
                    <a:pt x="110" y="167"/>
                  </a:cubicBezTo>
                  <a:cubicBezTo>
                    <a:pt x="108" y="167"/>
                    <a:pt x="109" y="168"/>
                    <a:pt x="109" y="169"/>
                  </a:cubicBezTo>
                  <a:cubicBezTo>
                    <a:pt x="109" y="169"/>
                    <a:pt x="109" y="170"/>
                    <a:pt x="109" y="171"/>
                  </a:cubicBezTo>
                  <a:cubicBezTo>
                    <a:pt x="109" y="172"/>
                    <a:pt x="110" y="173"/>
                    <a:pt x="109" y="174"/>
                  </a:cubicBezTo>
                  <a:cubicBezTo>
                    <a:pt x="109" y="174"/>
                    <a:pt x="109" y="174"/>
                    <a:pt x="108" y="174"/>
                  </a:cubicBezTo>
                  <a:cubicBezTo>
                    <a:pt x="108" y="176"/>
                    <a:pt x="109" y="177"/>
                    <a:pt x="109" y="178"/>
                  </a:cubicBezTo>
                  <a:cubicBezTo>
                    <a:pt x="109" y="179"/>
                    <a:pt x="108" y="179"/>
                    <a:pt x="108" y="178"/>
                  </a:cubicBezTo>
                  <a:cubicBezTo>
                    <a:pt x="107" y="179"/>
                    <a:pt x="107" y="181"/>
                    <a:pt x="108" y="181"/>
                  </a:cubicBezTo>
                  <a:cubicBezTo>
                    <a:pt x="108" y="183"/>
                    <a:pt x="110" y="184"/>
                    <a:pt x="110" y="185"/>
                  </a:cubicBezTo>
                  <a:cubicBezTo>
                    <a:pt x="110" y="185"/>
                    <a:pt x="109" y="186"/>
                    <a:pt x="109" y="185"/>
                  </a:cubicBezTo>
                  <a:cubicBezTo>
                    <a:pt x="108" y="185"/>
                    <a:pt x="107" y="184"/>
                    <a:pt x="106" y="184"/>
                  </a:cubicBezTo>
                  <a:cubicBezTo>
                    <a:pt x="109" y="188"/>
                    <a:pt x="112" y="191"/>
                    <a:pt x="115" y="195"/>
                  </a:cubicBezTo>
                  <a:cubicBezTo>
                    <a:pt x="115" y="195"/>
                    <a:pt x="116" y="196"/>
                    <a:pt x="114" y="196"/>
                  </a:cubicBezTo>
                  <a:cubicBezTo>
                    <a:pt x="114" y="196"/>
                    <a:pt x="114" y="195"/>
                    <a:pt x="113" y="195"/>
                  </a:cubicBezTo>
                  <a:cubicBezTo>
                    <a:pt x="113" y="196"/>
                    <a:pt x="112" y="196"/>
                    <a:pt x="111" y="196"/>
                  </a:cubicBezTo>
                  <a:cubicBezTo>
                    <a:pt x="109" y="194"/>
                    <a:pt x="107" y="192"/>
                    <a:pt x="105" y="190"/>
                  </a:cubicBezTo>
                  <a:cubicBezTo>
                    <a:pt x="105" y="190"/>
                    <a:pt x="102" y="189"/>
                    <a:pt x="101" y="189"/>
                  </a:cubicBezTo>
                  <a:cubicBezTo>
                    <a:pt x="102" y="189"/>
                    <a:pt x="101" y="191"/>
                    <a:pt x="101" y="190"/>
                  </a:cubicBezTo>
                  <a:cubicBezTo>
                    <a:pt x="98" y="189"/>
                    <a:pt x="93" y="190"/>
                    <a:pt x="89" y="190"/>
                  </a:cubicBezTo>
                  <a:cubicBezTo>
                    <a:pt x="87" y="190"/>
                    <a:pt x="84" y="190"/>
                    <a:pt x="82" y="189"/>
                  </a:cubicBezTo>
                  <a:cubicBezTo>
                    <a:pt x="82" y="191"/>
                    <a:pt x="80" y="191"/>
                    <a:pt x="79" y="190"/>
                  </a:cubicBezTo>
                  <a:cubicBezTo>
                    <a:pt x="78" y="189"/>
                    <a:pt x="76" y="189"/>
                    <a:pt x="75" y="190"/>
                  </a:cubicBezTo>
                  <a:cubicBezTo>
                    <a:pt x="74" y="190"/>
                    <a:pt x="74" y="190"/>
                    <a:pt x="73" y="190"/>
                  </a:cubicBezTo>
                  <a:cubicBezTo>
                    <a:pt x="68" y="190"/>
                    <a:pt x="64" y="190"/>
                    <a:pt x="59" y="190"/>
                  </a:cubicBezTo>
                  <a:cubicBezTo>
                    <a:pt x="56" y="189"/>
                    <a:pt x="53" y="189"/>
                    <a:pt x="51" y="189"/>
                  </a:cubicBezTo>
                  <a:cubicBezTo>
                    <a:pt x="50" y="189"/>
                    <a:pt x="50" y="188"/>
                    <a:pt x="50" y="188"/>
                  </a:cubicBezTo>
                  <a:cubicBezTo>
                    <a:pt x="45" y="188"/>
                    <a:pt x="41" y="186"/>
                    <a:pt x="35" y="187"/>
                  </a:cubicBezTo>
                  <a:cubicBezTo>
                    <a:pt x="36" y="187"/>
                    <a:pt x="37" y="188"/>
                    <a:pt x="37" y="189"/>
                  </a:cubicBezTo>
                  <a:cubicBezTo>
                    <a:pt x="38" y="189"/>
                    <a:pt x="37" y="190"/>
                    <a:pt x="36" y="190"/>
                  </a:cubicBezTo>
                  <a:cubicBezTo>
                    <a:pt x="35" y="189"/>
                    <a:pt x="33" y="186"/>
                    <a:pt x="30" y="186"/>
                  </a:cubicBezTo>
                  <a:cubicBezTo>
                    <a:pt x="30" y="188"/>
                    <a:pt x="32" y="190"/>
                    <a:pt x="33" y="190"/>
                  </a:cubicBezTo>
                  <a:cubicBezTo>
                    <a:pt x="34" y="191"/>
                    <a:pt x="33" y="192"/>
                    <a:pt x="34" y="193"/>
                  </a:cubicBezTo>
                  <a:cubicBezTo>
                    <a:pt x="34" y="194"/>
                    <a:pt x="33" y="194"/>
                    <a:pt x="33" y="194"/>
                  </a:cubicBezTo>
                  <a:cubicBezTo>
                    <a:pt x="30" y="191"/>
                    <a:pt x="28" y="189"/>
                    <a:pt x="25" y="186"/>
                  </a:cubicBezTo>
                  <a:cubicBezTo>
                    <a:pt x="25" y="186"/>
                    <a:pt x="24" y="186"/>
                    <a:pt x="24" y="187"/>
                  </a:cubicBezTo>
                  <a:cubicBezTo>
                    <a:pt x="23" y="186"/>
                    <a:pt x="21" y="185"/>
                    <a:pt x="20" y="183"/>
                  </a:cubicBezTo>
                  <a:cubicBezTo>
                    <a:pt x="17" y="176"/>
                    <a:pt x="11" y="171"/>
                    <a:pt x="7" y="165"/>
                  </a:cubicBezTo>
                  <a:cubicBezTo>
                    <a:pt x="4" y="163"/>
                    <a:pt x="2" y="160"/>
                    <a:pt x="1" y="157"/>
                  </a:cubicBezTo>
                  <a:cubicBezTo>
                    <a:pt x="0" y="156"/>
                    <a:pt x="1" y="156"/>
                    <a:pt x="2" y="156"/>
                  </a:cubicBezTo>
                  <a:cubicBezTo>
                    <a:pt x="2" y="156"/>
                    <a:pt x="2" y="157"/>
                    <a:pt x="2" y="157"/>
                  </a:cubicBezTo>
                  <a:close/>
                </a:path>
              </a:pathLst>
            </a:custGeom>
            <a:solidFill>
              <a:schemeClr val="accent1"/>
            </a:solidFill>
            <a:ln>
              <a:noFill/>
            </a:ln>
          </p:spPr>
          <p:txBody>
            <a:bodyPr vert="horz" wrap="square" lIns="91440" tIns="45720" rIns="91440" bIns="45720" numCol="1" anchor="t" anchorCtr="0" compatLnSpc="1">
              <a:normAutofit/>
            </a:bodyPr>
            <a:p>
              <a:pPr algn="ctr"/>
              <a:endParaRPr lang="zh-CN" altLang="en-US" sz="2000">
                <a:solidFill>
                  <a:schemeClr val="dk1"/>
                </a:solidFill>
                <a:latin typeface="微软雅黑" panose="020B0503020204020204" charset="-122"/>
                <a:ea typeface="微软雅黑" panose="020B0503020204020204" charset="-122"/>
              </a:endParaRPr>
            </a:p>
          </p:txBody>
        </p:sp>
        <p:sp>
          <p:nvSpPr>
            <p:cNvPr id="10" name="矩形 9"/>
            <p:cNvSpPr/>
            <p:nvPr>
              <p:custDataLst>
                <p:tags r:id="rId7"/>
              </p:custDataLst>
            </p:nvPr>
          </p:nvSpPr>
          <p:spPr>
            <a:xfrm>
              <a:off x="2651605" y="1339744"/>
              <a:ext cx="5563942" cy="1040312"/>
            </a:xfrm>
            <a:prstGeom prst="rect">
              <a:avLst/>
            </a:prstGeom>
          </p:spPr>
          <p:txBody>
            <a:bodyPr wrap="square" lIns="0" tIns="0" rIns="0" bIns="0" anchor="t" anchorCtr="0">
              <a:normAutofit/>
            </a:bodyPr>
            <a:p>
              <a:pPr marL="0" indent="0" algn="l">
                <a:lnSpc>
                  <a:spcPct val="130000"/>
                </a:lnSpc>
                <a:spcBef>
                  <a:spcPts val="0"/>
                </a:spcBef>
                <a:spcAft>
                  <a:spcPts val="0"/>
                </a:spcAft>
                <a:buSzPct val="100000"/>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内部构成，</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体育服务业</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占体育产业</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gn="l">
                <a:lnSpc>
                  <a:spcPct val="130000"/>
                </a:lnSpc>
                <a:spcBef>
                  <a:spcPts val="0"/>
                </a:spcBef>
                <a:spcAft>
                  <a:spcPts val="0"/>
                </a:spcAft>
                <a:buSzPct val="100000"/>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增加值的比重为70.0%。</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8" name="组合 2"/>
          <p:cNvGrpSpPr/>
          <p:nvPr>
            <p:custDataLst>
              <p:tags r:id="rId8"/>
            </p:custDataLst>
          </p:nvPr>
        </p:nvGrpSpPr>
        <p:grpSpPr>
          <a:xfrm>
            <a:off x="628015" y="4686935"/>
            <a:ext cx="11095991" cy="1283335"/>
            <a:chOff x="1918769" y="3023481"/>
            <a:chExt cx="8211080" cy="1040517"/>
          </a:xfrm>
        </p:grpSpPr>
        <p:sp>
          <p:nvSpPr>
            <p:cNvPr id="11" name="Freeform 9"/>
            <p:cNvSpPr>
              <a:spLocks noChangeAspect="1" noEditPoints="1"/>
            </p:cNvSpPr>
            <p:nvPr>
              <p:custDataLst>
                <p:tags r:id="rId9"/>
              </p:custDataLst>
            </p:nvPr>
          </p:nvSpPr>
          <p:spPr bwMode="auto">
            <a:xfrm>
              <a:off x="1918769" y="3134689"/>
              <a:ext cx="400357" cy="506615"/>
            </a:xfrm>
            <a:custGeom>
              <a:avLst/>
              <a:gdLst>
                <a:gd name="T0" fmla="*/ 29 w 168"/>
                <a:gd name="T1" fmla="*/ 88 h 213"/>
                <a:gd name="T2" fmla="*/ 65 w 168"/>
                <a:gd name="T3" fmla="*/ 73 h 213"/>
                <a:gd name="T4" fmla="*/ 32 w 168"/>
                <a:gd name="T5" fmla="*/ 48 h 213"/>
                <a:gd name="T6" fmla="*/ 42 w 168"/>
                <a:gd name="T7" fmla="*/ 26 h 213"/>
                <a:gd name="T8" fmla="*/ 46 w 168"/>
                <a:gd name="T9" fmla="*/ 76 h 213"/>
                <a:gd name="T10" fmla="*/ 90 w 168"/>
                <a:gd name="T11" fmla="*/ 76 h 213"/>
                <a:gd name="T12" fmla="*/ 66 w 168"/>
                <a:gd name="T13" fmla="*/ 76 h 213"/>
                <a:gd name="T14" fmla="*/ 56 w 168"/>
                <a:gd name="T15" fmla="*/ 175 h 213"/>
                <a:gd name="T16" fmla="*/ 41 w 168"/>
                <a:gd name="T17" fmla="*/ 175 h 213"/>
                <a:gd name="T18" fmla="*/ 106 w 168"/>
                <a:gd name="T19" fmla="*/ 204 h 213"/>
                <a:gd name="T20" fmla="*/ 26 w 168"/>
                <a:gd name="T21" fmla="*/ 44 h 213"/>
                <a:gd name="T22" fmla="*/ 76 w 168"/>
                <a:gd name="T23" fmla="*/ 81 h 213"/>
                <a:gd name="T24" fmla="*/ 89 w 168"/>
                <a:gd name="T25" fmla="*/ 185 h 213"/>
                <a:gd name="T26" fmla="*/ 124 w 168"/>
                <a:gd name="T27" fmla="*/ 18 h 213"/>
                <a:gd name="T28" fmla="*/ 58 w 168"/>
                <a:gd name="T29" fmla="*/ 183 h 213"/>
                <a:gd name="T30" fmla="*/ 27 w 168"/>
                <a:gd name="T31" fmla="*/ 62 h 213"/>
                <a:gd name="T32" fmla="*/ 91 w 168"/>
                <a:gd name="T33" fmla="*/ 22 h 213"/>
                <a:gd name="T34" fmla="*/ 88 w 168"/>
                <a:gd name="T35" fmla="*/ 24 h 213"/>
                <a:gd name="T36" fmla="*/ 98 w 168"/>
                <a:gd name="T37" fmla="*/ 194 h 213"/>
                <a:gd name="T38" fmla="*/ 85 w 168"/>
                <a:gd name="T39" fmla="*/ 180 h 213"/>
                <a:gd name="T40" fmla="*/ 141 w 168"/>
                <a:gd name="T41" fmla="*/ 64 h 213"/>
                <a:gd name="T42" fmla="*/ 23 w 168"/>
                <a:gd name="T43" fmla="*/ 160 h 213"/>
                <a:gd name="T44" fmla="*/ 46 w 168"/>
                <a:gd name="T45" fmla="*/ 182 h 213"/>
                <a:gd name="T46" fmla="*/ 96 w 168"/>
                <a:gd name="T47" fmla="*/ 75 h 213"/>
                <a:gd name="T48" fmla="*/ 96 w 168"/>
                <a:gd name="T49" fmla="*/ 25 h 213"/>
                <a:gd name="T50" fmla="*/ 119 w 168"/>
                <a:gd name="T51" fmla="*/ 35 h 213"/>
                <a:gd name="T52" fmla="*/ 140 w 168"/>
                <a:gd name="T53" fmla="*/ 84 h 213"/>
                <a:gd name="T54" fmla="*/ 159 w 168"/>
                <a:gd name="T55" fmla="*/ 125 h 213"/>
                <a:gd name="T56" fmla="*/ 33 w 168"/>
                <a:gd name="T57" fmla="*/ 129 h 213"/>
                <a:gd name="T58" fmla="*/ 103 w 168"/>
                <a:gd name="T59" fmla="*/ 26 h 213"/>
                <a:gd name="T60" fmla="*/ 77 w 168"/>
                <a:gd name="T61" fmla="*/ 71 h 213"/>
                <a:gd name="T62" fmla="*/ 31 w 168"/>
                <a:gd name="T63" fmla="*/ 74 h 213"/>
                <a:gd name="T64" fmla="*/ 58 w 168"/>
                <a:gd name="T65" fmla="*/ 31 h 213"/>
                <a:gd name="T66" fmla="*/ 129 w 168"/>
                <a:gd name="T67" fmla="*/ 32 h 213"/>
                <a:gd name="T68" fmla="*/ 32 w 168"/>
                <a:gd name="T69" fmla="*/ 81 h 213"/>
                <a:gd name="T70" fmla="*/ 86 w 168"/>
                <a:gd name="T71" fmla="*/ 82 h 213"/>
                <a:gd name="T72" fmla="*/ 142 w 168"/>
                <a:gd name="T73" fmla="*/ 72 h 213"/>
                <a:gd name="T74" fmla="*/ 26 w 168"/>
                <a:gd name="T75" fmla="*/ 175 h 213"/>
                <a:gd name="T76" fmla="*/ 144 w 168"/>
                <a:gd name="T77" fmla="*/ 54 h 213"/>
                <a:gd name="T78" fmla="*/ 93 w 168"/>
                <a:gd name="T79" fmla="*/ 146 h 213"/>
                <a:gd name="T80" fmla="*/ 107 w 168"/>
                <a:gd name="T81" fmla="*/ 138 h 213"/>
                <a:gd name="T82" fmla="*/ 83 w 168"/>
                <a:gd name="T83" fmla="*/ 141 h 213"/>
                <a:gd name="T84" fmla="*/ 137 w 168"/>
                <a:gd name="T85" fmla="*/ 75 h 213"/>
                <a:gd name="T86" fmla="*/ 127 w 168"/>
                <a:gd name="T87" fmla="*/ 49 h 213"/>
                <a:gd name="T88" fmla="*/ 107 w 168"/>
                <a:gd name="T89" fmla="*/ 36 h 213"/>
                <a:gd name="T90" fmla="*/ 85 w 168"/>
                <a:gd name="T91" fmla="*/ 33 h 213"/>
                <a:gd name="T92" fmla="*/ 59 w 168"/>
                <a:gd name="T93" fmla="*/ 33 h 213"/>
                <a:gd name="T94" fmla="*/ 82 w 168"/>
                <a:gd name="T95" fmla="*/ 100 h 213"/>
                <a:gd name="T96" fmla="*/ 93 w 168"/>
                <a:gd name="T97" fmla="*/ 114 h 213"/>
                <a:gd name="T98" fmla="*/ 15 w 168"/>
                <a:gd name="T99" fmla="*/ 136 h 213"/>
                <a:gd name="T100" fmla="*/ 80 w 168"/>
                <a:gd name="T101" fmla="*/ 87 h 213"/>
                <a:gd name="T102" fmla="*/ 25 w 168"/>
                <a:gd name="T103" fmla="*/ 75 h 213"/>
                <a:gd name="T104" fmla="*/ 19 w 168"/>
                <a:gd name="T105" fmla="*/ 50 h 213"/>
                <a:gd name="T106" fmla="*/ 56 w 168"/>
                <a:gd name="T107" fmla="*/ 3 h 213"/>
                <a:gd name="T108" fmla="*/ 116 w 168"/>
                <a:gd name="T109" fmla="*/ 4 h 213"/>
                <a:gd name="T110" fmla="*/ 135 w 168"/>
                <a:gd name="T111" fmla="*/ 104 h 213"/>
                <a:gd name="T112" fmla="*/ 153 w 168"/>
                <a:gd name="T113" fmla="*/ 160 h 213"/>
                <a:gd name="T114" fmla="*/ 112 w 168"/>
                <a:gd name="T115" fmla="*/ 213 h 213"/>
                <a:gd name="T116" fmla="*/ 88 w 168"/>
                <a:gd name="T117" fmla="*/ 199 h 213"/>
                <a:gd name="T118" fmla="*/ 47 w 168"/>
                <a:gd name="T119" fmla="*/ 190 h 213"/>
                <a:gd name="T120" fmla="*/ 23 w 168"/>
                <a:gd name="T121" fmla="*/ 192 h 213"/>
                <a:gd name="T122" fmla="*/ 10 w 168"/>
                <a:gd name="T123" fmla="*/ 15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213">
                  <a:moveTo>
                    <a:pt x="74" y="183"/>
                  </a:moveTo>
                  <a:cubicBezTo>
                    <a:pt x="73" y="183"/>
                    <a:pt x="72" y="184"/>
                    <a:pt x="72" y="184"/>
                  </a:cubicBezTo>
                  <a:cubicBezTo>
                    <a:pt x="73" y="184"/>
                    <a:pt x="74" y="184"/>
                    <a:pt x="74" y="183"/>
                  </a:cubicBezTo>
                  <a:close/>
                  <a:moveTo>
                    <a:pt x="92" y="190"/>
                  </a:moveTo>
                  <a:cubicBezTo>
                    <a:pt x="92" y="190"/>
                    <a:pt x="92" y="190"/>
                    <a:pt x="93" y="189"/>
                  </a:cubicBezTo>
                  <a:cubicBezTo>
                    <a:pt x="93" y="189"/>
                    <a:pt x="94" y="189"/>
                    <a:pt x="94" y="188"/>
                  </a:cubicBezTo>
                  <a:cubicBezTo>
                    <a:pt x="93" y="188"/>
                    <a:pt x="93" y="189"/>
                    <a:pt x="93" y="189"/>
                  </a:cubicBezTo>
                  <a:lnTo>
                    <a:pt x="92" y="190"/>
                  </a:lnTo>
                  <a:close/>
                  <a:moveTo>
                    <a:pt x="9" y="149"/>
                  </a:moveTo>
                  <a:cubicBezTo>
                    <a:pt x="10" y="149"/>
                    <a:pt x="10" y="148"/>
                    <a:pt x="10" y="148"/>
                  </a:cubicBezTo>
                  <a:cubicBezTo>
                    <a:pt x="9" y="148"/>
                    <a:pt x="9" y="149"/>
                    <a:pt x="9" y="149"/>
                  </a:cubicBezTo>
                  <a:close/>
                  <a:moveTo>
                    <a:pt x="26" y="80"/>
                  </a:moveTo>
                  <a:cubicBezTo>
                    <a:pt x="27" y="79"/>
                    <a:pt x="27" y="78"/>
                    <a:pt x="27" y="78"/>
                  </a:cubicBezTo>
                  <a:cubicBezTo>
                    <a:pt x="26" y="77"/>
                    <a:pt x="26" y="79"/>
                    <a:pt x="26" y="80"/>
                  </a:cubicBezTo>
                  <a:close/>
                  <a:moveTo>
                    <a:pt x="29" y="88"/>
                  </a:moveTo>
                  <a:cubicBezTo>
                    <a:pt x="29" y="87"/>
                    <a:pt x="29" y="87"/>
                    <a:pt x="30" y="86"/>
                  </a:cubicBezTo>
                  <a:cubicBezTo>
                    <a:pt x="30" y="86"/>
                    <a:pt x="30" y="85"/>
                    <a:pt x="29" y="85"/>
                  </a:cubicBezTo>
                  <a:cubicBezTo>
                    <a:pt x="29" y="86"/>
                    <a:pt x="29" y="87"/>
                    <a:pt x="29" y="88"/>
                  </a:cubicBezTo>
                  <a:close/>
                  <a:moveTo>
                    <a:pt x="40" y="88"/>
                  </a:moveTo>
                  <a:cubicBezTo>
                    <a:pt x="40" y="88"/>
                    <a:pt x="41" y="87"/>
                    <a:pt x="41" y="87"/>
                  </a:cubicBezTo>
                  <a:cubicBezTo>
                    <a:pt x="41" y="87"/>
                    <a:pt x="41" y="86"/>
                    <a:pt x="42" y="86"/>
                  </a:cubicBezTo>
                  <a:cubicBezTo>
                    <a:pt x="42" y="86"/>
                    <a:pt x="42" y="85"/>
                    <a:pt x="42" y="85"/>
                  </a:cubicBezTo>
                  <a:cubicBezTo>
                    <a:pt x="42" y="86"/>
                    <a:pt x="42" y="86"/>
                    <a:pt x="42" y="86"/>
                  </a:cubicBezTo>
                  <a:cubicBezTo>
                    <a:pt x="41" y="86"/>
                    <a:pt x="41" y="86"/>
                    <a:pt x="41" y="87"/>
                  </a:cubicBezTo>
                  <a:cubicBezTo>
                    <a:pt x="40" y="87"/>
                    <a:pt x="40" y="88"/>
                    <a:pt x="40" y="88"/>
                  </a:cubicBezTo>
                  <a:close/>
                  <a:moveTo>
                    <a:pt x="62" y="76"/>
                  </a:moveTo>
                  <a:cubicBezTo>
                    <a:pt x="63" y="75"/>
                    <a:pt x="63" y="75"/>
                    <a:pt x="63" y="75"/>
                  </a:cubicBezTo>
                  <a:cubicBezTo>
                    <a:pt x="63" y="75"/>
                    <a:pt x="64" y="75"/>
                    <a:pt x="64" y="74"/>
                  </a:cubicBezTo>
                  <a:cubicBezTo>
                    <a:pt x="64" y="74"/>
                    <a:pt x="64" y="74"/>
                    <a:pt x="64" y="74"/>
                  </a:cubicBezTo>
                  <a:cubicBezTo>
                    <a:pt x="65" y="73"/>
                    <a:pt x="65" y="73"/>
                    <a:pt x="65" y="73"/>
                  </a:cubicBezTo>
                  <a:cubicBezTo>
                    <a:pt x="64" y="74"/>
                    <a:pt x="64" y="74"/>
                    <a:pt x="64" y="74"/>
                  </a:cubicBezTo>
                  <a:cubicBezTo>
                    <a:pt x="64" y="74"/>
                    <a:pt x="64" y="74"/>
                    <a:pt x="64" y="74"/>
                  </a:cubicBezTo>
                  <a:cubicBezTo>
                    <a:pt x="63" y="74"/>
                    <a:pt x="63" y="75"/>
                    <a:pt x="63" y="75"/>
                  </a:cubicBezTo>
                  <a:lnTo>
                    <a:pt x="62" y="76"/>
                  </a:lnTo>
                  <a:close/>
                  <a:moveTo>
                    <a:pt x="26" y="60"/>
                  </a:moveTo>
                  <a:cubicBezTo>
                    <a:pt x="26" y="59"/>
                    <a:pt x="26" y="59"/>
                    <a:pt x="26" y="59"/>
                  </a:cubicBezTo>
                  <a:cubicBezTo>
                    <a:pt x="27" y="59"/>
                    <a:pt x="27" y="58"/>
                    <a:pt x="28" y="58"/>
                  </a:cubicBezTo>
                  <a:cubicBezTo>
                    <a:pt x="28" y="56"/>
                    <a:pt x="26" y="58"/>
                    <a:pt x="26" y="59"/>
                  </a:cubicBezTo>
                  <a:lnTo>
                    <a:pt x="26" y="60"/>
                  </a:lnTo>
                  <a:close/>
                  <a:moveTo>
                    <a:pt x="29" y="52"/>
                  </a:moveTo>
                  <a:cubicBezTo>
                    <a:pt x="29" y="52"/>
                    <a:pt x="29" y="52"/>
                    <a:pt x="29" y="52"/>
                  </a:cubicBezTo>
                  <a:cubicBezTo>
                    <a:pt x="30" y="51"/>
                    <a:pt x="30" y="51"/>
                    <a:pt x="30" y="51"/>
                  </a:cubicBezTo>
                  <a:cubicBezTo>
                    <a:pt x="30" y="51"/>
                    <a:pt x="30" y="51"/>
                    <a:pt x="30" y="51"/>
                  </a:cubicBezTo>
                  <a:cubicBezTo>
                    <a:pt x="30" y="50"/>
                    <a:pt x="30" y="50"/>
                    <a:pt x="30" y="50"/>
                  </a:cubicBezTo>
                  <a:cubicBezTo>
                    <a:pt x="31" y="49"/>
                    <a:pt x="32" y="49"/>
                    <a:pt x="32" y="48"/>
                  </a:cubicBezTo>
                  <a:cubicBezTo>
                    <a:pt x="31" y="48"/>
                    <a:pt x="31" y="49"/>
                    <a:pt x="30" y="50"/>
                  </a:cubicBezTo>
                  <a:cubicBezTo>
                    <a:pt x="30" y="51"/>
                    <a:pt x="30" y="51"/>
                    <a:pt x="30" y="51"/>
                  </a:cubicBezTo>
                  <a:cubicBezTo>
                    <a:pt x="30" y="51"/>
                    <a:pt x="30" y="51"/>
                    <a:pt x="30" y="51"/>
                  </a:cubicBezTo>
                  <a:cubicBezTo>
                    <a:pt x="29" y="52"/>
                    <a:pt x="29" y="52"/>
                    <a:pt x="29" y="52"/>
                  </a:cubicBezTo>
                  <a:close/>
                  <a:moveTo>
                    <a:pt x="73" y="202"/>
                  </a:moveTo>
                  <a:cubicBezTo>
                    <a:pt x="72" y="202"/>
                    <a:pt x="72" y="201"/>
                    <a:pt x="72" y="200"/>
                  </a:cubicBezTo>
                  <a:cubicBezTo>
                    <a:pt x="73" y="200"/>
                    <a:pt x="74" y="200"/>
                    <a:pt x="74" y="201"/>
                  </a:cubicBezTo>
                  <a:cubicBezTo>
                    <a:pt x="74" y="201"/>
                    <a:pt x="73" y="201"/>
                    <a:pt x="73" y="202"/>
                  </a:cubicBezTo>
                  <a:close/>
                  <a:moveTo>
                    <a:pt x="129" y="175"/>
                  </a:moveTo>
                  <a:cubicBezTo>
                    <a:pt x="129" y="175"/>
                    <a:pt x="130" y="175"/>
                    <a:pt x="130" y="175"/>
                  </a:cubicBezTo>
                  <a:cubicBezTo>
                    <a:pt x="131" y="175"/>
                    <a:pt x="132" y="176"/>
                    <a:pt x="133" y="175"/>
                  </a:cubicBezTo>
                  <a:lnTo>
                    <a:pt x="129" y="175"/>
                  </a:lnTo>
                  <a:close/>
                  <a:moveTo>
                    <a:pt x="42" y="27"/>
                  </a:moveTo>
                  <a:cubicBezTo>
                    <a:pt x="43" y="27"/>
                    <a:pt x="43" y="26"/>
                    <a:pt x="43" y="25"/>
                  </a:cubicBezTo>
                  <a:cubicBezTo>
                    <a:pt x="43" y="25"/>
                    <a:pt x="42" y="26"/>
                    <a:pt x="42" y="26"/>
                  </a:cubicBezTo>
                  <a:cubicBezTo>
                    <a:pt x="42" y="26"/>
                    <a:pt x="41" y="27"/>
                    <a:pt x="42" y="27"/>
                  </a:cubicBezTo>
                  <a:close/>
                  <a:moveTo>
                    <a:pt x="32" y="144"/>
                  </a:moveTo>
                  <a:cubicBezTo>
                    <a:pt x="32" y="143"/>
                    <a:pt x="32" y="143"/>
                    <a:pt x="32" y="143"/>
                  </a:cubicBezTo>
                  <a:cubicBezTo>
                    <a:pt x="33" y="143"/>
                    <a:pt x="33" y="143"/>
                    <a:pt x="33" y="143"/>
                  </a:cubicBezTo>
                  <a:cubicBezTo>
                    <a:pt x="34" y="142"/>
                    <a:pt x="35" y="141"/>
                    <a:pt x="35" y="140"/>
                  </a:cubicBezTo>
                  <a:cubicBezTo>
                    <a:pt x="35" y="140"/>
                    <a:pt x="34" y="141"/>
                    <a:pt x="33" y="142"/>
                  </a:cubicBezTo>
                  <a:cubicBezTo>
                    <a:pt x="33" y="142"/>
                    <a:pt x="33" y="143"/>
                    <a:pt x="33" y="143"/>
                  </a:cubicBezTo>
                  <a:cubicBezTo>
                    <a:pt x="32" y="143"/>
                    <a:pt x="32" y="143"/>
                    <a:pt x="32" y="143"/>
                  </a:cubicBezTo>
                  <a:lnTo>
                    <a:pt x="32" y="144"/>
                  </a:lnTo>
                  <a:close/>
                  <a:moveTo>
                    <a:pt x="64" y="81"/>
                  </a:moveTo>
                  <a:cubicBezTo>
                    <a:pt x="63" y="81"/>
                    <a:pt x="63" y="81"/>
                    <a:pt x="62" y="82"/>
                  </a:cubicBezTo>
                  <a:cubicBezTo>
                    <a:pt x="62" y="82"/>
                    <a:pt x="60" y="83"/>
                    <a:pt x="61" y="83"/>
                  </a:cubicBezTo>
                  <a:cubicBezTo>
                    <a:pt x="63" y="83"/>
                    <a:pt x="63" y="82"/>
                    <a:pt x="64" y="81"/>
                  </a:cubicBezTo>
                  <a:close/>
                  <a:moveTo>
                    <a:pt x="46" y="76"/>
                  </a:moveTo>
                  <a:cubicBezTo>
                    <a:pt x="46" y="76"/>
                    <a:pt x="46" y="76"/>
                    <a:pt x="46" y="76"/>
                  </a:cubicBezTo>
                  <a:cubicBezTo>
                    <a:pt x="47" y="75"/>
                    <a:pt x="48" y="74"/>
                    <a:pt x="48" y="73"/>
                  </a:cubicBezTo>
                  <a:cubicBezTo>
                    <a:pt x="48" y="71"/>
                    <a:pt x="47" y="73"/>
                    <a:pt x="47" y="73"/>
                  </a:cubicBezTo>
                  <a:cubicBezTo>
                    <a:pt x="47" y="74"/>
                    <a:pt x="46" y="75"/>
                    <a:pt x="46" y="76"/>
                  </a:cubicBezTo>
                  <a:close/>
                  <a:moveTo>
                    <a:pt x="92" y="190"/>
                  </a:moveTo>
                  <a:cubicBezTo>
                    <a:pt x="88" y="192"/>
                    <a:pt x="88" y="192"/>
                    <a:pt x="88" y="192"/>
                  </a:cubicBezTo>
                  <a:cubicBezTo>
                    <a:pt x="88" y="193"/>
                    <a:pt x="89" y="193"/>
                    <a:pt x="89" y="193"/>
                  </a:cubicBezTo>
                  <a:cubicBezTo>
                    <a:pt x="90" y="192"/>
                    <a:pt x="91" y="191"/>
                    <a:pt x="92" y="190"/>
                  </a:cubicBezTo>
                  <a:close/>
                  <a:moveTo>
                    <a:pt x="40" y="88"/>
                  </a:moveTo>
                  <a:cubicBezTo>
                    <a:pt x="40" y="88"/>
                    <a:pt x="40" y="88"/>
                    <a:pt x="39" y="88"/>
                  </a:cubicBezTo>
                  <a:cubicBezTo>
                    <a:pt x="38" y="89"/>
                    <a:pt x="38" y="91"/>
                    <a:pt x="37" y="92"/>
                  </a:cubicBezTo>
                  <a:cubicBezTo>
                    <a:pt x="36" y="92"/>
                    <a:pt x="37" y="93"/>
                    <a:pt x="37" y="93"/>
                  </a:cubicBezTo>
                  <a:lnTo>
                    <a:pt x="40" y="88"/>
                  </a:lnTo>
                  <a:close/>
                  <a:moveTo>
                    <a:pt x="88" y="80"/>
                  </a:moveTo>
                  <a:cubicBezTo>
                    <a:pt x="88" y="80"/>
                    <a:pt x="89" y="80"/>
                    <a:pt x="89" y="80"/>
                  </a:cubicBezTo>
                  <a:cubicBezTo>
                    <a:pt x="89" y="79"/>
                    <a:pt x="90" y="78"/>
                    <a:pt x="90" y="76"/>
                  </a:cubicBezTo>
                  <a:cubicBezTo>
                    <a:pt x="89" y="77"/>
                    <a:pt x="89" y="78"/>
                    <a:pt x="88" y="79"/>
                  </a:cubicBezTo>
                  <a:cubicBezTo>
                    <a:pt x="88" y="80"/>
                    <a:pt x="87" y="80"/>
                    <a:pt x="88" y="80"/>
                  </a:cubicBezTo>
                  <a:close/>
                  <a:moveTo>
                    <a:pt x="70" y="182"/>
                  </a:moveTo>
                  <a:cubicBezTo>
                    <a:pt x="69" y="182"/>
                    <a:pt x="69" y="182"/>
                    <a:pt x="69" y="182"/>
                  </a:cubicBezTo>
                  <a:cubicBezTo>
                    <a:pt x="68" y="183"/>
                    <a:pt x="66" y="185"/>
                    <a:pt x="66" y="187"/>
                  </a:cubicBezTo>
                  <a:cubicBezTo>
                    <a:pt x="67" y="185"/>
                    <a:pt x="68" y="184"/>
                    <a:pt x="70" y="182"/>
                  </a:cubicBezTo>
                  <a:close/>
                  <a:moveTo>
                    <a:pt x="45" y="81"/>
                  </a:moveTo>
                  <a:cubicBezTo>
                    <a:pt x="45" y="80"/>
                    <a:pt x="46" y="80"/>
                    <a:pt x="46" y="80"/>
                  </a:cubicBezTo>
                  <a:cubicBezTo>
                    <a:pt x="47" y="78"/>
                    <a:pt x="48" y="77"/>
                    <a:pt x="49" y="75"/>
                  </a:cubicBezTo>
                  <a:cubicBezTo>
                    <a:pt x="48" y="76"/>
                    <a:pt x="46" y="78"/>
                    <a:pt x="45" y="81"/>
                  </a:cubicBezTo>
                  <a:close/>
                  <a:moveTo>
                    <a:pt x="63" y="79"/>
                  </a:moveTo>
                  <a:cubicBezTo>
                    <a:pt x="63" y="78"/>
                    <a:pt x="63" y="78"/>
                    <a:pt x="63" y="78"/>
                  </a:cubicBezTo>
                  <a:cubicBezTo>
                    <a:pt x="64" y="78"/>
                    <a:pt x="64" y="78"/>
                    <a:pt x="64" y="77"/>
                  </a:cubicBezTo>
                  <a:cubicBezTo>
                    <a:pt x="64" y="77"/>
                    <a:pt x="65" y="77"/>
                    <a:pt x="65" y="76"/>
                  </a:cubicBezTo>
                  <a:cubicBezTo>
                    <a:pt x="65" y="76"/>
                    <a:pt x="65" y="76"/>
                    <a:pt x="66" y="76"/>
                  </a:cubicBezTo>
                  <a:cubicBezTo>
                    <a:pt x="67" y="75"/>
                    <a:pt x="67" y="74"/>
                    <a:pt x="68" y="73"/>
                  </a:cubicBezTo>
                  <a:cubicBezTo>
                    <a:pt x="68" y="73"/>
                    <a:pt x="68" y="73"/>
                    <a:pt x="68" y="73"/>
                  </a:cubicBezTo>
                  <a:cubicBezTo>
                    <a:pt x="68" y="73"/>
                    <a:pt x="68" y="73"/>
                    <a:pt x="68" y="73"/>
                  </a:cubicBezTo>
                  <a:cubicBezTo>
                    <a:pt x="67" y="74"/>
                    <a:pt x="66" y="75"/>
                    <a:pt x="66" y="76"/>
                  </a:cubicBezTo>
                  <a:cubicBezTo>
                    <a:pt x="65" y="76"/>
                    <a:pt x="65" y="76"/>
                    <a:pt x="65" y="76"/>
                  </a:cubicBezTo>
                  <a:cubicBezTo>
                    <a:pt x="64" y="76"/>
                    <a:pt x="64" y="77"/>
                    <a:pt x="64" y="77"/>
                  </a:cubicBezTo>
                  <a:cubicBezTo>
                    <a:pt x="63" y="77"/>
                    <a:pt x="63" y="78"/>
                    <a:pt x="63" y="78"/>
                  </a:cubicBezTo>
                  <a:lnTo>
                    <a:pt x="63" y="79"/>
                  </a:lnTo>
                  <a:close/>
                  <a:moveTo>
                    <a:pt x="24" y="151"/>
                  </a:moveTo>
                  <a:cubicBezTo>
                    <a:pt x="23" y="151"/>
                    <a:pt x="22" y="153"/>
                    <a:pt x="21" y="153"/>
                  </a:cubicBezTo>
                  <a:cubicBezTo>
                    <a:pt x="20" y="153"/>
                    <a:pt x="20" y="155"/>
                    <a:pt x="20" y="155"/>
                  </a:cubicBezTo>
                  <a:cubicBezTo>
                    <a:pt x="21" y="154"/>
                    <a:pt x="23" y="153"/>
                    <a:pt x="24" y="151"/>
                  </a:cubicBezTo>
                  <a:close/>
                  <a:moveTo>
                    <a:pt x="55" y="176"/>
                  </a:moveTo>
                  <a:cubicBezTo>
                    <a:pt x="56" y="175"/>
                    <a:pt x="56" y="175"/>
                    <a:pt x="56" y="175"/>
                  </a:cubicBezTo>
                  <a:cubicBezTo>
                    <a:pt x="56" y="175"/>
                    <a:pt x="56" y="175"/>
                    <a:pt x="56" y="175"/>
                  </a:cubicBezTo>
                  <a:cubicBezTo>
                    <a:pt x="57" y="174"/>
                    <a:pt x="59" y="173"/>
                    <a:pt x="60" y="171"/>
                  </a:cubicBezTo>
                  <a:cubicBezTo>
                    <a:pt x="60" y="171"/>
                    <a:pt x="59" y="171"/>
                    <a:pt x="59" y="171"/>
                  </a:cubicBezTo>
                  <a:cubicBezTo>
                    <a:pt x="58" y="173"/>
                    <a:pt x="57" y="173"/>
                    <a:pt x="56" y="175"/>
                  </a:cubicBezTo>
                  <a:cubicBezTo>
                    <a:pt x="56" y="175"/>
                    <a:pt x="56" y="175"/>
                    <a:pt x="56" y="175"/>
                  </a:cubicBezTo>
                  <a:lnTo>
                    <a:pt x="55" y="176"/>
                  </a:lnTo>
                  <a:close/>
                  <a:moveTo>
                    <a:pt x="55" y="78"/>
                  </a:moveTo>
                  <a:cubicBezTo>
                    <a:pt x="56" y="77"/>
                    <a:pt x="58" y="76"/>
                    <a:pt x="58" y="75"/>
                  </a:cubicBezTo>
                  <a:cubicBezTo>
                    <a:pt x="57" y="75"/>
                    <a:pt x="56" y="76"/>
                    <a:pt x="55" y="76"/>
                  </a:cubicBezTo>
                  <a:cubicBezTo>
                    <a:pt x="55" y="77"/>
                    <a:pt x="55" y="77"/>
                    <a:pt x="55" y="78"/>
                  </a:cubicBezTo>
                  <a:close/>
                  <a:moveTo>
                    <a:pt x="36" y="180"/>
                  </a:moveTo>
                  <a:cubicBezTo>
                    <a:pt x="37" y="180"/>
                    <a:pt x="37" y="179"/>
                    <a:pt x="37" y="179"/>
                  </a:cubicBezTo>
                  <a:cubicBezTo>
                    <a:pt x="37" y="179"/>
                    <a:pt x="37" y="179"/>
                    <a:pt x="37" y="179"/>
                  </a:cubicBezTo>
                  <a:cubicBezTo>
                    <a:pt x="38" y="178"/>
                    <a:pt x="39" y="177"/>
                    <a:pt x="40" y="177"/>
                  </a:cubicBezTo>
                  <a:cubicBezTo>
                    <a:pt x="40" y="176"/>
                    <a:pt x="40" y="176"/>
                    <a:pt x="40" y="176"/>
                  </a:cubicBezTo>
                  <a:cubicBezTo>
                    <a:pt x="40" y="176"/>
                    <a:pt x="40" y="176"/>
                    <a:pt x="41" y="175"/>
                  </a:cubicBezTo>
                  <a:cubicBezTo>
                    <a:pt x="41" y="175"/>
                    <a:pt x="41" y="175"/>
                    <a:pt x="41" y="174"/>
                  </a:cubicBezTo>
                  <a:cubicBezTo>
                    <a:pt x="42" y="174"/>
                    <a:pt x="42" y="174"/>
                    <a:pt x="42" y="174"/>
                  </a:cubicBezTo>
                  <a:cubicBezTo>
                    <a:pt x="42" y="174"/>
                    <a:pt x="43" y="174"/>
                    <a:pt x="42" y="173"/>
                  </a:cubicBezTo>
                  <a:cubicBezTo>
                    <a:pt x="42" y="174"/>
                    <a:pt x="42" y="174"/>
                    <a:pt x="42" y="174"/>
                  </a:cubicBezTo>
                  <a:cubicBezTo>
                    <a:pt x="41" y="174"/>
                    <a:pt x="41" y="174"/>
                    <a:pt x="41" y="174"/>
                  </a:cubicBezTo>
                  <a:cubicBezTo>
                    <a:pt x="41" y="174"/>
                    <a:pt x="41" y="175"/>
                    <a:pt x="41" y="175"/>
                  </a:cubicBezTo>
                  <a:cubicBezTo>
                    <a:pt x="40" y="175"/>
                    <a:pt x="40" y="176"/>
                    <a:pt x="40" y="176"/>
                  </a:cubicBezTo>
                  <a:cubicBezTo>
                    <a:pt x="39" y="177"/>
                    <a:pt x="38" y="177"/>
                    <a:pt x="38" y="178"/>
                  </a:cubicBezTo>
                  <a:cubicBezTo>
                    <a:pt x="38" y="178"/>
                    <a:pt x="37" y="179"/>
                    <a:pt x="37" y="179"/>
                  </a:cubicBezTo>
                  <a:cubicBezTo>
                    <a:pt x="37" y="179"/>
                    <a:pt x="37" y="179"/>
                    <a:pt x="37" y="179"/>
                  </a:cubicBezTo>
                  <a:cubicBezTo>
                    <a:pt x="36" y="179"/>
                    <a:pt x="36" y="180"/>
                    <a:pt x="36" y="180"/>
                  </a:cubicBezTo>
                  <a:close/>
                  <a:moveTo>
                    <a:pt x="106" y="204"/>
                  </a:moveTo>
                  <a:cubicBezTo>
                    <a:pt x="107" y="203"/>
                    <a:pt x="108" y="202"/>
                    <a:pt x="109" y="201"/>
                  </a:cubicBezTo>
                  <a:cubicBezTo>
                    <a:pt x="109" y="201"/>
                    <a:pt x="107" y="201"/>
                    <a:pt x="107" y="202"/>
                  </a:cubicBezTo>
                  <a:cubicBezTo>
                    <a:pt x="106" y="203"/>
                    <a:pt x="106" y="203"/>
                    <a:pt x="106" y="204"/>
                  </a:cubicBezTo>
                  <a:close/>
                  <a:moveTo>
                    <a:pt x="70" y="182"/>
                  </a:moveTo>
                  <a:cubicBezTo>
                    <a:pt x="70" y="182"/>
                    <a:pt x="70" y="182"/>
                    <a:pt x="70" y="182"/>
                  </a:cubicBezTo>
                  <a:cubicBezTo>
                    <a:pt x="70" y="181"/>
                    <a:pt x="70" y="181"/>
                    <a:pt x="70" y="181"/>
                  </a:cubicBezTo>
                  <a:cubicBezTo>
                    <a:pt x="71" y="181"/>
                    <a:pt x="71" y="181"/>
                    <a:pt x="71" y="180"/>
                  </a:cubicBezTo>
                  <a:cubicBezTo>
                    <a:pt x="73" y="179"/>
                    <a:pt x="74" y="177"/>
                    <a:pt x="76" y="176"/>
                  </a:cubicBezTo>
                  <a:cubicBezTo>
                    <a:pt x="74" y="176"/>
                    <a:pt x="72" y="178"/>
                    <a:pt x="71" y="180"/>
                  </a:cubicBezTo>
                  <a:cubicBezTo>
                    <a:pt x="71" y="180"/>
                    <a:pt x="71" y="180"/>
                    <a:pt x="71" y="180"/>
                  </a:cubicBezTo>
                  <a:cubicBezTo>
                    <a:pt x="71" y="180"/>
                    <a:pt x="70" y="181"/>
                    <a:pt x="70" y="181"/>
                  </a:cubicBezTo>
                  <a:cubicBezTo>
                    <a:pt x="70" y="182"/>
                    <a:pt x="70" y="182"/>
                    <a:pt x="70" y="182"/>
                  </a:cubicBezTo>
                  <a:close/>
                  <a:moveTo>
                    <a:pt x="73" y="188"/>
                  </a:moveTo>
                  <a:cubicBezTo>
                    <a:pt x="74" y="186"/>
                    <a:pt x="77" y="184"/>
                    <a:pt x="78" y="182"/>
                  </a:cubicBezTo>
                  <a:cubicBezTo>
                    <a:pt x="76" y="184"/>
                    <a:pt x="74" y="185"/>
                    <a:pt x="72" y="187"/>
                  </a:cubicBezTo>
                  <a:cubicBezTo>
                    <a:pt x="72" y="187"/>
                    <a:pt x="72" y="189"/>
                    <a:pt x="73" y="188"/>
                  </a:cubicBezTo>
                  <a:close/>
                  <a:moveTo>
                    <a:pt x="25" y="45"/>
                  </a:moveTo>
                  <a:cubicBezTo>
                    <a:pt x="26" y="44"/>
                    <a:pt x="26" y="44"/>
                    <a:pt x="26" y="44"/>
                  </a:cubicBezTo>
                  <a:cubicBezTo>
                    <a:pt x="26" y="44"/>
                    <a:pt x="26" y="44"/>
                    <a:pt x="26" y="44"/>
                  </a:cubicBezTo>
                  <a:cubicBezTo>
                    <a:pt x="27" y="43"/>
                    <a:pt x="27" y="43"/>
                    <a:pt x="27" y="43"/>
                  </a:cubicBezTo>
                  <a:cubicBezTo>
                    <a:pt x="28" y="42"/>
                    <a:pt x="29" y="40"/>
                    <a:pt x="30" y="38"/>
                  </a:cubicBezTo>
                  <a:cubicBezTo>
                    <a:pt x="30" y="38"/>
                    <a:pt x="30" y="38"/>
                    <a:pt x="30" y="38"/>
                  </a:cubicBezTo>
                  <a:cubicBezTo>
                    <a:pt x="31" y="38"/>
                    <a:pt x="32" y="37"/>
                    <a:pt x="31" y="36"/>
                  </a:cubicBezTo>
                  <a:cubicBezTo>
                    <a:pt x="31" y="36"/>
                    <a:pt x="30" y="37"/>
                    <a:pt x="30" y="38"/>
                  </a:cubicBezTo>
                  <a:cubicBezTo>
                    <a:pt x="29" y="39"/>
                    <a:pt x="28" y="41"/>
                    <a:pt x="27" y="42"/>
                  </a:cubicBezTo>
                  <a:cubicBezTo>
                    <a:pt x="27" y="42"/>
                    <a:pt x="27" y="43"/>
                    <a:pt x="27" y="43"/>
                  </a:cubicBezTo>
                  <a:cubicBezTo>
                    <a:pt x="26" y="44"/>
                    <a:pt x="26" y="44"/>
                    <a:pt x="26" y="44"/>
                  </a:cubicBezTo>
                  <a:cubicBezTo>
                    <a:pt x="26" y="44"/>
                    <a:pt x="26" y="44"/>
                    <a:pt x="26" y="44"/>
                  </a:cubicBezTo>
                  <a:lnTo>
                    <a:pt x="25" y="45"/>
                  </a:lnTo>
                  <a:close/>
                  <a:moveTo>
                    <a:pt x="80" y="75"/>
                  </a:moveTo>
                  <a:cubicBezTo>
                    <a:pt x="80" y="75"/>
                    <a:pt x="80" y="75"/>
                    <a:pt x="80" y="75"/>
                  </a:cubicBezTo>
                  <a:cubicBezTo>
                    <a:pt x="79" y="77"/>
                    <a:pt x="77" y="78"/>
                    <a:pt x="75" y="80"/>
                  </a:cubicBezTo>
                  <a:cubicBezTo>
                    <a:pt x="75" y="80"/>
                    <a:pt x="76" y="81"/>
                    <a:pt x="76" y="81"/>
                  </a:cubicBezTo>
                  <a:lnTo>
                    <a:pt x="80" y="75"/>
                  </a:lnTo>
                  <a:close/>
                  <a:moveTo>
                    <a:pt x="46" y="90"/>
                  </a:moveTo>
                  <a:cubicBezTo>
                    <a:pt x="46" y="90"/>
                    <a:pt x="47" y="89"/>
                    <a:pt x="47" y="88"/>
                  </a:cubicBezTo>
                  <a:cubicBezTo>
                    <a:pt x="47" y="88"/>
                    <a:pt x="48" y="88"/>
                    <a:pt x="48" y="87"/>
                  </a:cubicBezTo>
                  <a:cubicBezTo>
                    <a:pt x="49" y="87"/>
                    <a:pt x="49" y="86"/>
                    <a:pt x="49" y="85"/>
                  </a:cubicBezTo>
                  <a:cubicBezTo>
                    <a:pt x="50" y="84"/>
                    <a:pt x="50" y="84"/>
                    <a:pt x="50" y="84"/>
                  </a:cubicBezTo>
                  <a:cubicBezTo>
                    <a:pt x="50" y="84"/>
                    <a:pt x="50" y="84"/>
                    <a:pt x="50" y="84"/>
                  </a:cubicBezTo>
                  <a:cubicBezTo>
                    <a:pt x="51" y="83"/>
                    <a:pt x="51" y="83"/>
                    <a:pt x="51" y="82"/>
                  </a:cubicBezTo>
                  <a:cubicBezTo>
                    <a:pt x="51" y="81"/>
                    <a:pt x="51" y="81"/>
                    <a:pt x="51" y="82"/>
                  </a:cubicBezTo>
                  <a:cubicBezTo>
                    <a:pt x="50" y="82"/>
                    <a:pt x="51" y="83"/>
                    <a:pt x="50" y="84"/>
                  </a:cubicBezTo>
                  <a:cubicBezTo>
                    <a:pt x="50" y="84"/>
                    <a:pt x="50" y="84"/>
                    <a:pt x="50" y="84"/>
                  </a:cubicBezTo>
                  <a:cubicBezTo>
                    <a:pt x="49" y="85"/>
                    <a:pt x="49" y="85"/>
                    <a:pt x="49" y="85"/>
                  </a:cubicBezTo>
                  <a:cubicBezTo>
                    <a:pt x="48" y="85"/>
                    <a:pt x="48" y="86"/>
                    <a:pt x="48" y="87"/>
                  </a:cubicBezTo>
                  <a:cubicBezTo>
                    <a:pt x="47" y="88"/>
                    <a:pt x="46" y="89"/>
                    <a:pt x="46" y="90"/>
                  </a:cubicBezTo>
                  <a:close/>
                  <a:moveTo>
                    <a:pt x="89" y="185"/>
                  </a:moveTo>
                  <a:cubicBezTo>
                    <a:pt x="87" y="187"/>
                    <a:pt x="85" y="189"/>
                    <a:pt x="83" y="191"/>
                  </a:cubicBezTo>
                  <a:cubicBezTo>
                    <a:pt x="83" y="191"/>
                    <a:pt x="83" y="192"/>
                    <a:pt x="83" y="191"/>
                  </a:cubicBezTo>
                  <a:cubicBezTo>
                    <a:pt x="85" y="190"/>
                    <a:pt x="88" y="188"/>
                    <a:pt x="89" y="185"/>
                  </a:cubicBezTo>
                  <a:close/>
                  <a:moveTo>
                    <a:pt x="59" y="175"/>
                  </a:moveTo>
                  <a:cubicBezTo>
                    <a:pt x="52" y="182"/>
                    <a:pt x="52" y="182"/>
                    <a:pt x="52" y="182"/>
                  </a:cubicBezTo>
                  <a:cubicBezTo>
                    <a:pt x="52" y="183"/>
                    <a:pt x="52" y="184"/>
                    <a:pt x="52" y="183"/>
                  </a:cubicBezTo>
                  <a:cubicBezTo>
                    <a:pt x="55" y="180"/>
                    <a:pt x="57" y="178"/>
                    <a:pt x="59" y="175"/>
                  </a:cubicBezTo>
                  <a:close/>
                  <a:moveTo>
                    <a:pt x="134" y="61"/>
                  </a:moveTo>
                  <a:cubicBezTo>
                    <a:pt x="136" y="60"/>
                    <a:pt x="137" y="59"/>
                    <a:pt x="139" y="58"/>
                  </a:cubicBezTo>
                  <a:cubicBezTo>
                    <a:pt x="139" y="58"/>
                    <a:pt x="137" y="57"/>
                    <a:pt x="137" y="57"/>
                  </a:cubicBezTo>
                  <a:cubicBezTo>
                    <a:pt x="136" y="58"/>
                    <a:pt x="134" y="59"/>
                    <a:pt x="134" y="60"/>
                  </a:cubicBezTo>
                  <a:cubicBezTo>
                    <a:pt x="134" y="60"/>
                    <a:pt x="134" y="60"/>
                    <a:pt x="134" y="61"/>
                  </a:cubicBezTo>
                  <a:close/>
                  <a:moveTo>
                    <a:pt x="116" y="23"/>
                  </a:moveTo>
                  <a:cubicBezTo>
                    <a:pt x="116" y="23"/>
                    <a:pt x="116" y="23"/>
                    <a:pt x="116" y="23"/>
                  </a:cubicBezTo>
                  <a:cubicBezTo>
                    <a:pt x="119" y="21"/>
                    <a:pt x="121" y="19"/>
                    <a:pt x="124" y="18"/>
                  </a:cubicBezTo>
                  <a:cubicBezTo>
                    <a:pt x="124" y="18"/>
                    <a:pt x="122" y="17"/>
                    <a:pt x="122" y="18"/>
                  </a:cubicBezTo>
                  <a:cubicBezTo>
                    <a:pt x="120" y="19"/>
                    <a:pt x="119" y="21"/>
                    <a:pt x="116" y="22"/>
                  </a:cubicBezTo>
                  <a:cubicBezTo>
                    <a:pt x="116" y="22"/>
                    <a:pt x="116" y="22"/>
                    <a:pt x="116" y="23"/>
                  </a:cubicBezTo>
                  <a:close/>
                  <a:moveTo>
                    <a:pt x="146" y="63"/>
                  </a:moveTo>
                  <a:cubicBezTo>
                    <a:pt x="146" y="63"/>
                    <a:pt x="146" y="63"/>
                    <a:pt x="145" y="63"/>
                  </a:cubicBezTo>
                  <a:cubicBezTo>
                    <a:pt x="137" y="68"/>
                    <a:pt x="137" y="68"/>
                    <a:pt x="137" y="68"/>
                  </a:cubicBezTo>
                  <a:cubicBezTo>
                    <a:pt x="141" y="67"/>
                    <a:pt x="144" y="65"/>
                    <a:pt x="146" y="63"/>
                  </a:cubicBezTo>
                  <a:close/>
                  <a:moveTo>
                    <a:pt x="125" y="23"/>
                  </a:moveTo>
                  <a:cubicBezTo>
                    <a:pt x="127" y="22"/>
                    <a:pt x="129" y="21"/>
                    <a:pt x="132" y="20"/>
                  </a:cubicBezTo>
                  <a:cubicBezTo>
                    <a:pt x="131" y="19"/>
                    <a:pt x="129" y="19"/>
                    <a:pt x="129" y="19"/>
                  </a:cubicBezTo>
                  <a:cubicBezTo>
                    <a:pt x="128" y="20"/>
                    <a:pt x="127" y="21"/>
                    <a:pt x="126" y="22"/>
                  </a:cubicBezTo>
                  <a:cubicBezTo>
                    <a:pt x="125" y="22"/>
                    <a:pt x="123" y="24"/>
                    <a:pt x="125" y="23"/>
                  </a:cubicBezTo>
                  <a:close/>
                  <a:moveTo>
                    <a:pt x="58" y="183"/>
                  </a:moveTo>
                  <a:cubicBezTo>
                    <a:pt x="61" y="180"/>
                    <a:pt x="64" y="177"/>
                    <a:pt x="67" y="174"/>
                  </a:cubicBezTo>
                  <a:cubicBezTo>
                    <a:pt x="63" y="176"/>
                    <a:pt x="61" y="180"/>
                    <a:pt x="58" y="183"/>
                  </a:cubicBezTo>
                  <a:cubicBezTo>
                    <a:pt x="58" y="183"/>
                    <a:pt x="58" y="183"/>
                    <a:pt x="58" y="183"/>
                  </a:cubicBezTo>
                  <a:close/>
                  <a:moveTo>
                    <a:pt x="74" y="183"/>
                  </a:moveTo>
                  <a:cubicBezTo>
                    <a:pt x="76" y="181"/>
                    <a:pt x="78" y="179"/>
                    <a:pt x="81" y="178"/>
                  </a:cubicBezTo>
                  <a:cubicBezTo>
                    <a:pt x="80" y="178"/>
                    <a:pt x="79" y="177"/>
                    <a:pt x="78" y="178"/>
                  </a:cubicBezTo>
                  <a:cubicBezTo>
                    <a:pt x="77" y="179"/>
                    <a:pt x="76" y="181"/>
                    <a:pt x="74" y="182"/>
                  </a:cubicBezTo>
                  <a:cubicBezTo>
                    <a:pt x="74" y="182"/>
                    <a:pt x="74" y="183"/>
                    <a:pt x="74" y="183"/>
                  </a:cubicBezTo>
                  <a:close/>
                  <a:moveTo>
                    <a:pt x="27" y="63"/>
                  </a:moveTo>
                  <a:cubicBezTo>
                    <a:pt x="27" y="63"/>
                    <a:pt x="27" y="63"/>
                    <a:pt x="27" y="63"/>
                  </a:cubicBezTo>
                  <a:cubicBezTo>
                    <a:pt x="27" y="62"/>
                    <a:pt x="27" y="62"/>
                    <a:pt x="27" y="62"/>
                  </a:cubicBezTo>
                  <a:cubicBezTo>
                    <a:pt x="30" y="59"/>
                    <a:pt x="31" y="57"/>
                    <a:pt x="33" y="54"/>
                  </a:cubicBezTo>
                  <a:cubicBezTo>
                    <a:pt x="34" y="53"/>
                    <a:pt x="34" y="53"/>
                    <a:pt x="34" y="53"/>
                  </a:cubicBezTo>
                  <a:cubicBezTo>
                    <a:pt x="35" y="52"/>
                    <a:pt x="37" y="49"/>
                    <a:pt x="38" y="47"/>
                  </a:cubicBezTo>
                  <a:cubicBezTo>
                    <a:pt x="34" y="53"/>
                    <a:pt x="34" y="53"/>
                    <a:pt x="34" y="53"/>
                  </a:cubicBezTo>
                  <a:cubicBezTo>
                    <a:pt x="33" y="54"/>
                    <a:pt x="33" y="54"/>
                    <a:pt x="33" y="54"/>
                  </a:cubicBezTo>
                  <a:cubicBezTo>
                    <a:pt x="31" y="56"/>
                    <a:pt x="29" y="59"/>
                    <a:pt x="27" y="62"/>
                  </a:cubicBezTo>
                  <a:cubicBezTo>
                    <a:pt x="27" y="63"/>
                    <a:pt x="27" y="63"/>
                    <a:pt x="27" y="63"/>
                  </a:cubicBezTo>
                  <a:close/>
                  <a:moveTo>
                    <a:pt x="129" y="189"/>
                  </a:moveTo>
                  <a:cubicBezTo>
                    <a:pt x="130" y="189"/>
                    <a:pt x="131" y="189"/>
                    <a:pt x="131" y="190"/>
                  </a:cubicBezTo>
                  <a:cubicBezTo>
                    <a:pt x="135" y="188"/>
                    <a:pt x="135" y="188"/>
                    <a:pt x="135" y="188"/>
                  </a:cubicBezTo>
                  <a:cubicBezTo>
                    <a:pt x="134" y="187"/>
                    <a:pt x="133" y="187"/>
                    <a:pt x="132" y="187"/>
                  </a:cubicBezTo>
                  <a:cubicBezTo>
                    <a:pt x="131" y="187"/>
                    <a:pt x="130" y="188"/>
                    <a:pt x="129" y="189"/>
                  </a:cubicBezTo>
                  <a:close/>
                  <a:moveTo>
                    <a:pt x="85" y="26"/>
                  </a:moveTo>
                  <a:cubicBezTo>
                    <a:pt x="86" y="26"/>
                    <a:pt x="87" y="26"/>
                    <a:pt x="87" y="25"/>
                  </a:cubicBezTo>
                  <a:cubicBezTo>
                    <a:pt x="88" y="24"/>
                    <a:pt x="88" y="24"/>
                    <a:pt x="88" y="24"/>
                  </a:cubicBezTo>
                  <a:cubicBezTo>
                    <a:pt x="88" y="24"/>
                    <a:pt x="88" y="24"/>
                    <a:pt x="88" y="24"/>
                  </a:cubicBezTo>
                  <a:cubicBezTo>
                    <a:pt x="89" y="24"/>
                    <a:pt x="89" y="24"/>
                    <a:pt x="89" y="24"/>
                  </a:cubicBezTo>
                  <a:cubicBezTo>
                    <a:pt x="89" y="23"/>
                    <a:pt x="89" y="23"/>
                    <a:pt x="89" y="23"/>
                  </a:cubicBezTo>
                  <a:cubicBezTo>
                    <a:pt x="89" y="23"/>
                    <a:pt x="90" y="23"/>
                    <a:pt x="90" y="23"/>
                  </a:cubicBezTo>
                  <a:cubicBezTo>
                    <a:pt x="90" y="22"/>
                    <a:pt x="90" y="22"/>
                    <a:pt x="90" y="22"/>
                  </a:cubicBezTo>
                  <a:cubicBezTo>
                    <a:pt x="91" y="22"/>
                    <a:pt x="91" y="22"/>
                    <a:pt x="91" y="22"/>
                  </a:cubicBezTo>
                  <a:cubicBezTo>
                    <a:pt x="91" y="22"/>
                    <a:pt x="91" y="22"/>
                    <a:pt x="91" y="22"/>
                  </a:cubicBezTo>
                  <a:cubicBezTo>
                    <a:pt x="92" y="21"/>
                    <a:pt x="92" y="21"/>
                    <a:pt x="92" y="21"/>
                  </a:cubicBezTo>
                  <a:cubicBezTo>
                    <a:pt x="92" y="21"/>
                    <a:pt x="93" y="20"/>
                    <a:pt x="93" y="20"/>
                  </a:cubicBezTo>
                  <a:cubicBezTo>
                    <a:pt x="100" y="16"/>
                    <a:pt x="100" y="16"/>
                    <a:pt x="100" y="16"/>
                  </a:cubicBezTo>
                  <a:cubicBezTo>
                    <a:pt x="99" y="15"/>
                    <a:pt x="97" y="15"/>
                    <a:pt x="97" y="16"/>
                  </a:cubicBezTo>
                  <a:cubicBezTo>
                    <a:pt x="96" y="17"/>
                    <a:pt x="94" y="19"/>
                    <a:pt x="93" y="19"/>
                  </a:cubicBezTo>
                  <a:cubicBezTo>
                    <a:pt x="93" y="19"/>
                    <a:pt x="93" y="20"/>
                    <a:pt x="93" y="20"/>
                  </a:cubicBezTo>
                  <a:cubicBezTo>
                    <a:pt x="92" y="20"/>
                    <a:pt x="92" y="20"/>
                    <a:pt x="92" y="21"/>
                  </a:cubicBezTo>
                  <a:cubicBezTo>
                    <a:pt x="91" y="21"/>
                    <a:pt x="91" y="21"/>
                    <a:pt x="91" y="22"/>
                  </a:cubicBezTo>
                  <a:cubicBezTo>
                    <a:pt x="91" y="22"/>
                    <a:pt x="91" y="22"/>
                    <a:pt x="91" y="22"/>
                  </a:cubicBezTo>
                  <a:cubicBezTo>
                    <a:pt x="90" y="22"/>
                    <a:pt x="90" y="22"/>
                    <a:pt x="90" y="22"/>
                  </a:cubicBezTo>
                  <a:cubicBezTo>
                    <a:pt x="90" y="23"/>
                    <a:pt x="90" y="23"/>
                    <a:pt x="90" y="23"/>
                  </a:cubicBezTo>
                  <a:cubicBezTo>
                    <a:pt x="89" y="23"/>
                    <a:pt x="89" y="23"/>
                    <a:pt x="89" y="23"/>
                  </a:cubicBezTo>
                  <a:cubicBezTo>
                    <a:pt x="89" y="24"/>
                    <a:pt x="89" y="24"/>
                    <a:pt x="89" y="24"/>
                  </a:cubicBezTo>
                  <a:cubicBezTo>
                    <a:pt x="88" y="24"/>
                    <a:pt x="88" y="24"/>
                    <a:pt x="88" y="24"/>
                  </a:cubicBezTo>
                  <a:cubicBezTo>
                    <a:pt x="88" y="24"/>
                    <a:pt x="88" y="24"/>
                    <a:pt x="88" y="24"/>
                  </a:cubicBezTo>
                  <a:cubicBezTo>
                    <a:pt x="87" y="25"/>
                    <a:pt x="87" y="25"/>
                    <a:pt x="87" y="25"/>
                  </a:cubicBezTo>
                  <a:cubicBezTo>
                    <a:pt x="87" y="25"/>
                    <a:pt x="86" y="26"/>
                    <a:pt x="85" y="26"/>
                  </a:cubicBezTo>
                  <a:close/>
                  <a:moveTo>
                    <a:pt x="24" y="151"/>
                  </a:moveTo>
                  <a:cubicBezTo>
                    <a:pt x="27" y="147"/>
                    <a:pt x="30" y="142"/>
                    <a:pt x="34" y="138"/>
                  </a:cubicBezTo>
                  <a:cubicBezTo>
                    <a:pt x="34" y="137"/>
                    <a:pt x="33" y="138"/>
                    <a:pt x="33" y="138"/>
                  </a:cubicBezTo>
                  <a:cubicBezTo>
                    <a:pt x="30" y="142"/>
                    <a:pt x="27" y="146"/>
                    <a:pt x="24" y="150"/>
                  </a:cubicBezTo>
                  <a:cubicBezTo>
                    <a:pt x="23" y="150"/>
                    <a:pt x="23" y="151"/>
                    <a:pt x="24" y="151"/>
                  </a:cubicBezTo>
                  <a:close/>
                  <a:moveTo>
                    <a:pt x="39" y="65"/>
                  </a:moveTo>
                  <a:cubicBezTo>
                    <a:pt x="37" y="69"/>
                    <a:pt x="35" y="72"/>
                    <a:pt x="32" y="75"/>
                  </a:cubicBezTo>
                  <a:cubicBezTo>
                    <a:pt x="31" y="76"/>
                    <a:pt x="31" y="77"/>
                    <a:pt x="32" y="78"/>
                  </a:cubicBezTo>
                  <a:cubicBezTo>
                    <a:pt x="34" y="74"/>
                    <a:pt x="37" y="69"/>
                    <a:pt x="39" y="65"/>
                  </a:cubicBezTo>
                  <a:close/>
                  <a:moveTo>
                    <a:pt x="104" y="187"/>
                  </a:moveTo>
                  <a:cubicBezTo>
                    <a:pt x="101" y="189"/>
                    <a:pt x="98" y="191"/>
                    <a:pt x="95" y="194"/>
                  </a:cubicBezTo>
                  <a:cubicBezTo>
                    <a:pt x="96" y="194"/>
                    <a:pt x="97" y="195"/>
                    <a:pt x="98" y="194"/>
                  </a:cubicBezTo>
                  <a:cubicBezTo>
                    <a:pt x="100" y="192"/>
                    <a:pt x="102" y="190"/>
                    <a:pt x="104" y="187"/>
                  </a:cubicBezTo>
                  <a:close/>
                  <a:moveTo>
                    <a:pt x="66" y="27"/>
                  </a:moveTo>
                  <a:cubicBezTo>
                    <a:pt x="66" y="26"/>
                    <a:pt x="66" y="26"/>
                    <a:pt x="66" y="26"/>
                  </a:cubicBezTo>
                  <a:cubicBezTo>
                    <a:pt x="67" y="26"/>
                    <a:pt x="67" y="26"/>
                    <a:pt x="67" y="26"/>
                  </a:cubicBezTo>
                  <a:cubicBezTo>
                    <a:pt x="67" y="26"/>
                    <a:pt x="67" y="26"/>
                    <a:pt x="67" y="26"/>
                  </a:cubicBezTo>
                  <a:cubicBezTo>
                    <a:pt x="68" y="26"/>
                    <a:pt x="68" y="25"/>
                    <a:pt x="68" y="25"/>
                  </a:cubicBezTo>
                  <a:cubicBezTo>
                    <a:pt x="72" y="22"/>
                    <a:pt x="75" y="18"/>
                    <a:pt x="79" y="15"/>
                  </a:cubicBezTo>
                  <a:cubicBezTo>
                    <a:pt x="75" y="16"/>
                    <a:pt x="74" y="18"/>
                    <a:pt x="72" y="21"/>
                  </a:cubicBezTo>
                  <a:cubicBezTo>
                    <a:pt x="71" y="22"/>
                    <a:pt x="70" y="23"/>
                    <a:pt x="69" y="24"/>
                  </a:cubicBezTo>
                  <a:cubicBezTo>
                    <a:pt x="68" y="24"/>
                    <a:pt x="68" y="24"/>
                    <a:pt x="68" y="25"/>
                  </a:cubicBezTo>
                  <a:cubicBezTo>
                    <a:pt x="68" y="25"/>
                    <a:pt x="67" y="25"/>
                    <a:pt x="67" y="26"/>
                  </a:cubicBezTo>
                  <a:cubicBezTo>
                    <a:pt x="67" y="26"/>
                    <a:pt x="67" y="26"/>
                    <a:pt x="67" y="26"/>
                  </a:cubicBezTo>
                  <a:cubicBezTo>
                    <a:pt x="66" y="26"/>
                    <a:pt x="66" y="26"/>
                    <a:pt x="66" y="26"/>
                  </a:cubicBezTo>
                  <a:lnTo>
                    <a:pt x="66" y="27"/>
                  </a:lnTo>
                  <a:close/>
                  <a:moveTo>
                    <a:pt x="85" y="180"/>
                  </a:moveTo>
                  <a:cubicBezTo>
                    <a:pt x="82" y="183"/>
                    <a:pt x="79" y="186"/>
                    <a:pt x="76" y="189"/>
                  </a:cubicBezTo>
                  <a:cubicBezTo>
                    <a:pt x="76" y="190"/>
                    <a:pt x="77" y="190"/>
                    <a:pt x="77" y="190"/>
                  </a:cubicBezTo>
                  <a:cubicBezTo>
                    <a:pt x="86" y="181"/>
                    <a:pt x="86" y="181"/>
                    <a:pt x="86" y="181"/>
                  </a:cubicBezTo>
                  <a:cubicBezTo>
                    <a:pt x="86" y="181"/>
                    <a:pt x="86" y="180"/>
                    <a:pt x="85" y="180"/>
                  </a:cubicBezTo>
                  <a:close/>
                  <a:moveTo>
                    <a:pt x="140" y="64"/>
                  </a:moveTo>
                  <a:cubicBezTo>
                    <a:pt x="141" y="64"/>
                    <a:pt x="141" y="64"/>
                    <a:pt x="141" y="64"/>
                  </a:cubicBezTo>
                  <a:cubicBezTo>
                    <a:pt x="141" y="64"/>
                    <a:pt x="141" y="64"/>
                    <a:pt x="141" y="64"/>
                  </a:cubicBezTo>
                  <a:cubicBezTo>
                    <a:pt x="142" y="63"/>
                    <a:pt x="142" y="63"/>
                    <a:pt x="142" y="63"/>
                  </a:cubicBezTo>
                  <a:cubicBezTo>
                    <a:pt x="142" y="63"/>
                    <a:pt x="143" y="63"/>
                    <a:pt x="143" y="63"/>
                  </a:cubicBezTo>
                  <a:cubicBezTo>
                    <a:pt x="146" y="61"/>
                    <a:pt x="148" y="59"/>
                    <a:pt x="152" y="58"/>
                  </a:cubicBezTo>
                  <a:cubicBezTo>
                    <a:pt x="151" y="57"/>
                    <a:pt x="152" y="56"/>
                    <a:pt x="152" y="56"/>
                  </a:cubicBezTo>
                  <a:cubicBezTo>
                    <a:pt x="143" y="62"/>
                    <a:pt x="143" y="62"/>
                    <a:pt x="143" y="62"/>
                  </a:cubicBezTo>
                  <a:cubicBezTo>
                    <a:pt x="143" y="62"/>
                    <a:pt x="143" y="63"/>
                    <a:pt x="143" y="63"/>
                  </a:cubicBezTo>
                  <a:cubicBezTo>
                    <a:pt x="142" y="63"/>
                    <a:pt x="142" y="63"/>
                    <a:pt x="142" y="63"/>
                  </a:cubicBezTo>
                  <a:cubicBezTo>
                    <a:pt x="142" y="63"/>
                    <a:pt x="141" y="64"/>
                    <a:pt x="141" y="64"/>
                  </a:cubicBezTo>
                  <a:cubicBezTo>
                    <a:pt x="141" y="64"/>
                    <a:pt x="141" y="64"/>
                    <a:pt x="141" y="64"/>
                  </a:cubicBezTo>
                  <a:lnTo>
                    <a:pt x="140" y="64"/>
                  </a:lnTo>
                  <a:close/>
                  <a:moveTo>
                    <a:pt x="23" y="160"/>
                  </a:moveTo>
                  <a:cubicBezTo>
                    <a:pt x="24" y="160"/>
                    <a:pt x="24" y="160"/>
                    <a:pt x="24" y="160"/>
                  </a:cubicBezTo>
                  <a:cubicBezTo>
                    <a:pt x="24" y="160"/>
                    <a:pt x="25" y="159"/>
                    <a:pt x="25" y="159"/>
                  </a:cubicBezTo>
                  <a:cubicBezTo>
                    <a:pt x="26" y="158"/>
                    <a:pt x="27" y="157"/>
                    <a:pt x="28" y="156"/>
                  </a:cubicBezTo>
                  <a:cubicBezTo>
                    <a:pt x="28" y="155"/>
                    <a:pt x="28" y="155"/>
                    <a:pt x="28" y="155"/>
                  </a:cubicBezTo>
                  <a:cubicBezTo>
                    <a:pt x="31" y="152"/>
                    <a:pt x="33" y="149"/>
                    <a:pt x="36" y="147"/>
                  </a:cubicBezTo>
                  <a:cubicBezTo>
                    <a:pt x="36" y="147"/>
                    <a:pt x="36" y="145"/>
                    <a:pt x="36" y="144"/>
                  </a:cubicBezTo>
                  <a:cubicBezTo>
                    <a:pt x="28" y="154"/>
                    <a:pt x="28" y="154"/>
                    <a:pt x="28" y="154"/>
                  </a:cubicBezTo>
                  <a:cubicBezTo>
                    <a:pt x="28" y="154"/>
                    <a:pt x="28" y="155"/>
                    <a:pt x="28" y="155"/>
                  </a:cubicBezTo>
                  <a:cubicBezTo>
                    <a:pt x="27" y="156"/>
                    <a:pt x="26" y="157"/>
                    <a:pt x="25" y="158"/>
                  </a:cubicBezTo>
                  <a:cubicBezTo>
                    <a:pt x="25" y="158"/>
                    <a:pt x="25" y="159"/>
                    <a:pt x="25" y="159"/>
                  </a:cubicBezTo>
                  <a:cubicBezTo>
                    <a:pt x="24" y="159"/>
                    <a:pt x="24" y="159"/>
                    <a:pt x="24" y="160"/>
                  </a:cubicBezTo>
                  <a:lnTo>
                    <a:pt x="23" y="160"/>
                  </a:lnTo>
                  <a:close/>
                  <a:moveTo>
                    <a:pt x="109" y="194"/>
                  </a:moveTo>
                  <a:cubicBezTo>
                    <a:pt x="113" y="192"/>
                    <a:pt x="116" y="188"/>
                    <a:pt x="119" y="186"/>
                  </a:cubicBezTo>
                  <a:cubicBezTo>
                    <a:pt x="119" y="186"/>
                    <a:pt x="118" y="185"/>
                    <a:pt x="118" y="185"/>
                  </a:cubicBezTo>
                  <a:cubicBezTo>
                    <a:pt x="114" y="188"/>
                    <a:pt x="112" y="191"/>
                    <a:pt x="109" y="194"/>
                  </a:cubicBezTo>
                  <a:cubicBezTo>
                    <a:pt x="109" y="194"/>
                    <a:pt x="109" y="194"/>
                    <a:pt x="109" y="194"/>
                  </a:cubicBezTo>
                  <a:close/>
                  <a:moveTo>
                    <a:pt x="21" y="148"/>
                  </a:moveTo>
                  <a:cubicBezTo>
                    <a:pt x="25" y="143"/>
                    <a:pt x="30" y="138"/>
                    <a:pt x="34" y="133"/>
                  </a:cubicBezTo>
                  <a:cubicBezTo>
                    <a:pt x="33" y="133"/>
                    <a:pt x="32" y="134"/>
                    <a:pt x="32" y="134"/>
                  </a:cubicBezTo>
                  <a:cubicBezTo>
                    <a:pt x="28" y="138"/>
                    <a:pt x="25" y="143"/>
                    <a:pt x="21" y="147"/>
                  </a:cubicBezTo>
                  <a:cubicBezTo>
                    <a:pt x="21" y="147"/>
                    <a:pt x="21" y="148"/>
                    <a:pt x="21" y="149"/>
                  </a:cubicBezTo>
                  <a:cubicBezTo>
                    <a:pt x="21" y="149"/>
                    <a:pt x="21" y="148"/>
                    <a:pt x="21" y="148"/>
                  </a:cubicBezTo>
                  <a:close/>
                  <a:moveTo>
                    <a:pt x="46" y="182"/>
                  </a:moveTo>
                  <a:cubicBezTo>
                    <a:pt x="49" y="178"/>
                    <a:pt x="52" y="174"/>
                    <a:pt x="56" y="171"/>
                  </a:cubicBezTo>
                  <a:cubicBezTo>
                    <a:pt x="57" y="170"/>
                    <a:pt x="55" y="169"/>
                    <a:pt x="55" y="170"/>
                  </a:cubicBezTo>
                  <a:cubicBezTo>
                    <a:pt x="46" y="182"/>
                    <a:pt x="46" y="182"/>
                    <a:pt x="46" y="182"/>
                  </a:cubicBezTo>
                  <a:cubicBezTo>
                    <a:pt x="46" y="182"/>
                    <a:pt x="45" y="183"/>
                    <a:pt x="46" y="182"/>
                  </a:cubicBezTo>
                  <a:close/>
                  <a:moveTo>
                    <a:pt x="43" y="30"/>
                  </a:moveTo>
                  <a:cubicBezTo>
                    <a:pt x="43" y="33"/>
                    <a:pt x="44" y="35"/>
                    <a:pt x="45" y="37"/>
                  </a:cubicBezTo>
                  <a:cubicBezTo>
                    <a:pt x="45" y="37"/>
                    <a:pt x="46" y="37"/>
                    <a:pt x="47" y="38"/>
                  </a:cubicBezTo>
                  <a:cubicBezTo>
                    <a:pt x="46" y="36"/>
                    <a:pt x="46" y="35"/>
                    <a:pt x="46" y="34"/>
                  </a:cubicBezTo>
                  <a:cubicBezTo>
                    <a:pt x="46" y="32"/>
                    <a:pt x="45" y="31"/>
                    <a:pt x="43" y="30"/>
                  </a:cubicBezTo>
                  <a:cubicBezTo>
                    <a:pt x="43" y="30"/>
                    <a:pt x="43" y="29"/>
                    <a:pt x="43" y="30"/>
                  </a:cubicBezTo>
                  <a:close/>
                  <a:moveTo>
                    <a:pt x="55" y="51"/>
                  </a:moveTo>
                  <a:cubicBezTo>
                    <a:pt x="56" y="55"/>
                    <a:pt x="57" y="59"/>
                    <a:pt x="58" y="63"/>
                  </a:cubicBezTo>
                  <a:cubicBezTo>
                    <a:pt x="58" y="63"/>
                    <a:pt x="59" y="62"/>
                    <a:pt x="59" y="62"/>
                  </a:cubicBezTo>
                  <a:cubicBezTo>
                    <a:pt x="58" y="58"/>
                    <a:pt x="58" y="54"/>
                    <a:pt x="56" y="51"/>
                  </a:cubicBezTo>
                  <a:cubicBezTo>
                    <a:pt x="56" y="50"/>
                    <a:pt x="55" y="50"/>
                    <a:pt x="55" y="51"/>
                  </a:cubicBezTo>
                  <a:close/>
                  <a:moveTo>
                    <a:pt x="81" y="65"/>
                  </a:moveTo>
                  <a:cubicBezTo>
                    <a:pt x="83" y="65"/>
                    <a:pt x="84" y="66"/>
                    <a:pt x="86" y="66"/>
                  </a:cubicBezTo>
                  <a:cubicBezTo>
                    <a:pt x="92" y="67"/>
                    <a:pt x="95" y="70"/>
                    <a:pt x="96" y="75"/>
                  </a:cubicBezTo>
                  <a:cubicBezTo>
                    <a:pt x="96" y="75"/>
                    <a:pt x="96" y="74"/>
                    <a:pt x="96" y="74"/>
                  </a:cubicBezTo>
                  <a:cubicBezTo>
                    <a:pt x="95" y="67"/>
                    <a:pt x="87" y="63"/>
                    <a:pt x="79" y="64"/>
                  </a:cubicBezTo>
                  <a:cubicBezTo>
                    <a:pt x="79" y="64"/>
                    <a:pt x="81" y="65"/>
                    <a:pt x="81" y="65"/>
                  </a:cubicBezTo>
                  <a:close/>
                  <a:moveTo>
                    <a:pt x="121" y="41"/>
                  </a:moveTo>
                  <a:cubicBezTo>
                    <a:pt x="122" y="40"/>
                    <a:pt x="124" y="40"/>
                    <a:pt x="125" y="39"/>
                  </a:cubicBezTo>
                  <a:cubicBezTo>
                    <a:pt x="126" y="38"/>
                    <a:pt x="127" y="37"/>
                    <a:pt x="129" y="35"/>
                  </a:cubicBezTo>
                  <a:cubicBezTo>
                    <a:pt x="128" y="35"/>
                    <a:pt x="130" y="34"/>
                    <a:pt x="129" y="34"/>
                  </a:cubicBezTo>
                  <a:cubicBezTo>
                    <a:pt x="126" y="35"/>
                    <a:pt x="123" y="37"/>
                    <a:pt x="121" y="40"/>
                  </a:cubicBezTo>
                  <a:cubicBezTo>
                    <a:pt x="121" y="40"/>
                    <a:pt x="120" y="41"/>
                    <a:pt x="121" y="41"/>
                  </a:cubicBezTo>
                  <a:close/>
                  <a:moveTo>
                    <a:pt x="94" y="27"/>
                  </a:moveTo>
                  <a:cubicBezTo>
                    <a:pt x="94" y="26"/>
                    <a:pt x="94" y="26"/>
                    <a:pt x="94" y="26"/>
                  </a:cubicBezTo>
                  <a:cubicBezTo>
                    <a:pt x="94" y="26"/>
                    <a:pt x="94" y="26"/>
                    <a:pt x="94" y="26"/>
                  </a:cubicBezTo>
                  <a:cubicBezTo>
                    <a:pt x="95" y="26"/>
                    <a:pt x="95" y="26"/>
                    <a:pt x="95" y="26"/>
                  </a:cubicBezTo>
                  <a:cubicBezTo>
                    <a:pt x="95" y="25"/>
                    <a:pt x="95" y="25"/>
                    <a:pt x="95" y="25"/>
                  </a:cubicBezTo>
                  <a:cubicBezTo>
                    <a:pt x="96" y="25"/>
                    <a:pt x="96" y="25"/>
                    <a:pt x="96" y="25"/>
                  </a:cubicBezTo>
                  <a:cubicBezTo>
                    <a:pt x="96" y="25"/>
                    <a:pt x="97" y="24"/>
                    <a:pt x="97" y="24"/>
                  </a:cubicBezTo>
                  <a:cubicBezTo>
                    <a:pt x="101" y="20"/>
                    <a:pt x="106" y="17"/>
                    <a:pt x="111" y="14"/>
                  </a:cubicBezTo>
                  <a:cubicBezTo>
                    <a:pt x="107" y="13"/>
                    <a:pt x="107" y="13"/>
                    <a:pt x="107" y="13"/>
                  </a:cubicBezTo>
                  <a:cubicBezTo>
                    <a:pt x="107" y="14"/>
                    <a:pt x="108" y="14"/>
                    <a:pt x="108" y="15"/>
                  </a:cubicBezTo>
                  <a:cubicBezTo>
                    <a:pt x="106" y="15"/>
                    <a:pt x="105" y="16"/>
                    <a:pt x="104" y="17"/>
                  </a:cubicBezTo>
                  <a:cubicBezTo>
                    <a:pt x="101" y="19"/>
                    <a:pt x="99" y="21"/>
                    <a:pt x="97" y="23"/>
                  </a:cubicBezTo>
                  <a:cubicBezTo>
                    <a:pt x="97" y="23"/>
                    <a:pt x="97" y="24"/>
                    <a:pt x="97" y="24"/>
                  </a:cubicBezTo>
                  <a:cubicBezTo>
                    <a:pt x="96" y="24"/>
                    <a:pt x="96" y="24"/>
                    <a:pt x="96" y="25"/>
                  </a:cubicBezTo>
                  <a:cubicBezTo>
                    <a:pt x="95" y="25"/>
                    <a:pt x="95" y="25"/>
                    <a:pt x="95" y="25"/>
                  </a:cubicBezTo>
                  <a:cubicBezTo>
                    <a:pt x="95" y="26"/>
                    <a:pt x="95" y="26"/>
                    <a:pt x="95" y="26"/>
                  </a:cubicBezTo>
                  <a:cubicBezTo>
                    <a:pt x="94" y="26"/>
                    <a:pt x="94" y="26"/>
                    <a:pt x="94" y="26"/>
                  </a:cubicBezTo>
                  <a:cubicBezTo>
                    <a:pt x="94" y="26"/>
                    <a:pt x="94" y="26"/>
                    <a:pt x="94" y="26"/>
                  </a:cubicBezTo>
                  <a:lnTo>
                    <a:pt x="94" y="27"/>
                  </a:lnTo>
                  <a:close/>
                  <a:moveTo>
                    <a:pt x="118" y="36"/>
                  </a:moveTo>
                  <a:cubicBezTo>
                    <a:pt x="119" y="35"/>
                    <a:pt x="119" y="35"/>
                    <a:pt x="119" y="35"/>
                  </a:cubicBezTo>
                  <a:cubicBezTo>
                    <a:pt x="125" y="32"/>
                    <a:pt x="130" y="27"/>
                    <a:pt x="134" y="22"/>
                  </a:cubicBezTo>
                  <a:cubicBezTo>
                    <a:pt x="129" y="26"/>
                    <a:pt x="124" y="31"/>
                    <a:pt x="119" y="34"/>
                  </a:cubicBezTo>
                  <a:cubicBezTo>
                    <a:pt x="119" y="35"/>
                    <a:pt x="119" y="35"/>
                    <a:pt x="119" y="35"/>
                  </a:cubicBezTo>
                  <a:cubicBezTo>
                    <a:pt x="118" y="35"/>
                    <a:pt x="118" y="35"/>
                    <a:pt x="118" y="36"/>
                  </a:cubicBezTo>
                  <a:close/>
                  <a:moveTo>
                    <a:pt x="132" y="54"/>
                  </a:moveTo>
                  <a:cubicBezTo>
                    <a:pt x="137" y="51"/>
                    <a:pt x="141" y="48"/>
                    <a:pt x="146" y="44"/>
                  </a:cubicBezTo>
                  <a:cubicBezTo>
                    <a:pt x="140" y="46"/>
                    <a:pt x="136" y="51"/>
                    <a:pt x="132" y="54"/>
                  </a:cubicBezTo>
                  <a:close/>
                  <a:moveTo>
                    <a:pt x="32" y="153"/>
                  </a:moveTo>
                  <a:cubicBezTo>
                    <a:pt x="29" y="157"/>
                    <a:pt x="25" y="160"/>
                    <a:pt x="22" y="165"/>
                  </a:cubicBezTo>
                  <a:cubicBezTo>
                    <a:pt x="22" y="165"/>
                    <a:pt x="22" y="166"/>
                    <a:pt x="22" y="167"/>
                  </a:cubicBezTo>
                  <a:cubicBezTo>
                    <a:pt x="26" y="163"/>
                    <a:pt x="29" y="158"/>
                    <a:pt x="32" y="153"/>
                  </a:cubicBezTo>
                  <a:close/>
                  <a:moveTo>
                    <a:pt x="140" y="84"/>
                  </a:moveTo>
                  <a:cubicBezTo>
                    <a:pt x="143" y="84"/>
                    <a:pt x="145" y="82"/>
                    <a:pt x="147" y="80"/>
                  </a:cubicBezTo>
                  <a:cubicBezTo>
                    <a:pt x="148" y="80"/>
                    <a:pt x="148" y="78"/>
                    <a:pt x="148" y="76"/>
                  </a:cubicBezTo>
                  <a:cubicBezTo>
                    <a:pt x="145" y="79"/>
                    <a:pt x="142" y="81"/>
                    <a:pt x="140" y="84"/>
                  </a:cubicBezTo>
                  <a:cubicBezTo>
                    <a:pt x="140" y="84"/>
                    <a:pt x="140" y="84"/>
                    <a:pt x="140" y="84"/>
                  </a:cubicBezTo>
                  <a:close/>
                  <a:moveTo>
                    <a:pt x="26" y="172"/>
                  </a:moveTo>
                  <a:cubicBezTo>
                    <a:pt x="27" y="172"/>
                    <a:pt x="27" y="172"/>
                    <a:pt x="27" y="171"/>
                  </a:cubicBezTo>
                  <a:cubicBezTo>
                    <a:pt x="30" y="168"/>
                    <a:pt x="33" y="165"/>
                    <a:pt x="36" y="162"/>
                  </a:cubicBezTo>
                  <a:cubicBezTo>
                    <a:pt x="36" y="161"/>
                    <a:pt x="36" y="160"/>
                    <a:pt x="37" y="159"/>
                  </a:cubicBezTo>
                  <a:cubicBezTo>
                    <a:pt x="37" y="158"/>
                    <a:pt x="38" y="159"/>
                    <a:pt x="39" y="158"/>
                  </a:cubicBezTo>
                  <a:cubicBezTo>
                    <a:pt x="38" y="158"/>
                    <a:pt x="39" y="156"/>
                    <a:pt x="38" y="157"/>
                  </a:cubicBezTo>
                  <a:cubicBezTo>
                    <a:pt x="27" y="171"/>
                    <a:pt x="27" y="171"/>
                    <a:pt x="27" y="171"/>
                  </a:cubicBezTo>
                  <a:cubicBezTo>
                    <a:pt x="26" y="171"/>
                    <a:pt x="26" y="172"/>
                    <a:pt x="26" y="172"/>
                  </a:cubicBezTo>
                  <a:close/>
                  <a:moveTo>
                    <a:pt x="159" y="127"/>
                  </a:moveTo>
                  <a:cubicBezTo>
                    <a:pt x="160" y="127"/>
                    <a:pt x="160" y="128"/>
                    <a:pt x="160" y="128"/>
                  </a:cubicBezTo>
                  <a:cubicBezTo>
                    <a:pt x="160" y="128"/>
                    <a:pt x="160" y="129"/>
                    <a:pt x="160" y="129"/>
                  </a:cubicBezTo>
                  <a:cubicBezTo>
                    <a:pt x="161" y="129"/>
                    <a:pt x="162" y="130"/>
                    <a:pt x="163" y="131"/>
                  </a:cubicBezTo>
                  <a:cubicBezTo>
                    <a:pt x="164" y="129"/>
                    <a:pt x="164" y="127"/>
                    <a:pt x="165" y="126"/>
                  </a:cubicBezTo>
                  <a:cubicBezTo>
                    <a:pt x="163" y="126"/>
                    <a:pt x="161" y="126"/>
                    <a:pt x="159" y="125"/>
                  </a:cubicBezTo>
                  <a:cubicBezTo>
                    <a:pt x="159" y="126"/>
                    <a:pt x="160" y="126"/>
                    <a:pt x="159" y="127"/>
                  </a:cubicBezTo>
                  <a:close/>
                  <a:moveTo>
                    <a:pt x="87" y="191"/>
                  </a:moveTo>
                  <a:cubicBezTo>
                    <a:pt x="99" y="181"/>
                    <a:pt x="99" y="181"/>
                    <a:pt x="99" y="181"/>
                  </a:cubicBezTo>
                  <a:cubicBezTo>
                    <a:pt x="98" y="181"/>
                    <a:pt x="97" y="181"/>
                    <a:pt x="96" y="180"/>
                  </a:cubicBezTo>
                  <a:cubicBezTo>
                    <a:pt x="93" y="184"/>
                    <a:pt x="90" y="187"/>
                    <a:pt x="87" y="191"/>
                  </a:cubicBezTo>
                  <a:close/>
                  <a:moveTo>
                    <a:pt x="127" y="190"/>
                  </a:moveTo>
                  <a:cubicBezTo>
                    <a:pt x="124" y="192"/>
                    <a:pt x="120" y="195"/>
                    <a:pt x="117" y="198"/>
                  </a:cubicBezTo>
                  <a:cubicBezTo>
                    <a:pt x="121" y="197"/>
                    <a:pt x="125" y="195"/>
                    <a:pt x="128" y="192"/>
                  </a:cubicBezTo>
                  <a:cubicBezTo>
                    <a:pt x="129" y="191"/>
                    <a:pt x="127" y="191"/>
                    <a:pt x="127" y="190"/>
                  </a:cubicBezTo>
                  <a:close/>
                  <a:moveTo>
                    <a:pt x="78" y="81"/>
                  </a:moveTo>
                  <a:cubicBezTo>
                    <a:pt x="82" y="79"/>
                    <a:pt x="84" y="76"/>
                    <a:pt x="88" y="73"/>
                  </a:cubicBezTo>
                  <a:cubicBezTo>
                    <a:pt x="88" y="72"/>
                    <a:pt x="86" y="72"/>
                    <a:pt x="85" y="71"/>
                  </a:cubicBezTo>
                  <a:cubicBezTo>
                    <a:pt x="83" y="75"/>
                    <a:pt x="80" y="78"/>
                    <a:pt x="78" y="81"/>
                  </a:cubicBezTo>
                  <a:close/>
                  <a:moveTo>
                    <a:pt x="21" y="143"/>
                  </a:moveTo>
                  <a:cubicBezTo>
                    <a:pt x="26" y="138"/>
                    <a:pt x="29" y="134"/>
                    <a:pt x="33" y="129"/>
                  </a:cubicBezTo>
                  <a:cubicBezTo>
                    <a:pt x="33" y="128"/>
                    <a:pt x="33" y="128"/>
                    <a:pt x="33" y="127"/>
                  </a:cubicBezTo>
                  <a:cubicBezTo>
                    <a:pt x="30" y="130"/>
                    <a:pt x="27" y="134"/>
                    <a:pt x="25" y="137"/>
                  </a:cubicBezTo>
                  <a:cubicBezTo>
                    <a:pt x="24" y="139"/>
                    <a:pt x="22" y="141"/>
                    <a:pt x="21" y="143"/>
                  </a:cubicBezTo>
                  <a:close/>
                  <a:moveTo>
                    <a:pt x="80" y="191"/>
                  </a:moveTo>
                  <a:cubicBezTo>
                    <a:pt x="84" y="187"/>
                    <a:pt x="88" y="183"/>
                    <a:pt x="93" y="180"/>
                  </a:cubicBezTo>
                  <a:cubicBezTo>
                    <a:pt x="92" y="180"/>
                    <a:pt x="90" y="180"/>
                    <a:pt x="90" y="180"/>
                  </a:cubicBezTo>
                  <a:cubicBezTo>
                    <a:pt x="89" y="179"/>
                    <a:pt x="88" y="181"/>
                    <a:pt x="87" y="182"/>
                  </a:cubicBezTo>
                  <a:cubicBezTo>
                    <a:pt x="85" y="185"/>
                    <a:pt x="82" y="188"/>
                    <a:pt x="80" y="191"/>
                  </a:cubicBezTo>
                  <a:close/>
                  <a:moveTo>
                    <a:pt x="103" y="26"/>
                  </a:moveTo>
                  <a:cubicBezTo>
                    <a:pt x="104" y="26"/>
                    <a:pt x="104" y="26"/>
                    <a:pt x="104" y="26"/>
                  </a:cubicBezTo>
                  <a:cubicBezTo>
                    <a:pt x="108" y="23"/>
                    <a:pt x="113" y="19"/>
                    <a:pt x="118" y="16"/>
                  </a:cubicBezTo>
                  <a:cubicBezTo>
                    <a:pt x="117" y="15"/>
                    <a:pt x="115" y="14"/>
                    <a:pt x="115" y="15"/>
                  </a:cubicBezTo>
                  <a:cubicBezTo>
                    <a:pt x="104" y="25"/>
                    <a:pt x="104" y="25"/>
                    <a:pt x="104" y="25"/>
                  </a:cubicBezTo>
                  <a:cubicBezTo>
                    <a:pt x="104" y="25"/>
                    <a:pt x="104" y="26"/>
                    <a:pt x="104" y="26"/>
                  </a:cubicBezTo>
                  <a:lnTo>
                    <a:pt x="103" y="26"/>
                  </a:lnTo>
                  <a:close/>
                  <a:moveTo>
                    <a:pt x="30" y="64"/>
                  </a:moveTo>
                  <a:cubicBezTo>
                    <a:pt x="30" y="64"/>
                    <a:pt x="30" y="64"/>
                    <a:pt x="30" y="64"/>
                  </a:cubicBezTo>
                  <a:cubicBezTo>
                    <a:pt x="39" y="51"/>
                    <a:pt x="39" y="51"/>
                    <a:pt x="39" y="51"/>
                  </a:cubicBezTo>
                  <a:cubicBezTo>
                    <a:pt x="39" y="51"/>
                    <a:pt x="39" y="50"/>
                    <a:pt x="38" y="50"/>
                  </a:cubicBezTo>
                  <a:cubicBezTo>
                    <a:pt x="35" y="55"/>
                    <a:pt x="32" y="59"/>
                    <a:pt x="29" y="63"/>
                  </a:cubicBezTo>
                  <a:cubicBezTo>
                    <a:pt x="28" y="64"/>
                    <a:pt x="29" y="64"/>
                    <a:pt x="30" y="64"/>
                  </a:cubicBezTo>
                  <a:close/>
                  <a:moveTo>
                    <a:pt x="131" y="123"/>
                  </a:moveTo>
                  <a:cubicBezTo>
                    <a:pt x="131" y="123"/>
                    <a:pt x="132" y="123"/>
                    <a:pt x="133" y="124"/>
                  </a:cubicBezTo>
                  <a:cubicBezTo>
                    <a:pt x="150" y="127"/>
                    <a:pt x="150" y="127"/>
                    <a:pt x="150" y="127"/>
                  </a:cubicBezTo>
                  <a:cubicBezTo>
                    <a:pt x="144" y="125"/>
                    <a:pt x="139" y="123"/>
                    <a:pt x="132" y="121"/>
                  </a:cubicBezTo>
                  <a:cubicBezTo>
                    <a:pt x="133" y="122"/>
                    <a:pt x="131" y="123"/>
                    <a:pt x="131" y="123"/>
                  </a:cubicBezTo>
                  <a:close/>
                  <a:moveTo>
                    <a:pt x="67" y="81"/>
                  </a:moveTo>
                  <a:cubicBezTo>
                    <a:pt x="69" y="81"/>
                    <a:pt x="70" y="81"/>
                    <a:pt x="71" y="80"/>
                  </a:cubicBezTo>
                  <a:cubicBezTo>
                    <a:pt x="80" y="71"/>
                    <a:pt x="80" y="71"/>
                    <a:pt x="80" y="71"/>
                  </a:cubicBezTo>
                  <a:cubicBezTo>
                    <a:pt x="79" y="71"/>
                    <a:pt x="78" y="70"/>
                    <a:pt x="77" y="71"/>
                  </a:cubicBezTo>
                  <a:cubicBezTo>
                    <a:pt x="74" y="74"/>
                    <a:pt x="71" y="78"/>
                    <a:pt x="67" y="81"/>
                  </a:cubicBezTo>
                  <a:close/>
                  <a:moveTo>
                    <a:pt x="24" y="168"/>
                  </a:moveTo>
                  <a:cubicBezTo>
                    <a:pt x="25" y="168"/>
                    <a:pt x="25" y="168"/>
                    <a:pt x="25" y="168"/>
                  </a:cubicBezTo>
                  <a:cubicBezTo>
                    <a:pt x="25" y="167"/>
                    <a:pt x="25" y="167"/>
                    <a:pt x="25" y="167"/>
                  </a:cubicBezTo>
                  <a:cubicBezTo>
                    <a:pt x="29" y="163"/>
                    <a:pt x="33" y="158"/>
                    <a:pt x="37" y="154"/>
                  </a:cubicBezTo>
                  <a:cubicBezTo>
                    <a:pt x="38" y="154"/>
                    <a:pt x="37" y="151"/>
                    <a:pt x="37" y="150"/>
                  </a:cubicBezTo>
                  <a:cubicBezTo>
                    <a:pt x="37" y="150"/>
                    <a:pt x="36" y="150"/>
                    <a:pt x="36" y="150"/>
                  </a:cubicBezTo>
                  <a:cubicBezTo>
                    <a:pt x="33" y="157"/>
                    <a:pt x="29" y="162"/>
                    <a:pt x="25" y="167"/>
                  </a:cubicBezTo>
                  <a:cubicBezTo>
                    <a:pt x="25" y="168"/>
                    <a:pt x="25" y="168"/>
                    <a:pt x="25" y="168"/>
                  </a:cubicBezTo>
                  <a:lnTo>
                    <a:pt x="24" y="168"/>
                  </a:lnTo>
                  <a:close/>
                  <a:moveTo>
                    <a:pt x="31" y="74"/>
                  </a:moveTo>
                  <a:cubicBezTo>
                    <a:pt x="35" y="69"/>
                    <a:pt x="38" y="64"/>
                    <a:pt x="42" y="59"/>
                  </a:cubicBezTo>
                  <a:cubicBezTo>
                    <a:pt x="42" y="59"/>
                    <a:pt x="41" y="58"/>
                    <a:pt x="41" y="57"/>
                  </a:cubicBezTo>
                  <a:cubicBezTo>
                    <a:pt x="31" y="71"/>
                    <a:pt x="31" y="71"/>
                    <a:pt x="31" y="71"/>
                  </a:cubicBezTo>
                  <a:cubicBezTo>
                    <a:pt x="31" y="72"/>
                    <a:pt x="31" y="73"/>
                    <a:pt x="31" y="74"/>
                  </a:cubicBezTo>
                  <a:close/>
                  <a:moveTo>
                    <a:pt x="51" y="27"/>
                  </a:moveTo>
                  <a:cubicBezTo>
                    <a:pt x="51" y="28"/>
                    <a:pt x="51" y="29"/>
                    <a:pt x="51" y="30"/>
                  </a:cubicBezTo>
                  <a:cubicBezTo>
                    <a:pt x="60" y="20"/>
                    <a:pt x="60" y="20"/>
                    <a:pt x="60" y="20"/>
                  </a:cubicBezTo>
                  <a:cubicBezTo>
                    <a:pt x="57" y="21"/>
                    <a:pt x="55" y="23"/>
                    <a:pt x="53" y="24"/>
                  </a:cubicBezTo>
                  <a:cubicBezTo>
                    <a:pt x="52" y="25"/>
                    <a:pt x="50" y="25"/>
                    <a:pt x="51" y="27"/>
                  </a:cubicBezTo>
                  <a:close/>
                  <a:moveTo>
                    <a:pt x="62" y="186"/>
                  </a:moveTo>
                  <a:cubicBezTo>
                    <a:pt x="62" y="186"/>
                    <a:pt x="63" y="186"/>
                    <a:pt x="63" y="186"/>
                  </a:cubicBezTo>
                  <a:cubicBezTo>
                    <a:pt x="66" y="183"/>
                    <a:pt x="69" y="179"/>
                    <a:pt x="72" y="175"/>
                  </a:cubicBezTo>
                  <a:cubicBezTo>
                    <a:pt x="72" y="175"/>
                    <a:pt x="71" y="175"/>
                    <a:pt x="71" y="175"/>
                  </a:cubicBezTo>
                  <a:cubicBezTo>
                    <a:pt x="67" y="178"/>
                    <a:pt x="64" y="182"/>
                    <a:pt x="61" y="185"/>
                  </a:cubicBezTo>
                  <a:cubicBezTo>
                    <a:pt x="61" y="185"/>
                    <a:pt x="62" y="186"/>
                    <a:pt x="62" y="186"/>
                  </a:cubicBezTo>
                  <a:close/>
                  <a:moveTo>
                    <a:pt x="65" y="22"/>
                  </a:moveTo>
                  <a:cubicBezTo>
                    <a:pt x="64" y="22"/>
                    <a:pt x="64" y="24"/>
                    <a:pt x="64" y="24"/>
                  </a:cubicBezTo>
                  <a:cubicBezTo>
                    <a:pt x="63" y="24"/>
                    <a:pt x="62" y="25"/>
                    <a:pt x="61" y="26"/>
                  </a:cubicBezTo>
                  <a:cubicBezTo>
                    <a:pt x="60" y="28"/>
                    <a:pt x="59" y="29"/>
                    <a:pt x="58" y="31"/>
                  </a:cubicBezTo>
                  <a:cubicBezTo>
                    <a:pt x="58" y="32"/>
                    <a:pt x="59" y="31"/>
                    <a:pt x="60" y="31"/>
                  </a:cubicBezTo>
                  <a:cubicBezTo>
                    <a:pt x="72" y="18"/>
                    <a:pt x="72" y="18"/>
                    <a:pt x="72" y="18"/>
                  </a:cubicBezTo>
                  <a:cubicBezTo>
                    <a:pt x="71" y="17"/>
                    <a:pt x="71" y="18"/>
                    <a:pt x="71" y="19"/>
                  </a:cubicBezTo>
                  <a:cubicBezTo>
                    <a:pt x="70" y="19"/>
                    <a:pt x="69" y="18"/>
                    <a:pt x="70" y="18"/>
                  </a:cubicBezTo>
                  <a:cubicBezTo>
                    <a:pt x="71" y="18"/>
                    <a:pt x="71" y="17"/>
                    <a:pt x="70" y="18"/>
                  </a:cubicBezTo>
                  <a:cubicBezTo>
                    <a:pt x="69" y="18"/>
                    <a:pt x="68" y="20"/>
                    <a:pt x="67" y="21"/>
                  </a:cubicBezTo>
                  <a:cubicBezTo>
                    <a:pt x="67" y="21"/>
                    <a:pt x="67" y="22"/>
                    <a:pt x="66" y="22"/>
                  </a:cubicBezTo>
                  <a:cubicBezTo>
                    <a:pt x="66" y="23"/>
                    <a:pt x="65" y="22"/>
                    <a:pt x="65" y="22"/>
                  </a:cubicBezTo>
                  <a:close/>
                  <a:moveTo>
                    <a:pt x="92" y="193"/>
                  </a:moveTo>
                  <a:cubicBezTo>
                    <a:pt x="92" y="193"/>
                    <a:pt x="93" y="193"/>
                    <a:pt x="93" y="193"/>
                  </a:cubicBezTo>
                  <a:cubicBezTo>
                    <a:pt x="98" y="190"/>
                    <a:pt x="102" y="186"/>
                    <a:pt x="107" y="183"/>
                  </a:cubicBezTo>
                  <a:cubicBezTo>
                    <a:pt x="105" y="182"/>
                    <a:pt x="104" y="181"/>
                    <a:pt x="103" y="182"/>
                  </a:cubicBezTo>
                  <a:cubicBezTo>
                    <a:pt x="92" y="192"/>
                    <a:pt x="92" y="192"/>
                    <a:pt x="92" y="192"/>
                  </a:cubicBezTo>
                  <a:cubicBezTo>
                    <a:pt x="92" y="192"/>
                    <a:pt x="91" y="193"/>
                    <a:pt x="92" y="193"/>
                  </a:cubicBezTo>
                  <a:close/>
                  <a:moveTo>
                    <a:pt x="129" y="32"/>
                  </a:moveTo>
                  <a:cubicBezTo>
                    <a:pt x="132" y="31"/>
                    <a:pt x="134" y="29"/>
                    <a:pt x="137" y="28"/>
                  </a:cubicBezTo>
                  <a:cubicBezTo>
                    <a:pt x="137" y="27"/>
                    <a:pt x="138" y="28"/>
                    <a:pt x="138" y="29"/>
                  </a:cubicBezTo>
                  <a:cubicBezTo>
                    <a:pt x="130" y="36"/>
                    <a:pt x="130" y="36"/>
                    <a:pt x="130" y="36"/>
                  </a:cubicBezTo>
                  <a:cubicBezTo>
                    <a:pt x="129" y="37"/>
                    <a:pt x="131" y="36"/>
                    <a:pt x="131" y="36"/>
                  </a:cubicBezTo>
                  <a:cubicBezTo>
                    <a:pt x="135" y="34"/>
                    <a:pt x="138" y="32"/>
                    <a:pt x="142" y="30"/>
                  </a:cubicBezTo>
                  <a:cubicBezTo>
                    <a:pt x="140" y="29"/>
                    <a:pt x="138" y="27"/>
                    <a:pt x="137" y="25"/>
                  </a:cubicBezTo>
                  <a:cubicBezTo>
                    <a:pt x="130" y="31"/>
                    <a:pt x="130" y="31"/>
                    <a:pt x="130" y="31"/>
                  </a:cubicBezTo>
                  <a:cubicBezTo>
                    <a:pt x="130" y="31"/>
                    <a:pt x="130" y="32"/>
                    <a:pt x="129" y="32"/>
                  </a:cubicBezTo>
                  <a:close/>
                  <a:moveTo>
                    <a:pt x="33" y="87"/>
                  </a:moveTo>
                  <a:cubicBezTo>
                    <a:pt x="35" y="87"/>
                    <a:pt x="35" y="87"/>
                    <a:pt x="35" y="87"/>
                  </a:cubicBezTo>
                  <a:cubicBezTo>
                    <a:pt x="46" y="70"/>
                    <a:pt x="46" y="70"/>
                    <a:pt x="46" y="70"/>
                  </a:cubicBezTo>
                  <a:cubicBezTo>
                    <a:pt x="46" y="70"/>
                    <a:pt x="46" y="69"/>
                    <a:pt x="45" y="68"/>
                  </a:cubicBezTo>
                  <a:cubicBezTo>
                    <a:pt x="38" y="79"/>
                    <a:pt x="38" y="79"/>
                    <a:pt x="38" y="79"/>
                  </a:cubicBezTo>
                  <a:cubicBezTo>
                    <a:pt x="37" y="81"/>
                    <a:pt x="34" y="84"/>
                    <a:pt x="33" y="87"/>
                  </a:cubicBezTo>
                  <a:close/>
                  <a:moveTo>
                    <a:pt x="32" y="81"/>
                  </a:moveTo>
                  <a:cubicBezTo>
                    <a:pt x="32" y="81"/>
                    <a:pt x="33" y="82"/>
                    <a:pt x="33" y="83"/>
                  </a:cubicBezTo>
                  <a:cubicBezTo>
                    <a:pt x="44" y="65"/>
                    <a:pt x="44" y="65"/>
                    <a:pt x="44" y="65"/>
                  </a:cubicBezTo>
                  <a:cubicBezTo>
                    <a:pt x="45" y="64"/>
                    <a:pt x="44" y="63"/>
                    <a:pt x="43" y="63"/>
                  </a:cubicBezTo>
                  <a:cubicBezTo>
                    <a:pt x="41" y="68"/>
                    <a:pt x="37" y="72"/>
                    <a:pt x="35" y="76"/>
                  </a:cubicBezTo>
                  <a:cubicBezTo>
                    <a:pt x="34" y="78"/>
                    <a:pt x="32" y="79"/>
                    <a:pt x="32" y="81"/>
                  </a:cubicBezTo>
                  <a:close/>
                  <a:moveTo>
                    <a:pt x="101" y="195"/>
                  </a:moveTo>
                  <a:cubicBezTo>
                    <a:pt x="101" y="195"/>
                    <a:pt x="101" y="195"/>
                    <a:pt x="101" y="195"/>
                  </a:cubicBezTo>
                  <a:cubicBezTo>
                    <a:pt x="106" y="192"/>
                    <a:pt x="110" y="189"/>
                    <a:pt x="114" y="184"/>
                  </a:cubicBezTo>
                  <a:cubicBezTo>
                    <a:pt x="113" y="184"/>
                    <a:pt x="112" y="185"/>
                    <a:pt x="111" y="183"/>
                  </a:cubicBezTo>
                  <a:cubicBezTo>
                    <a:pt x="100" y="194"/>
                    <a:pt x="100" y="194"/>
                    <a:pt x="100" y="194"/>
                  </a:cubicBezTo>
                  <a:cubicBezTo>
                    <a:pt x="100" y="195"/>
                    <a:pt x="100" y="195"/>
                    <a:pt x="101" y="195"/>
                  </a:cubicBezTo>
                  <a:close/>
                  <a:moveTo>
                    <a:pt x="79" y="83"/>
                  </a:moveTo>
                  <a:cubicBezTo>
                    <a:pt x="81" y="84"/>
                    <a:pt x="83" y="84"/>
                    <a:pt x="84" y="85"/>
                  </a:cubicBezTo>
                  <a:cubicBezTo>
                    <a:pt x="85" y="84"/>
                    <a:pt x="87" y="83"/>
                    <a:pt x="87" y="82"/>
                  </a:cubicBezTo>
                  <a:cubicBezTo>
                    <a:pt x="87" y="82"/>
                    <a:pt x="86" y="82"/>
                    <a:pt x="86" y="82"/>
                  </a:cubicBezTo>
                  <a:cubicBezTo>
                    <a:pt x="85" y="81"/>
                    <a:pt x="86" y="80"/>
                    <a:pt x="86" y="79"/>
                  </a:cubicBezTo>
                  <a:cubicBezTo>
                    <a:pt x="87" y="78"/>
                    <a:pt x="88" y="77"/>
                    <a:pt x="89" y="76"/>
                  </a:cubicBezTo>
                  <a:cubicBezTo>
                    <a:pt x="89" y="75"/>
                    <a:pt x="89" y="74"/>
                    <a:pt x="89" y="75"/>
                  </a:cubicBezTo>
                  <a:cubicBezTo>
                    <a:pt x="83" y="79"/>
                    <a:pt x="83" y="79"/>
                    <a:pt x="83" y="79"/>
                  </a:cubicBezTo>
                  <a:cubicBezTo>
                    <a:pt x="82" y="80"/>
                    <a:pt x="79" y="82"/>
                    <a:pt x="79" y="83"/>
                  </a:cubicBezTo>
                  <a:close/>
                  <a:moveTo>
                    <a:pt x="145" y="71"/>
                  </a:moveTo>
                  <a:cubicBezTo>
                    <a:pt x="145" y="72"/>
                    <a:pt x="143" y="73"/>
                    <a:pt x="142" y="74"/>
                  </a:cubicBezTo>
                  <a:cubicBezTo>
                    <a:pt x="141" y="74"/>
                    <a:pt x="140" y="74"/>
                    <a:pt x="140" y="73"/>
                  </a:cubicBezTo>
                  <a:cubicBezTo>
                    <a:pt x="139" y="74"/>
                    <a:pt x="139" y="74"/>
                    <a:pt x="139" y="75"/>
                  </a:cubicBezTo>
                  <a:cubicBezTo>
                    <a:pt x="149" y="72"/>
                    <a:pt x="149" y="72"/>
                    <a:pt x="149" y="72"/>
                  </a:cubicBezTo>
                  <a:cubicBezTo>
                    <a:pt x="150" y="68"/>
                    <a:pt x="151" y="65"/>
                    <a:pt x="151" y="61"/>
                  </a:cubicBezTo>
                  <a:cubicBezTo>
                    <a:pt x="151" y="61"/>
                    <a:pt x="150" y="62"/>
                    <a:pt x="149" y="63"/>
                  </a:cubicBezTo>
                  <a:cubicBezTo>
                    <a:pt x="149" y="63"/>
                    <a:pt x="149" y="64"/>
                    <a:pt x="149" y="65"/>
                  </a:cubicBezTo>
                  <a:cubicBezTo>
                    <a:pt x="146" y="67"/>
                    <a:pt x="143" y="70"/>
                    <a:pt x="141" y="72"/>
                  </a:cubicBezTo>
                  <a:cubicBezTo>
                    <a:pt x="141" y="72"/>
                    <a:pt x="142" y="72"/>
                    <a:pt x="142" y="72"/>
                  </a:cubicBezTo>
                  <a:cubicBezTo>
                    <a:pt x="143" y="72"/>
                    <a:pt x="144" y="71"/>
                    <a:pt x="145" y="71"/>
                  </a:cubicBezTo>
                  <a:cubicBezTo>
                    <a:pt x="145" y="71"/>
                    <a:pt x="146" y="70"/>
                    <a:pt x="145" y="71"/>
                  </a:cubicBezTo>
                  <a:close/>
                  <a:moveTo>
                    <a:pt x="113" y="198"/>
                  </a:moveTo>
                  <a:cubicBezTo>
                    <a:pt x="113" y="198"/>
                    <a:pt x="114" y="198"/>
                    <a:pt x="114" y="198"/>
                  </a:cubicBezTo>
                  <a:cubicBezTo>
                    <a:pt x="119" y="194"/>
                    <a:pt x="124" y="190"/>
                    <a:pt x="129" y="187"/>
                  </a:cubicBezTo>
                  <a:cubicBezTo>
                    <a:pt x="123" y="186"/>
                    <a:pt x="123" y="186"/>
                    <a:pt x="123" y="186"/>
                  </a:cubicBezTo>
                  <a:cubicBezTo>
                    <a:pt x="119" y="189"/>
                    <a:pt x="115" y="193"/>
                    <a:pt x="111" y="197"/>
                  </a:cubicBezTo>
                  <a:cubicBezTo>
                    <a:pt x="112" y="197"/>
                    <a:pt x="113" y="198"/>
                    <a:pt x="113" y="198"/>
                  </a:cubicBezTo>
                  <a:close/>
                  <a:moveTo>
                    <a:pt x="23" y="181"/>
                  </a:moveTo>
                  <a:cubicBezTo>
                    <a:pt x="23" y="182"/>
                    <a:pt x="23" y="183"/>
                    <a:pt x="23" y="183"/>
                  </a:cubicBezTo>
                  <a:cubicBezTo>
                    <a:pt x="23" y="184"/>
                    <a:pt x="24" y="183"/>
                    <a:pt x="25" y="183"/>
                  </a:cubicBezTo>
                  <a:cubicBezTo>
                    <a:pt x="40" y="167"/>
                    <a:pt x="40" y="167"/>
                    <a:pt x="40" y="167"/>
                  </a:cubicBezTo>
                  <a:cubicBezTo>
                    <a:pt x="40" y="166"/>
                    <a:pt x="39" y="165"/>
                    <a:pt x="39" y="164"/>
                  </a:cubicBezTo>
                  <a:cubicBezTo>
                    <a:pt x="38" y="163"/>
                    <a:pt x="38" y="164"/>
                    <a:pt x="37" y="163"/>
                  </a:cubicBezTo>
                  <a:cubicBezTo>
                    <a:pt x="26" y="175"/>
                    <a:pt x="26" y="175"/>
                    <a:pt x="26" y="175"/>
                  </a:cubicBezTo>
                  <a:cubicBezTo>
                    <a:pt x="24" y="176"/>
                    <a:pt x="22" y="178"/>
                    <a:pt x="23" y="181"/>
                  </a:cubicBezTo>
                  <a:close/>
                  <a:moveTo>
                    <a:pt x="131" y="48"/>
                  </a:moveTo>
                  <a:cubicBezTo>
                    <a:pt x="132" y="47"/>
                    <a:pt x="132" y="47"/>
                    <a:pt x="132" y="47"/>
                  </a:cubicBezTo>
                  <a:cubicBezTo>
                    <a:pt x="132" y="47"/>
                    <a:pt x="132" y="47"/>
                    <a:pt x="132" y="47"/>
                  </a:cubicBezTo>
                  <a:cubicBezTo>
                    <a:pt x="133" y="47"/>
                    <a:pt x="133" y="47"/>
                    <a:pt x="133" y="47"/>
                  </a:cubicBezTo>
                  <a:cubicBezTo>
                    <a:pt x="136" y="45"/>
                    <a:pt x="140" y="42"/>
                    <a:pt x="144" y="40"/>
                  </a:cubicBezTo>
                  <a:cubicBezTo>
                    <a:pt x="145" y="40"/>
                    <a:pt x="145" y="41"/>
                    <a:pt x="145" y="42"/>
                  </a:cubicBezTo>
                  <a:cubicBezTo>
                    <a:pt x="145" y="42"/>
                    <a:pt x="144" y="43"/>
                    <a:pt x="145" y="43"/>
                  </a:cubicBezTo>
                  <a:cubicBezTo>
                    <a:pt x="146" y="43"/>
                    <a:pt x="147" y="42"/>
                    <a:pt x="148" y="42"/>
                  </a:cubicBezTo>
                  <a:cubicBezTo>
                    <a:pt x="149" y="43"/>
                    <a:pt x="148" y="44"/>
                    <a:pt x="148" y="44"/>
                  </a:cubicBezTo>
                  <a:cubicBezTo>
                    <a:pt x="147" y="44"/>
                    <a:pt x="147" y="45"/>
                    <a:pt x="146" y="46"/>
                  </a:cubicBezTo>
                  <a:cubicBezTo>
                    <a:pt x="147" y="45"/>
                    <a:pt x="149" y="44"/>
                    <a:pt x="149" y="44"/>
                  </a:cubicBezTo>
                  <a:cubicBezTo>
                    <a:pt x="150" y="45"/>
                    <a:pt x="151" y="46"/>
                    <a:pt x="150" y="47"/>
                  </a:cubicBezTo>
                  <a:cubicBezTo>
                    <a:pt x="147" y="49"/>
                    <a:pt x="142" y="52"/>
                    <a:pt x="138" y="56"/>
                  </a:cubicBezTo>
                  <a:cubicBezTo>
                    <a:pt x="140" y="56"/>
                    <a:pt x="143" y="55"/>
                    <a:pt x="144" y="54"/>
                  </a:cubicBezTo>
                  <a:cubicBezTo>
                    <a:pt x="147" y="54"/>
                    <a:pt x="149" y="53"/>
                    <a:pt x="151" y="52"/>
                  </a:cubicBezTo>
                  <a:cubicBezTo>
                    <a:pt x="152" y="46"/>
                    <a:pt x="151" y="41"/>
                    <a:pt x="150" y="38"/>
                  </a:cubicBezTo>
                  <a:cubicBezTo>
                    <a:pt x="149" y="36"/>
                    <a:pt x="148" y="34"/>
                    <a:pt x="146" y="32"/>
                  </a:cubicBezTo>
                  <a:cubicBezTo>
                    <a:pt x="146" y="32"/>
                    <a:pt x="144" y="34"/>
                    <a:pt x="143" y="35"/>
                  </a:cubicBezTo>
                  <a:cubicBezTo>
                    <a:pt x="144" y="35"/>
                    <a:pt x="144" y="36"/>
                    <a:pt x="144" y="37"/>
                  </a:cubicBezTo>
                  <a:cubicBezTo>
                    <a:pt x="141" y="40"/>
                    <a:pt x="138" y="42"/>
                    <a:pt x="135" y="45"/>
                  </a:cubicBezTo>
                  <a:cubicBezTo>
                    <a:pt x="134" y="45"/>
                    <a:pt x="133" y="46"/>
                    <a:pt x="133" y="47"/>
                  </a:cubicBezTo>
                  <a:cubicBezTo>
                    <a:pt x="132" y="47"/>
                    <a:pt x="132" y="47"/>
                    <a:pt x="132" y="47"/>
                  </a:cubicBezTo>
                  <a:cubicBezTo>
                    <a:pt x="132" y="47"/>
                    <a:pt x="132" y="47"/>
                    <a:pt x="132" y="47"/>
                  </a:cubicBezTo>
                  <a:lnTo>
                    <a:pt x="131" y="48"/>
                  </a:lnTo>
                  <a:close/>
                  <a:moveTo>
                    <a:pt x="92" y="139"/>
                  </a:moveTo>
                  <a:cubicBezTo>
                    <a:pt x="92" y="139"/>
                    <a:pt x="92" y="139"/>
                    <a:pt x="92" y="139"/>
                  </a:cubicBezTo>
                  <a:cubicBezTo>
                    <a:pt x="96" y="135"/>
                    <a:pt x="100" y="131"/>
                    <a:pt x="104" y="128"/>
                  </a:cubicBezTo>
                  <a:cubicBezTo>
                    <a:pt x="104" y="128"/>
                    <a:pt x="105" y="128"/>
                    <a:pt x="105" y="129"/>
                  </a:cubicBezTo>
                  <a:cubicBezTo>
                    <a:pt x="101" y="135"/>
                    <a:pt x="97" y="140"/>
                    <a:pt x="93" y="146"/>
                  </a:cubicBezTo>
                  <a:cubicBezTo>
                    <a:pt x="93" y="147"/>
                    <a:pt x="93" y="146"/>
                    <a:pt x="93" y="147"/>
                  </a:cubicBezTo>
                  <a:cubicBezTo>
                    <a:pt x="99" y="143"/>
                    <a:pt x="103" y="138"/>
                    <a:pt x="108" y="135"/>
                  </a:cubicBezTo>
                  <a:cubicBezTo>
                    <a:pt x="108" y="135"/>
                    <a:pt x="111" y="135"/>
                    <a:pt x="110" y="136"/>
                  </a:cubicBezTo>
                  <a:cubicBezTo>
                    <a:pt x="103" y="146"/>
                    <a:pt x="103" y="146"/>
                    <a:pt x="103" y="146"/>
                  </a:cubicBezTo>
                  <a:cubicBezTo>
                    <a:pt x="106" y="145"/>
                    <a:pt x="108" y="143"/>
                    <a:pt x="110" y="141"/>
                  </a:cubicBezTo>
                  <a:cubicBezTo>
                    <a:pt x="110" y="141"/>
                    <a:pt x="111" y="141"/>
                    <a:pt x="111" y="142"/>
                  </a:cubicBezTo>
                  <a:cubicBezTo>
                    <a:pt x="111" y="143"/>
                    <a:pt x="111" y="143"/>
                    <a:pt x="111" y="144"/>
                  </a:cubicBezTo>
                  <a:cubicBezTo>
                    <a:pt x="111" y="143"/>
                    <a:pt x="113" y="142"/>
                    <a:pt x="114" y="142"/>
                  </a:cubicBezTo>
                  <a:cubicBezTo>
                    <a:pt x="115" y="143"/>
                    <a:pt x="114" y="144"/>
                    <a:pt x="114" y="144"/>
                  </a:cubicBezTo>
                  <a:cubicBezTo>
                    <a:pt x="114" y="144"/>
                    <a:pt x="113" y="143"/>
                    <a:pt x="113" y="144"/>
                  </a:cubicBezTo>
                  <a:cubicBezTo>
                    <a:pt x="111" y="144"/>
                    <a:pt x="110" y="146"/>
                    <a:pt x="109" y="145"/>
                  </a:cubicBezTo>
                  <a:cubicBezTo>
                    <a:pt x="108" y="144"/>
                    <a:pt x="105" y="147"/>
                    <a:pt x="105" y="147"/>
                  </a:cubicBezTo>
                  <a:cubicBezTo>
                    <a:pt x="104" y="148"/>
                    <a:pt x="102" y="148"/>
                    <a:pt x="102" y="147"/>
                  </a:cubicBezTo>
                  <a:cubicBezTo>
                    <a:pt x="102" y="146"/>
                    <a:pt x="102" y="145"/>
                    <a:pt x="102" y="144"/>
                  </a:cubicBezTo>
                  <a:cubicBezTo>
                    <a:pt x="107" y="138"/>
                    <a:pt x="107" y="138"/>
                    <a:pt x="107" y="138"/>
                  </a:cubicBezTo>
                  <a:cubicBezTo>
                    <a:pt x="102" y="141"/>
                    <a:pt x="98" y="145"/>
                    <a:pt x="94" y="148"/>
                  </a:cubicBezTo>
                  <a:cubicBezTo>
                    <a:pt x="93" y="148"/>
                    <a:pt x="91" y="149"/>
                    <a:pt x="91" y="147"/>
                  </a:cubicBezTo>
                  <a:cubicBezTo>
                    <a:pt x="91" y="145"/>
                    <a:pt x="92" y="144"/>
                    <a:pt x="93" y="142"/>
                  </a:cubicBezTo>
                  <a:cubicBezTo>
                    <a:pt x="95" y="140"/>
                    <a:pt x="96" y="139"/>
                    <a:pt x="98" y="137"/>
                  </a:cubicBezTo>
                  <a:cubicBezTo>
                    <a:pt x="98" y="137"/>
                    <a:pt x="98" y="136"/>
                    <a:pt x="98" y="136"/>
                  </a:cubicBezTo>
                  <a:cubicBezTo>
                    <a:pt x="98" y="136"/>
                    <a:pt x="98" y="136"/>
                    <a:pt x="98" y="136"/>
                  </a:cubicBezTo>
                  <a:cubicBezTo>
                    <a:pt x="99" y="136"/>
                    <a:pt x="99" y="135"/>
                    <a:pt x="99" y="135"/>
                  </a:cubicBezTo>
                  <a:cubicBezTo>
                    <a:pt x="98" y="135"/>
                    <a:pt x="98" y="135"/>
                    <a:pt x="98" y="136"/>
                  </a:cubicBezTo>
                  <a:cubicBezTo>
                    <a:pt x="98" y="136"/>
                    <a:pt x="98" y="136"/>
                    <a:pt x="98" y="136"/>
                  </a:cubicBezTo>
                  <a:cubicBezTo>
                    <a:pt x="95" y="139"/>
                    <a:pt x="91" y="142"/>
                    <a:pt x="88" y="144"/>
                  </a:cubicBezTo>
                  <a:cubicBezTo>
                    <a:pt x="88" y="145"/>
                    <a:pt x="87" y="144"/>
                    <a:pt x="87" y="143"/>
                  </a:cubicBezTo>
                  <a:cubicBezTo>
                    <a:pt x="87" y="142"/>
                    <a:pt x="88" y="141"/>
                    <a:pt x="89" y="140"/>
                  </a:cubicBezTo>
                  <a:cubicBezTo>
                    <a:pt x="89" y="139"/>
                    <a:pt x="89" y="140"/>
                    <a:pt x="88" y="140"/>
                  </a:cubicBezTo>
                  <a:cubicBezTo>
                    <a:pt x="87" y="141"/>
                    <a:pt x="86" y="142"/>
                    <a:pt x="85" y="143"/>
                  </a:cubicBezTo>
                  <a:cubicBezTo>
                    <a:pt x="84" y="143"/>
                    <a:pt x="83" y="142"/>
                    <a:pt x="83" y="141"/>
                  </a:cubicBezTo>
                  <a:cubicBezTo>
                    <a:pt x="84" y="140"/>
                    <a:pt x="83" y="138"/>
                    <a:pt x="85" y="137"/>
                  </a:cubicBezTo>
                  <a:cubicBezTo>
                    <a:pt x="96" y="124"/>
                    <a:pt x="96" y="124"/>
                    <a:pt x="96" y="124"/>
                  </a:cubicBezTo>
                  <a:cubicBezTo>
                    <a:pt x="97" y="124"/>
                    <a:pt x="97" y="126"/>
                    <a:pt x="97" y="126"/>
                  </a:cubicBezTo>
                  <a:cubicBezTo>
                    <a:pt x="95" y="130"/>
                    <a:pt x="92" y="133"/>
                    <a:pt x="89" y="136"/>
                  </a:cubicBezTo>
                  <a:cubicBezTo>
                    <a:pt x="88" y="137"/>
                    <a:pt x="89" y="137"/>
                    <a:pt x="90" y="136"/>
                  </a:cubicBezTo>
                  <a:cubicBezTo>
                    <a:pt x="93" y="134"/>
                    <a:pt x="96" y="130"/>
                    <a:pt x="99" y="128"/>
                  </a:cubicBezTo>
                  <a:cubicBezTo>
                    <a:pt x="100" y="127"/>
                    <a:pt x="100" y="129"/>
                    <a:pt x="100" y="129"/>
                  </a:cubicBezTo>
                  <a:cubicBezTo>
                    <a:pt x="98" y="132"/>
                    <a:pt x="95" y="135"/>
                    <a:pt x="92" y="139"/>
                  </a:cubicBezTo>
                  <a:close/>
                  <a:moveTo>
                    <a:pt x="144" y="85"/>
                  </a:moveTo>
                  <a:cubicBezTo>
                    <a:pt x="142" y="85"/>
                    <a:pt x="140" y="86"/>
                    <a:pt x="138" y="86"/>
                  </a:cubicBezTo>
                  <a:cubicBezTo>
                    <a:pt x="137" y="86"/>
                    <a:pt x="137" y="84"/>
                    <a:pt x="138" y="84"/>
                  </a:cubicBezTo>
                  <a:cubicBezTo>
                    <a:pt x="140" y="80"/>
                    <a:pt x="144" y="78"/>
                    <a:pt x="147" y="75"/>
                  </a:cubicBezTo>
                  <a:cubicBezTo>
                    <a:pt x="147" y="74"/>
                    <a:pt x="147" y="74"/>
                    <a:pt x="146" y="74"/>
                  </a:cubicBezTo>
                  <a:cubicBezTo>
                    <a:pt x="144" y="75"/>
                    <a:pt x="141" y="76"/>
                    <a:pt x="139" y="77"/>
                  </a:cubicBezTo>
                  <a:cubicBezTo>
                    <a:pt x="138" y="77"/>
                    <a:pt x="137" y="76"/>
                    <a:pt x="137" y="75"/>
                  </a:cubicBezTo>
                  <a:cubicBezTo>
                    <a:pt x="137" y="73"/>
                    <a:pt x="139" y="71"/>
                    <a:pt x="140" y="69"/>
                  </a:cubicBezTo>
                  <a:cubicBezTo>
                    <a:pt x="138" y="71"/>
                    <a:pt x="135" y="69"/>
                    <a:pt x="134" y="67"/>
                  </a:cubicBezTo>
                  <a:cubicBezTo>
                    <a:pt x="134" y="67"/>
                    <a:pt x="135" y="66"/>
                    <a:pt x="135" y="66"/>
                  </a:cubicBezTo>
                  <a:cubicBezTo>
                    <a:pt x="138" y="63"/>
                    <a:pt x="142" y="61"/>
                    <a:pt x="145" y="58"/>
                  </a:cubicBezTo>
                  <a:cubicBezTo>
                    <a:pt x="145" y="58"/>
                    <a:pt x="146" y="56"/>
                    <a:pt x="145" y="57"/>
                  </a:cubicBezTo>
                  <a:cubicBezTo>
                    <a:pt x="141" y="59"/>
                    <a:pt x="137" y="61"/>
                    <a:pt x="133" y="63"/>
                  </a:cubicBezTo>
                  <a:cubicBezTo>
                    <a:pt x="132" y="63"/>
                    <a:pt x="131" y="62"/>
                    <a:pt x="131" y="61"/>
                  </a:cubicBezTo>
                  <a:cubicBezTo>
                    <a:pt x="131" y="60"/>
                    <a:pt x="133" y="59"/>
                    <a:pt x="134" y="57"/>
                  </a:cubicBezTo>
                  <a:cubicBezTo>
                    <a:pt x="135" y="56"/>
                    <a:pt x="136" y="55"/>
                    <a:pt x="136" y="54"/>
                  </a:cubicBezTo>
                  <a:cubicBezTo>
                    <a:pt x="133" y="55"/>
                    <a:pt x="131" y="58"/>
                    <a:pt x="127" y="59"/>
                  </a:cubicBezTo>
                  <a:cubicBezTo>
                    <a:pt x="127" y="58"/>
                    <a:pt x="127" y="57"/>
                    <a:pt x="127" y="56"/>
                  </a:cubicBezTo>
                  <a:cubicBezTo>
                    <a:pt x="129" y="54"/>
                    <a:pt x="131" y="52"/>
                    <a:pt x="134" y="49"/>
                  </a:cubicBezTo>
                  <a:cubicBezTo>
                    <a:pt x="133" y="49"/>
                    <a:pt x="132" y="50"/>
                    <a:pt x="131" y="50"/>
                  </a:cubicBezTo>
                  <a:cubicBezTo>
                    <a:pt x="130" y="51"/>
                    <a:pt x="129" y="52"/>
                    <a:pt x="127" y="51"/>
                  </a:cubicBezTo>
                  <a:cubicBezTo>
                    <a:pt x="126" y="51"/>
                    <a:pt x="126" y="49"/>
                    <a:pt x="127" y="49"/>
                  </a:cubicBezTo>
                  <a:cubicBezTo>
                    <a:pt x="128" y="48"/>
                    <a:pt x="125" y="47"/>
                    <a:pt x="127" y="46"/>
                  </a:cubicBezTo>
                  <a:cubicBezTo>
                    <a:pt x="132" y="42"/>
                    <a:pt x="136" y="38"/>
                    <a:pt x="141" y="33"/>
                  </a:cubicBezTo>
                  <a:cubicBezTo>
                    <a:pt x="130" y="40"/>
                    <a:pt x="130" y="40"/>
                    <a:pt x="130" y="40"/>
                  </a:cubicBezTo>
                  <a:cubicBezTo>
                    <a:pt x="129" y="40"/>
                    <a:pt x="127" y="40"/>
                    <a:pt x="126" y="41"/>
                  </a:cubicBezTo>
                  <a:cubicBezTo>
                    <a:pt x="124" y="42"/>
                    <a:pt x="122" y="43"/>
                    <a:pt x="120" y="43"/>
                  </a:cubicBezTo>
                  <a:cubicBezTo>
                    <a:pt x="119" y="42"/>
                    <a:pt x="119" y="41"/>
                    <a:pt x="119" y="41"/>
                  </a:cubicBezTo>
                  <a:cubicBezTo>
                    <a:pt x="120" y="38"/>
                    <a:pt x="122" y="36"/>
                    <a:pt x="123" y="35"/>
                  </a:cubicBezTo>
                  <a:cubicBezTo>
                    <a:pt x="124" y="34"/>
                    <a:pt x="125" y="33"/>
                    <a:pt x="124" y="34"/>
                  </a:cubicBezTo>
                  <a:cubicBezTo>
                    <a:pt x="121" y="36"/>
                    <a:pt x="118" y="38"/>
                    <a:pt x="114" y="39"/>
                  </a:cubicBezTo>
                  <a:cubicBezTo>
                    <a:pt x="114" y="40"/>
                    <a:pt x="113" y="39"/>
                    <a:pt x="113" y="38"/>
                  </a:cubicBezTo>
                  <a:cubicBezTo>
                    <a:pt x="113" y="38"/>
                    <a:pt x="113" y="37"/>
                    <a:pt x="114" y="37"/>
                  </a:cubicBezTo>
                  <a:cubicBezTo>
                    <a:pt x="118" y="33"/>
                    <a:pt x="123" y="29"/>
                    <a:pt x="128" y="25"/>
                  </a:cubicBezTo>
                  <a:cubicBezTo>
                    <a:pt x="127" y="25"/>
                    <a:pt x="126" y="26"/>
                    <a:pt x="125" y="26"/>
                  </a:cubicBezTo>
                  <a:cubicBezTo>
                    <a:pt x="119" y="28"/>
                    <a:pt x="114" y="33"/>
                    <a:pt x="109" y="37"/>
                  </a:cubicBezTo>
                  <a:cubicBezTo>
                    <a:pt x="108" y="37"/>
                    <a:pt x="107" y="37"/>
                    <a:pt x="107" y="36"/>
                  </a:cubicBezTo>
                  <a:cubicBezTo>
                    <a:pt x="106" y="35"/>
                    <a:pt x="107" y="35"/>
                    <a:pt x="108" y="34"/>
                  </a:cubicBezTo>
                  <a:cubicBezTo>
                    <a:pt x="112" y="30"/>
                    <a:pt x="116" y="27"/>
                    <a:pt x="120" y="24"/>
                  </a:cubicBezTo>
                  <a:cubicBezTo>
                    <a:pt x="121" y="23"/>
                    <a:pt x="125" y="21"/>
                    <a:pt x="125" y="19"/>
                  </a:cubicBezTo>
                  <a:cubicBezTo>
                    <a:pt x="119" y="23"/>
                    <a:pt x="114" y="27"/>
                    <a:pt x="108" y="31"/>
                  </a:cubicBezTo>
                  <a:cubicBezTo>
                    <a:pt x="106" y="32"/>
                    <a:pt x="104" y="34"/>
                    <a:pt x="102" y="34"/>
                  </a:cubicBezTo>
                  <a:cubicBezTo>
                    <a:pt x="101" y="35"/>
                    <a:pt x="101" y="33"/>
                    <a:pt x="102" y="32"/>
                  </a:cubicBezTo>
                  <a:cubicBezTo>
                    <a:pt x="105" y="29"/>
                    <a:pt x="109" y="26"/>
                    <a:pt x="112" y="23"/>
                  </a:cubicBezTo>
                  <a:cubicBezTo>
                    <a:pt x="114" y="22"/>
                    <a:pt x="117" y="20"/>
                    <a:pt x="118" y="18"/>
                  </a:cubicBezTo>
                  <a:cubicBezTo>
                    <a:pt x="113" y="21"/>
                    <a:pt x="109" y="24"/>
                    <a:pt x="104" y="28"/>
                  </a:cubicBezTo>
                  <a:cubicBezTo>
                    <a:pt x="101" y="30"/>
                    <a:pt x="98" y="32"/>
                    <a:pt x="95" y="34"/>
                  </a:cubicBezTo>
                  <a:cubicBezTo>
                    <a:pt x="94" y="33"/>
                    <a:pt x="95" y="32"/>
                    <a:pt x="95" y="31"/>
                  </a:cubicBezTo>
                  <a:cubicBezTo>
                    <a:pt x="100" y="26"/>
                    <a:pt x="106" y="21"/>
                    <a:pt x="111" y="16"/>
                  </a:cubicBezTo>
                  <a:cubicBezTo>
                    <a:pt x="102" y="21"/>
                    <a:pt x="94" y="29"/>
                    <a:pt x="86" y="36"/>
                  </a:cubicBezTo>
                  <a:cubicBezTo>
                    <a:pt x="85" y="36"/>
                    <a:pt x="84" y="35"/>
                    <a:pt x="84" y="35"/>
                  </a:cubicBezTo>
                  <a:cubicBezTo>
                    <a:pt x="84" y="34"/>
                    <a:pt x="84" y="34"/>
                    <a:pt x="85" y="33"/>
                  </a:cubicBezTo>
                  <a:cubicBezTo>
                    <a:pt x="89" y="27"/>
                    <a:pt x="95" y="23"/>
                    <a:pt x="101" y="18"/>
                  </a:cubicBezTo>
                  <a:cubicBezTo>
                    <a:pt x="100" y="17"/>
                    <a:pt x="100" y="17"/>
                    <a:pt x="100" y="17"/>
                  </a:cubicBezTo>
                  <a:cubicBezTo>
                    <a:pt x="93" y="22"/>
                    <a:pt x="87" y="28"/>
                    <a:pt x="80" y="33"/>
                  </a:cubicBezTo>
                  <a:cubicBezTo>
                    <a:pt x="79" y="33"/>
                    <a:pt x="79" y="32"/>
                    <a:pt x="79" y="32"/>
                  </a:cubicBezTo>
                  <a:cubicBezTo>
                    <a:pt x="79" y="31"/>
                    <a:pt x="80" y="30"/>
                    <a:pt x="80" y="29"/>
                  </a:cubicBezTo>
                  <a:cubicBezTo>
                    <a:pt x="85" y="24"/>
                    <a:pt x="90" y="20"/>
                    <a:pt x="95" y="15"/>
                  </a:cubicBezTo>
                  <a:cubicBezTo>
                    <a:pt x="94" y="15"/>
                    <a:pt x="92" y="14"/>
                    <a:pt x="91" y="15"/>
                  </a:cubicBezTo>
                  <a:cubicBezTo>
                    <a:pt x="83" y="20"/>
                    <a:pt x="77" y="27"/>
                    <a:pt x="70" y="33"/>
                  </a:cubicBezTo>
                  <a:cubicBezTo>
                    <a:pt x="69" y="34"/>
                    <a:pt x="69" y="35"/>
                    <a:pt x="68" y="34"/>
                  </a:cubicBezTo>
                  <a:cubicBezTo>
                    <a:pt x="67" y="33"/>
                    <a:pt x="68" y="32"/>
                    <a:pt x="69" y="31"/>
                  </a:cubicBezTo>
                  <a:cubicBezTo>
                    <a:pt x="74" y="25"/>
                    <a:pt x="80" y="21"/>
                    <a:pt x="85" y="15"/>
                  </a:cubicBezTo>
                  <a:cubicBezTo>
                    <a:pt x="84" y="15"/>
                    <a:pt x="83" y="14"/>
                    <a:pt x="82" y="15"/>
                  </a:cubicBezTo>
                  <a:cubicBezTo>
                    <a:pt x="75" y="21"/>
                    <a:pt x="68" y="27"/>
                    <a:pt x="61" y="33"/>
                  </a:cubicBezTo>
                  <a:cubicBezTo>
                    <a:pt x="60" y="34"/>
                    <a:pt x="60" y="35"/>
                    <a:pt x="59" y="35"/>
                  </a:cubicBezTo>
                  <a:cubicBezTo>
                    <a:pt x="58" y="34"/>
                    <a:pt x="58" y="33"/>
                    <a:pt x="59" y="33"/>
                  </a:cubicBezTo>
                  <a:cubicBezTo>
                    <a:pt x="58" y="32"/>
                    <a:pt x="57" y="34"/>
                    <a:pt x="56" y="33"/>
                  </a:cubicBezTo>
                  <a:cubicBezTo>
                    <a:pt x="56" y="34"/>
                    <a:pt x="56" y="35"/>
                    <a:pt x="55" y="36"/>
                  </a:cubicBezTo>
                  <a:cubicBezTo>
                    <a:pt x="55" y="37"/>
                    <a:pt x="54" y="36"/>
                    <a:pt x="54" y="36"/>
                  </a:cubicBezTo>
                  <a:cubicBezTo>
                    <a:pt x="54" y="34"/>
                    <a:pt x="55" y="33"/>
                    <a:pt x="55" y="32"/>
                  </a:cubicBezTo>
                  <a:cubicBezTo>
                    <a:pt x="53" y="32"/>
                    <a:pt x="52" y="34"/>
                    <a:pt x="53" y="34"/>
                  </a:cubicBezTo>
                  <a:cubicBezTo>
                    <a:pt x="53" y="37"/>
                    <a:pt x="53" y="39"/>
                    <a:pt x="54" y="41"/>
                  </a:cubicBezTo>
                  <a:cubicBezTo>
                    <a:pt x="57" y="47"/>
                    <a:pt x="60" y="53"/>
                    <a:pt x="61" y="60"/>
                  </a:cubicBezTo>
                  <a:cubicBezTo>
                    <a:pt x="64" y="57"/>
                    <a:pt x="67" y="54"/>
                    <a:pt x="70" y="51"/>
                  </a:cubicBezTo>
                  <a:cubicBezTo>
                    <a:pt x="71" y="53"/>
                    <a:pt x="71" y="54"/>
                    <a:pt x="70" y="54"/>
                  </a:cubicBezTo>
                  <a:cubicBezTo>
                    <a:pt x="68" y="58"/>
                    <a:pt x="66" y="62"/>
                    <a:pt x="62" y="66"/>
                  </a:cubicBezTo>
                  <a:cubicBezTo>
                    <a:pt x="64" y="66"/>
                    <a:pt x="65" y="65"/>
                    <a:pt x="66" y="64"/>
                  </a:cubicBezTo>
                  <a:cubicBezTo>
                    <a:pt x="69" y="63"/>
                    <a:pt x="71" y="61"/>
                    <a:pt x="74" y="61"/>
                  </a:cubicBezTo>
                  <a:cubicBezTo>
                    <a:pt x="79" y="61"/>
                    <a:pt x="83" y="61"/>
                    <a:pt x="88" y="63"/>
                  </a:cubicBezTo>
                  <a:cubicBezTo>
                    <a:pt x="94" y="64"/>
                    <a:pt x="98" y="69"/>
                    <a:pt x="98" y="76"/>
                  </a:cubicBezTo>
                  <a:cubicBezTo>
                    <a:pt x="96" y="87"/>
                    <a:pt x="89" y="94"/>
                    <a:pt x="82" y="100"/>
                  </a:cubicBezTo>
                  <a:cubicBezTo>
                    <a:pt x="73" y="108"/>
                    <a:pt x="62" y="113"/>
                    <a:pt x="53" y="119"/>
                  </a:cubicBezTo>
                  <a:cubicBezTo>
                    <a:pt x="53" y="132"/>
                    <a:pt x="55" y="145"/>
                    <a:pt x="54" y="159"/>
                  </a:cubicBezTo>
                  <a:cubicBezTo>
                    <a:pt x="71" y="164"/>
                    <a:pt x="87" y="169"/>
                    <a:pt x="107" y="171"/>
                  </a:cubicBezTo>
                  <a:cubicBezTo>
                    <a:pt x="117" y="172"/>
                    <a:pt x="125" y="172"/>
                    <a:pt x="134" y="173"/>
                  </a:cubicBezTo>
                  <a:cubicBezTo>
                    <a:pt x="136" y="167"/>
                    <a:pt x="136" y="167"/>
                    <a:pt x="136" y="167"/>
                  </a:cubicBezTo>
                  <a:cubicBezTo>
                    <a:pt x="136" y="167"/>
                    <a:pt x="136" y="165"/>
                    <a:pt x="137" y="166"/>
                  </a:cubicBezTo>
                  <a:cubicBezTo>
                    <a:pt x="137" y="165"/>
                    <a:pt x="138" y="164"/>
                    <a:pt x="138" y="164"/>
                  </a:cubicBezTo>
                  <a:cubicBezTo>
                    <a:pt x="143" y="154"/>
                    <a:pt x="147" y="142"/>
                    <a:pt x="153" y="133"/>
                  </a:cubicBezTo>
                  <a:cubicBezTo>
                    <a:pt x="138" y="130"/>
                    <a:pt x="124" y="126"/>
                    <a:pt x="109" y="123"/>
                  </a:cubicBezTo>
                  <a:cubicBezTo>
                    <a:pt x="107" y="121"/>
                    <a:pt x="104" y="121"/>
                    <a:pt x="101" y="121"/>
                  </a:cubicBezTo>
                  <a:cubicBezTo>
                    <a:pt x="98" y="121"/>
                    <a:pt x="96" y="120"/>
                    <a:pt x="95" y="118"/>
                  </a:cubicBezTo>
                  <a:cubicBezTo>
                    <a:pt x="94" y="118"/>
                    <a:pt x="93" y="118"/>
                    <a:pt x="92" y="118"/>
                  </a:cubicBezTo>
                  <a:cubicBezTo>
                    <a:pt x="91" y="117"/>
                    <a:pt x="91" y="117"/>
                    <a:pt x="91" y="116"/>
                  </a:cubicBezTo>
                  <a:cubicBezTo>
                    <a:pt x="92" y="116"/>
                    <a:pt x="92" y="116"/>
                    <a:pt x="93" y="116"/>
                  </a:cubicBezTo>
                  <a:cubicBezTo>
                    <a:pt x="92" y="115"/>
                    <a:pt x="92" y="114"/>
                    <a:pt x="93" y="114"/>
                  </a:cubicBezTo>
                  <a:cubicBezTo>
                    <a:pt x="96" y="114"/>
                    <a:pt x="99" y="115"/>
                    <a:pt x="101" y="115"/>
                  </a:cubicBezTo>
                  <a:cubicBezTo>
                    <a:pt x="102" y="115"/>
                    <a:pt x="102" y="114"/>
                    <a:pt x="103" y="113"/>
                  </a:cubicBezTo>
                  <a:cubicBezTo>
                    <a:pt x="103" y="113"/>
                    <a:pt x="105" y="113"/>
                    <a:pt x="104" y="112"/>
                  </a:cubicBezTo>
                  <a:cubicBezTo>
                    <a:pt x="104" y="111"/>
                    <a:pt x="106" y="109"/>
                    <a:pt x="108" y="109"/>
                  </a:cubicBezTo>
                  <a:cubicBezTo>
                    <a:pt x="109" y="109"/>
                    <a:pt x="111" y="109"/>
                    <a:pt x="110" y="108"/>
                  </a:cubicBezTo>
                  <a:cubicBezTo>
                    <a:pt x="115" y="106"/>
                    <a:pt x="120" y="103"/>
                    <a:pt x="124" y="101"/>
                  </a:cubicBezTo>
                  <a:cubicBezTo>
                    <a:pt x="125" y="100"/>
                    <a:pt x="124" y="100"/>
                    <a:pt x="124" y="99"/>
                  </a:cubicBezTo>
                  <a:cubicBezTo>
                    <a:pt x="129" y="95"/>
                    <a:pt x="134" y="93"/>
                    <a:pt x="138" y="89"/>
                  </a:cubicBezTo>
                  <a:cubicBezTo>
                    <a:pt x="140" y="88"/>
                    <a:pt x="142" y="87"/>
                    <a:pt x="144" y="85"/>
                  </a:cubicBezTo>
                  <a:close/>
                  <a:moveTo>
                    <a:pt x="9" y="149"/>
                  </a:moveTo>
                  <a:cubicBezTo>
                    <a:pt x="8" y="149"/>
                    <a:pt x="7" y="151"/>
                    <a:pt x="7" y="151"/>
                  </a:cubicBezTo>
                  <a:cubicBezTo>
                    <a:pt x="6" y="152"/>
                    <a:pt x="4" y="153"/>
                    <a:pt x="5" y="154"/>
                  </a:cubicBezTo>
                  <a:cubicBezTo>
                    <a:pt x="3" y="155"/>
                    <a:pt x="3" y="156"/>
                    <a:pt x="2" y="157"/>
                  </a:cubicBezTo>
                  <a:cubicBezTo>
                    <a:pt x="1" y="157"/>
                    <a:pt x="0" y="156"/>
                    <a:pt x="0" y="156"/>
                  </a:cubicBezTo>
                  <a:cubicBezTo>
                    <a:pt x="5" y="149"/>
                    <a:pt x="10" y="143"/>
                    <a:pt x="15" y="136"/>
                  </a:cubicBezTo>
                  <a:cubicBezTo>
                    <a:pt x="15" y="136"/>
                    <a:pt x="13" y="135"/>
                    <a:pt x="13" y="134"/>
                  </a:cubicBezTo>
                  <a:cubicBezTo>
                    <a:pt x="16" y="132"/>
                    <a:pt x="19" y="131"/>
                    <a:pt x="20" y="127"/>
                  </a:cubicBezTo>
                  <a:cubicBezTo>
                    <a:pt x="21" y="125"/>
                    <a:pt x="23" y="124"/>
                    <a:pt x="24" y="122"/>
                  </a:cubicBezTo>
                  <a:cubicBezTo>
                    <a:pt x="24" y="122"/>
                    <a:pt x="25" y="122"/>
                    <a:pt x="25" y="122"/>
                  </a:cubicBezTo>
                  <a:cubicBezTo>
                    <a:pt x="26" y="122"/>
                    <a:pt x="26" y="123"/>
                    <a:pt x="27" y="122"/>
                  </a:cubicBezTo>
                  <a:cubicBezTo>
                    <a:pt x="28" y="120"/>
                    <a:pt x="30" y="118"/>
                    <a:pt x="32" y="116"/>
                  </a:cubicBezTo>
                  <a:cubicBezTo>
                    <a:pt x="32" y="116"/>
                    <a:pt x="31" y="115"/>
                    <a:pt x="31" y="114"/>
                  </a:cubicBezTo>
                  <a:cubicBezTo>
                    <a:pt x="32" y="113"/>
                    <a:pt x="32" y="112"/>
                    <a:pt x="33" y="112"/>
                  </a:cubicBezTo>
                  <a:cubicBezTo>
                    <a:pt x="34" y="112"/>
                    <a:pt x="35" y="113"/>
                    <a:pt x="36" y="113"/>
                  </a:cubicBezTo>
                  <a:cubicBezTo>
                    <a:pt x="39" y="110"/>
                    <a:pt x="39" y="110"/>
                    <a:pt x="39" y="110"/>
                  </a:cubicBezTo>
                  <a:cubicBezTo>
                    <a:pt x="40" y="109"/>
                    <a:pt x="40" y="110"/>
                    <a:pt x="40" y="110"/>
                  </a:cubicBezTo>
                  <a:cubicBezTo>
                    <a:pt x="40" y="112"/>
                    <a:pt x="39" y="113"/>
                    <a:pt x="39" y="114"/>
                  </a:cubicBezTo>
                  <a:cubicBezTo>
                    <a:pt x="45" y="112"/>
                    <a:pt x="49" y="108"/>
                    <a:pt x="55" y="106"/>
                  </a:cubicBezTo>
                  <a:cubicBezTo>
                    <a:pt x="65" y="102"/>
                    <a:pt x="73" y="96"/>
                    <a:pt x="81" y="89"/>
                  </a:cubicBezTo>
                  <a:cubicBezTo>
                    <a:pt x="82" y="88"/>
                    <a:pt x="80" y="88"/>
                    <a:pt x="80" y="87"/>
                  </a:cubicBezTo>
                  <a:cubicBezTo>
                    <a:pt x="77" y="86"/>
                    <a:pt x="74" y="85"/>
                    <a:pt x="70" y="85"/>
                  </a:cubicBezTo>
                  <a:cubicBezTo>
                    <a:pt x="69" y="87"/>
                    <a:pt x="67" y="88"/>
                    <a:pt x="66" y="87"/>
                  </a:cubicBezTo>
                  <a:cubicBezTo>
                    <a:pt x="59" y="89"/>
                    <a:pt x="52" y="91"/>
                    <a:pt x="47" y="94"/>
                  </a:cubicBezTo>
                  <a:cubicBezTo>
                    <a:pt x="44" y="95"/>
                    <a:pt x="41" y="98"/>
                    <a:pt x="36" y="98"/>
                  </a:cubicBezTo>
                  <a:cubicBezTo>
                    <a:pt x="36" y="98"/>
                    <a:pt x="35" y="98"/>
                    <a:pt x="35" y="97"/>
                  </a:cubicBezTo>
                  <a:cubicBezTo>
                    <a:pt x="34" y="96"/>
                    <a:pt x="33" y="94"/>
                    <a:pt x="33" y="92"/>
                  </a:cubicBezTo>
                  <a:cubicBezTo>
                    <a:pt x="32" y="93"/>
                    <a:pt x="31" y="93"/>
                    <a:pt x="30" y="92"/>
                  </a:cubicBezTo>
                  <a:cubicBezTo>
                    <a:pt x="30" y="92"/>
                    <a:pt x="30" y="91"/>
                    <a:pt x="30" y="90"/>
                  </a:cubicBezTo>
                  <a:cubicBezTo>
                    <a:pt x="28" y="91"/>
                    <a:pt x="26" y="90"/>
                    <a:pt x="27" y="88"/>
                  </a:cubicBezTo>
                  <a:cubicBezTo>
                    <a:pt x="27" y="86"/>
                    <a:pt x="28" y="84"/>
                    <a:pt x="29" y="83"/>
                  </a:cubicBezTo>
                  <a:cubicBezTo>
                    <a:pt x="29" y="82"/>
                    <a:pt x="29" y="81"/>
                    <a:pt x="28" y="80"/>
                  </a:cubicBezTo>
                  <a:cubicBezTo>
                    <a:pt x="27" y="81"/>
                    <a:pt x="26" y="83"/>
                    <a:pt x="25" y="82"/>
                  </a:cubicBezTo>
                  <a:cubicBezTo>
                    <a:pt x="24" y="82"/>
                    <a:pt x="24" y="81"/>
                    <a:pt x="24" y="80"/>
                  </a:cubicBezTo>
                  <a:cubicBezTo>
                    <a:pt x="26" y="75"/>
                    <a:pt x="26" y="75"/>
                    <a:pt x="26" y="75"/>
                  </a:cubicBezTo>
                  <a:cubicBezTo>
                    <a:pt x="26" y="75"/>
                    <a:pt x="25" y="75"/>
                    <a:pt x="25" y="75"/>
                  </a:cubicBezTo>
                  <a:cubicBezTo>
                    <a:pt x="24" y="74"/>
                    <a:pt x="25" y="73"/>
                    <a:pt x="25" y="72"/>
                  </a:cubicBezTo>
                  <a:cubicBezTo>
                    <a:pt x="26" y="71"/>
                    <a:pt x="25" y="70"/>
                    <a:pt x="24" y="69"/>
                  </a:cubicBezTo>
                  <a:cubicBezTo>
                    <a:pt x="24" y="69"/>
                    <a:pt x="23" y="70"/>
                    <a:pt x="23" y="69"/>
                  </a:cubicBezTo>
                  <a:cubicBezTo>
                    <a:pt x="22" y="69"/>
                    <a:pt x="22" y="69"/>
                    <a:pt x="22" y="68"/>
                  </a:cubicBezTo>
                  <a:cubicBezTo>
                    <a:pt x="22" y="68"/>
                    <a:pt x="22" y="67"/>
                    <a:pt x="22" y="66"/>
                  </a:cubicBezTo>
                  <a:cubicBezTo>
                    <a:pt x="22" y="66"/>
                    <a:pt x="21" y="66"/>
                    <a:pt x="21" y="65"/>
                  </a:cubicBezTo>
                  <a:cubicBezTo>
                    <a:pt x="21" y="65"/>
                    <a:pt x="21" y="64"/>
                    <a:pt x="21" y="63"/>
                  </a:cubicBezTo>
                  <a:cubicBezTo>
                    <a:pt x="20" y="64"/>
                    <a:pt x="18" y="66"/>
                    <a:pt x="18" y="64"/>
                  </a:cubicBezTo>
                  <a:cubicBezTo>
                    <a:pt x="18" y="61"/>
                    <a:pt x="19" y="59"/>
                    <a:pt x="20" y="58"/>
                  </a:cubicBezTo>
                  <a:cubicBezTo>
                    <a:pt x="19" y="58"/>
                    <a:pt x="19" y="58"/>
                    <a:pt x="19" y="58"/>
                  </a:cubicBezTo>
                  <a:cubicBezTo>
                    <a:pt x="18" y="57"/>
                    <a:pt x="18" y="56"/>
                    <a:pt x="18" y="56"/>
                  </a:cubicBezTo>
                  <a:cubicBezTo>
                    <a:pt x="18" y="56"/>
                    <a:pt x="16" y="56"/>
                    <a:pt x="17" y="55"/>
                  </a:cubicBezTo>
                  <a:cubicBezTo>
                    <a:pt x="17" y="53"/>
                    <a:pt x="18" y="52"/>
                    <a:pt x="19" y="51"/>
                  </a:cubicBezTo>
                  <a:cubicBezTo>
                    <a:pt x="19" y="50"/>
                    <a:pt x="19" y="49"/>
                    <a:pt x="19" y="49"/>
                  </a:cubicBezTo>
                  <a:cubicBezTo>
                    <a:pt x="19" y="50"/>
                    <a:pt x="19" y="50"/>
                    <a:pt x="19" y="50"/>
                  </a:cubicBezTo>
                  <a:cubicBezTo>
                    <a:pt x="17" y="49"/>
                    <a:pt x="17" y="51"/>
                    <a:pt x="17" y="52"/>
                  </a:cubicBezTo>
                  <a:cubicBezTo>
                    <a:pt x="16" y="51"/>
                    <a:pt x="16" y="53"/>
                    <a:pt x="15" y="54"/>
                  </a:cubicBezTo>
                  <a:cubicBezTo>
                    <a:pt x="13" y="54"/>
                    <a:pt x="10" y="56"/>
                    <a:pt x="10" y="60"/>
                  </a:cubicBezTo>
                  <a:cubicBezTo>
                    <a:pt x="10" y="58"/>
                    <a:pt x="9" y="60"/>
                    <a:pt x="9" y="61"/>
                  </a:cubicBezTo>
                  <a:cubicBezTo>
                    <a:pt x="8" y="61"/>
                    <a:pt x="7" y="60"/>
                    <a:pt x="7" y="60"/>
                  </a:cubicBezTo>
                  <a:cubicBezTo>
                    <a:pt x="10" y="55"/>
                    <a:pt x="13" y="51"/>
                    <a:pt x="17" y="46"/>
                  </a:cubicBezTo>
                  <a:cubicBezTo>
                    <a:pt x="17" y="44"/>
                    <a:pt x="17" y="42"/>
                    <a:pt x="18" y="41"/>
                  </a:cubicBezTo>
                  <a:cubicBezTo>
                    <a:pt x="19" y="41"/>
                    <a:pt x="19" y="41"/>
                    <a:pt x="19" y="41"/>
                  </a:cubicBezTo>
                  <a:cubicBezTo>
                    <a:pt x="24" y="35"/>
                    <a:pt x="28" y="29"/>
                    <a:pt x="33" y="23"/>
                  </a:cubicBezTo>
                  <a:cubicBezTo>
                    <a:pt x="34" y="22"/>
                    <a:pt x="33" y="21"/>
                    <a:pt x="32" y="20"/>
                  </a:cubicBezTo>
                  <a:cubicBezTo>
                    <a:pt x="34" y="19"/>
                    <a:pt x="33" y="18"/>
                    <a:pt x="34" y="18"/>
                  </a:cubicBezTo>
                  <a:cubicBezTo>
                    <a:pt x="35" y="19"/>
                    <a:pt x="37" y="18"/>
                    <a:pt x="37" y="20"/>
                  </a:cubicBezTo>
                  <a:cubicBezTo>
                    <a:pt x="55" y="1"/>
                    <a:pt x="55" y="1"/>
                    <a:pt x="55" y="1"/>
                  </a:cubicBezTo>
                  <a:cubicBezTo>
                    <a:pt x="55" y="0"/>
                    <a:pt x="56" y="1"/>
                    <a:pt x="56" y="1"/>
                  </a:cubicBezTo>
                  <a:cubicBezTo>
                    <a:pt x="55" y="2"/>
                    <a:pt x="57" y="3"/>
                    <a:pt x="56" y="3"/>
                  </a:cubicBezTo>
                  <a:cubicBezTo>
                    <a:pt x="56" y="4"/>
                    <a:pt x="55" y="4"/>
                    <a:pt x="54" y="5"/>
                  </a:cubicBezTo>
                  <a:cubicBezTo>
                    <a:pt x="54" y="4"/>
                    <a:pt x="54" y="4"/>
                    <a:pt x="54" y="4"/>
                  </a:cubicBezTo>
                  <a:cubicBezTo>
                    <a:pt x="55" y="3"/>
                    <a:pt x="55" y="3"/>
                    <a:pt x="55" y="3"/>
                  </a:cubicBezTo>
                  <a:cubicBezTo>
                    <a:pt x="54" y="4"/>
                    <a:pt x="54" y="4"/>
                    <a:pt x="54" y="4"/>
                  </a:cubicBezTo>
                  <a:cubicBezTo>
                    <a:pt x="54" y="5"/>
                    <a:pt x="54" y="5"/>
                    <a:pt x="54" y="5"/>
                  </a:cubicBezTo>
                  <a:cubicBezTo>
                    <a:pt x="54" y="5"/>
                    <a:pt x="54" y="6"/>
                    <a:pt x="52" y="6"/>
                  </a:cubicBezTo>
                  <a:cubicBezTo>
                    <a:pt x="52" y="6"/>
                    <a:pt x="52" y="7"/>
                    <a:pt x="51" y="8"/>
                  </a:cubicBezTo>
                  <a:cubicBezTo>
                    <a:pt x="52" y="9"/>
                    <a:pt x="51" y="10"/>
                    <a:pt x="50" y="10"/>
                  </a:cubicBezTo>
                  <a:cubicBezTo>
                    <a:pt x="49" y="11"/>
                    <a:pt x="49" y="12"/>
                    <a:pt x="47" y="13"/>
                  </a:cubicBezTo>
                  <a:cubicBezTo>
                    <a:pt x="50" y="13"/>
                    <a:pt x="52" y="12"/>
                    <a:pt x="53" y="11"/>
                  </a:cubicBezTo>
                  <a:cubicBezTo>
                    <a:pt x="62" y="8"/>
                    <a:pt x="71" y="6"/>
                    <a:pt x="78" y="2"/>
                  </a:cubicBezTo>
                  <a:cubicBezTo>
                    <a:pt x="84" y="1"/>
                    <a:pt x="88" y="1"/>
                    <a:pt x="94" y="1"/>
                  </a:cubicBezTo>
                  <a:cubicBezTo>
                    <a:pt x="95" y="1"/>
                    <a:pt x="97" y="2"/>
                    <a:pt x="98" y="2"/>
                  </a:cubicBezTo>
                  <a:cubicBezTo>
                    <a:pt x="104" y="2"/>
                    <a:pt x="109" y="3"/>
                    <a:pt x="115" y="5"/>
                  </a:cubicBezTo>
                  <a:cubicBezTo>
                    <a:pt x="115" y="4"/>
                    <a:pt x="115" y="4"/>
                    <a:pt x="116" y="4"/>
                  </a:cubicBezTo>
                  <a:cubicBezTo>
                    <a:pt x="119" y="5"/>
                    <a:pt x="122" y="5"/>
                    <a:pt x="125" y="7"/>
                  </a:cubicBezTo>
                  <a:cubicBezTo>
                    <a:pt x="127" y="9"/>
                    <a:pt x="130" y="10"/>
                    <a:pt x="133" y="11"/>
                  </a:cubicBezTo>
                  <a:cubicBezTo>
                    <a:pt x="136" y="13"/>
                    <a:pt x="139" y="14"/>
                    <a:pt x="141" y="16"/>
                  </a:cubicBezTo>
                  <a:cubicBezTo>
                    <a:pt x="142" y="17"/>
                    <a:pt x="140" y="19"/>
                    <a:pt x="142" y="19"/>
                  </a:cubicBezTo>
                  <a:cubicBezTo>
                    <a:pt x="143" y="20"/>
                    <a:pt x="143" y="18"/>
                    <a:pt x="144" y="18"/>
                  </a:cubicBezTo>
                  <a:cubicBezTo>
                    <a:pt x="150" y="21"/>
                    <a:pt x="154" y="27"/>
                    <a:pt x="156" y="34"/>
                  </a:cubicBezTo>
                  <a:cubicBezTo>
                    <a:pt x="156" y="34"/>
                    <a:pt x="157" y="35"/>
                    <a:pt x="158" y="37"/>
                  </a:cubicBezTo>
                  <a:cubicBezTo>
                    <a:pt x="159" y="39"/>
                    <a:pt x="161" y="40"/>
                    <a:pt x="162" y="43"/>
                  </a:cubicBezTo>
                  <a:cubicBezTo>
                    <a:pt x="162" y="44"/>
                    <a:pt x="162" y="46"/>
                    <a:pt x="161" y="46"/>
                  </a:cubicBezTo>
                  <a:cubicBezTo>
                    <a:pt x="161" y="49"/>
                    <a:pt x="162" y="51"/>
                    <a:pt x="164" y="53"/>
                  </a:cubicBezTo>
                  <a:cubicBezTo>
                    <a:pt x="165" y="55"/>
                    <a:pt x="164" y="57"/>
                    <a:pt x="164" y="60"/>
                  </a:cubicBezTo>
                  <a:cubicBezTo>
                    <a:pt x="163" y="62"/>
                    <a:pt x="163" y="64"/>
                    <a:pt x="162" y="66"/>
                  </a:cubicBezTo>
                  <a:cubicBezTo>
                    <a:pt x="163" y="67"/>
                    <a:pt x="163" y="68"/>
                    <a:pt x="162" y="70"/>
                  </a:cubicBezTo>
                  <a:cubicBezTo>
                    <a:pt x="160" y="84"/>
                    <a:pt x="150" y="91"/>
                    <a:pt x="142" y="98"/>
                  </a:cubicBezTo>
                  <a:cubicBezTo>
                    <a:pt x="140" y="101"/>
                    <a:pt x="137" y="102"/>
                    <a:pt x="135" y="104"/>
                  </a:cubicBezTo>
                  <a:cubicBezTo>
                    <a:pt x="135" y="105"/>
                    <a:pt x="136" y="106"/>
                    <a:pt x="136" y="107"/>
                  </a:cubicBezTo>
                  <a:cubicBezTo>
                    <a:pt x="135" y="108"/>
                    <a:pt x="134" y="108"/>
                    <a:pt x="133" y="109"/>
                  </a:cubicBezTo>
                  <a:cubicBezTo>
                    <a:pt x="132" y="109"/>
                    <a:pt x="132" y="109"/>
                    <a:pt x="131" y="110"/>
                  </a:cubicBezTo>
                  <a:cubicBezTo>
                    <a:pt x="134" y="110"/>
                    <a:pt x="137" y="109"/>
                    <a:pt x="140" y="111"/>
                  </a:cubicBezTo>
                  <a:cubicBezTo>
                    <a:pt x="140" y="111"/>
                    <a:pt x="141" y="112"/>
                    <a:pt x="141" y="112"/>
                  </a:cubicBezTo>
                  <a:cubicBezTo>
                    <a:pt x="141" y="113"/>
                    <a:pt x="140" y="114"/>
                    <a:pt x="139" y="115"/>
                  </a:cubicBezTo>
                  <a:cubicBezTo>
                    <a:pt x="138" y="115"/>
                    <a:pt x="138" y="114"/>
                    <a:pt x="137" y="115"/>
                  </a:cubicBezTo>
                  <a:cubicBezTo>
                    <a:pt x="150" y="117"/>
                    <a:pt x="150" y="117"/>
                    <a:pt x="150" y="117"/>
                  </a:cubicBezTo>
                  <a:cubicBezTo>
                    <a:pt x="149" y="119"/>
                    <a:pt x="151" y="120"/>
                    <a:pt x="151" y="121"/>
                  </a:cubicBezTo>
                  <a:cubicBezTo>
                    <a:pt x="153" y="120"/>
                    <a:pt x="155" y="121"/>
                    <a:pt x="156" y="122"/>
                  </a:cubicBezTo>
                  <a:cubicBezTo>
                    <a:pt x="160" y="123"/>
                    <a:pt x="164" y="124"/>
                    <a:pt x="167" y="124"/>
                  </a:cubicBezTo>
                  <a:cubicBezTo>
                    <a:pt x="168" y="124"/>
                    <a:pt x="168" y="124"/>
                    <a:pt x="168" y="125"/>
                  </a:cubicBezTo>
                  <a:cubicBezTo>
                    <a:pt x="167" y="128"/>
                    <a:pt x="164" y="131"/>
                    <a:pt x="164" y="135"/>
                  </a:cubicBezTo>
                  <a:cubicBezTo>
                    <a:pt x="164" y="135"/>
                    <a:pt x="163" y="135"/>
                    <a:pt x="163" y="136"/>
                  </a:cubicBezTo>
                  <a:cubicBezTo>
                    <a:pt x="160" y="145"/>
                    <a:pt x="156" y="152"/>
                    <a:pt x="153" y="160"/>
                  </a:cubicBezTo>
                  <a:cubicBezTo>
                    <a:pt x="153" y="166"/>
                    <a:pt x="150" y="172"/>
                    <a:pt x="147" y="177"/>
                  </a:cubicBezTo>
                  <a:cubicBezTo>
                    <a:pt x="147" y="177"/>
                    <a:pt x="147" y="178"/>
                    <a:pt x="147" y="178"/>
                  </a:cubicBezTo>
                  <a:cubicBezTo>
                    <a:pt x="147" y="179"/>
                    <a:pt x="146" y="180"/>
                    <a:pt x="145" y="181"/>
                  </a:cubicBezTo>
                  <a:cubicBezTo>
                    <a:pt x="148" y="180"/>
                    <a:pt x="151" y="178"/>
                    <a:pt x="153" y="176"/>
                  </a:cubicBezTo>
                  <a:cubicBezTo>
                    <a:pt x="154" y="175"/>
                    <a:pt x="156" y="174"/>
                    <a:pt x="157" y="174"/>
                  </a:cubicBezTo>
                  <a:cubicBezTo>
                    <a:pt x="158" y="174"/>
                    <a:pt x="158" y="175"/>
                    <a:pt x="158" y="175"/>
                  </a:cubicBezTo>
                  <a:cubicBezTo>
                    <a:pt x="156" y="176"/>
                    <a:pt x="155" y="178"/>
                    <a:pt x="153" y="179"/>
                  </a:cubicBezTo>
                  <a:cubicBezTo>
                    <a:pt x="153" y="180"/>
                    <a:pt x="152" y="181"/>
                    <a:pt x="152" y="181"/>
                  </a:cubicBezTo>
                  <a:cubicBezTo>
                    <a:pt x="147" y="185"/>
                    <a:pt x="147" y="185"/>
                    <a:pt x="147" y="185"/>
                  </a:cubicBezTo>
                  <a:cubicBezTo>
                    <a:pt x="148" y="185"/>
                    <a:pt x="148" y="186"/>
                    <a:pt x="147" y="187"/>
                  </a:cubicBezTo>
                  <a:cubicBezTo>
                    <a:pt x="148" y="186"/>
                    <a:pt x="149" y="187"/>
                    <a:pt x="148" y="188"/>
                  </a:cubicBezTo>
                  <a:cubicBezTo>
                    <a:pt x="144" y="190"/>
                    <a:pt x="140" y="192"/>
                    <a:pt x="136" y="194"/>
                  </a:cubicBezTo>
                  <a:cubicBezTo>
                    <a:pt x="135" y="196"/>
                    <a:pt x="133" y="197"/>
                    <a:pt x="131" y="197"/>
                  </a:cubicBezTo>
                  <a:cubicBezTo>
                    <a:pt x="126" y="201"/>
                    <a:pt x="122" y="205"/>
                    <a:pt x="118" y="209"/>
                  </a:cubicBezTo>
                  <a:cubicBezTo>
                    <a:pt x="112" y="213"/>
                    <a:pt x="112" y="213"/>
                    <a:pt x="112" y="213"/>
                  </a:cubicBezTo>
                  <a:cubicBezTo>
                    <a:pt x="112" y="213"/>
                    <a:pt x="111" y="212"/>
                    <a:pt x="111" y="212"/>
                  </a:cubicBezTo>
                  <a:cubicBezTo>
                    <a:pt x="114" y="208"/>
                    <a:pt x="117" y="206"/>
                    <a:pt x="120" y="203"/>
                  </a:cubicBezTo>
                  <a:cubicBezTo>
                    <a:pt x="117" y="204"/>
                    <a:pt x="113" y="207"/>
                    <a:pt x="110" y="208"/>
                  </a:cubicBezTo>
                  <a:cubicBezTo>
                    <a:pt x="109" y="209"/>
                    <a:pt x="109" y="209"/>
                    <a:pt x="108" y="209"/>
                  </a:cubicBezTo>
                  <a:cubicBezTo>
                    <a:pt x="108" y="209"/>
                    <a:pt x="107" y="208"/>
                    <a:pt x="108" y="207"/>
                  </a:cubicBezTo>
                  <a:cubicBezTo>
                    <a:pt x="110" y="206"/>
                    <a:pt x="113" y="204"/>
                    <a:pt x="115" y="202"/>
                  </a:cubicBezTo>
                  <a:cubicBezTo>
                    <a:pt x="114" y="202"/>
                    <a:pt x="113" y="201"/>
                    <a:pt x="112" y="202"/>
                  </a:cubicBezTo>
                  <a:cubicBezTo>
                    <a:pt x="110" y="203"/>
                    <a:pt x="107" y="205"/>
                    <a:pt x="105" y="206"/>
                  </a:cubicBezTo>
                  <a:cubicBezTo>
                    <a:pt x="104" y="206"/>
                    <a:pt x="103" y="206"/>
                    <a:pt x="103" y="205"/>
                  </a:cubicBezTo>
                  <a:cubicBezTo>
                    <a:pt x="103" y="203"/>
                    <a:pt x="104" y="202"/>
                    <a:pt x="105" y="201"/>
                  </a:cubicBezTo>
                  <a:cubicBezTo>
                    <a:pt x="104" y="201"/>
                    <a:pt x="103" y="202"/>
                    <a:pt x="102" y="201"/>
                  </a:cubicBezTo>
                  <a:cubicBezTo>
                    <a:pt x="101" y="199"/>
                    <a:pt x="98" y="200"/>
                    <a:pt x="97" y="201"/>
                  </a:cubicBezTo>
                  <a:cubicBezTo>
                    <a:pt x="96" y="201"/>
                    <a:pt x="96" y="201"/>
                    <a:pt x="95" y="201"/>
                  </a:cubicBezTo>
                  <a:cubicBezTo>
                    <a:pt x="95" y="201"/>
                    <a:pt x="94" y="200"/>
                    <a:pt x="94" y="200"/>
                  </a:cubicBezTo>
                  <a:cubicBezTo>
                    <a:pt x="88" y="199"/>
                    <a:pt x="88" y="199"/>
                    <a:pt x="88" y="199"/>
                  </a:cubicBezTo>
                  <a:cubicBezTo>
                    <a:pt x="88" y="199"/>
                    <a:pt x="87" y="200"/>
                    <a:pt x="87" y="199"/>
                  </a:cubicBezTo>
                  <a:cubicBezTo>
                    <a:pt x="85" y="198"/>
                    <a:pt x="81" y="198"/>
                    <a:pt x="80" y="198"/>
                  </a:cubicBezTo>
                  <a:cubicBezTo>
                    <a:pt x="79" y="199"/>
                    <a:pt x="79" y="197"/>
                    <a:pt x="80" y="196"/>
                  </a:cubicBezTo>
                  <a:cubicBezTo>
                    <a:pt x="77" y="195"/>
                    <a:pt x="75" y="198"/>
                    <a:pt x="74" y="198"/>
                  </a:cubicBezTo>
                  <a:cubicBezTo>
                    <a:pt x="73" y="197"/>
                    <a:pt x="73" y="197"/>
                    <a:pt x="73" y="196"/>
                  </a:cubicBezTo>
                  <a:cubicBezTo>
                    <a:pt x="69" y="195"/>
                    <a:pt x="66" y="195"/>
                    <a:pt x="63" y="194"/>
                  </a:cubicBezTo>
                  <a:cubicBezTo>
                    <a:pt x="61" y="195"/>
                    <a:pt x="60" y="197"/>
                    <a:pt x="59" y="198"/>
                  </a:cubicBezTo>
                  <a:cubicBezTo>
                    <a:pt x="58" y="198"/>
                    <a:pt x="58" y="197"/>
                    <a:pt x="58" y="196"/>
                  </a:cubicBezTo>
                  <a:cubicBezTo>
                    <a:pt x="57" y="195"/>
                    <a:pt x="58" y="194"/>
                    <a:pt x="58" y="193"/>
                  </a:cubicBezTo>
                  <a:cubicBezTo>
                    <a:pt x="57" y="192"/>
                    <a:pt x="56" y="192"/>
                    <a:pt x="55" y="192"/>
                  </a:cubicBezTo>
                  <a:cubicBezTo>
                    <a:pt x="54" y="192"/>
                    <a:pt x="54" y="193"/>
                    <a:pt x="53" y="193"/>
                  </a:cubicBezTo>
                  <a:cubicBezTo>
                    <a:pt x="52" y="193"/>
                    <a:pt x="52" y="192"/>
                    <a:pt x="52" y="191"/>
                  </a:cubicBezTo>
                  <a:cubicBezTo>
                    <a:pt x="51" y="190"/>
                    <a:pt x="50" y="192"/>
                    <a:pt x="50" y="192"/>
                  </a:cubicBezTo>
                  <a:cubicBezTo>
                    <a:pt x="49" y="193"/>
                    <a:pt x="48" y="194"/>
                    <a:pt x="47" y="193"/>
                  </a:cubicBezTo>
                  <a:cubicBezTo>
                    <a:pt x="46" y="192"/>
                    <a:pt x="47" y="191"/>
                    <a:pt x="47" y="190"/>
                  </a:cubicBezTo>
                  <a:cubicBezTo>
                    <a:pt x="47" y="189"/>
                    <a:pt x="46" y="190"/>
                    <a:pt x="45" y="190"/>
                  </a:cubicBezTo>
                  <a:cubicBezTo>
                    <a:pt x="44" y="192"/>
                    <a:pt x="42" y="194"/>
                    <a:pt x="41" y="195"/>
                  </a:cubicBezTo>
                  <a:cubicBezTo>
                    <a:pt x="40" y="195"/>
                    <a:pt x="40" y="194"/>
                    <a:pt x="39" y="194"/>
                  </a:cubicBezTo>
                  <a:cubicBezTo>
                    <a:pt x="39" y="193"/>
                    <a:pt x="40" y="193"/>
                    <a:pt x="40" y="192"/>
                  </a:cubicBezTo>
                  <a:cubicBezTo>
                    <a:pt x="39" y="192"/>
                    <a:pt x="37" y="192"/>
                    <a:pt x="38" y="190"/>
                  </a:cubicBezTo>
                  <a:cubicBezTo>
                    <a:pt x="38" y="190"/>
                    <a:pt x="38" y="189"/>
                    <a:pt x="38" y="188"/>
                  </a:cubicBezTo>
                  <a:cubicBezTo>
                    <a:pt x="33" y="188"/>
                    <a:pt x="33" y="188"/>
                    <a:pt x="33" y="188"/>
                  </a:cubicBezTo>
                  <a:cubicBezTo>
                    <a:pt x="32" y="188"/>
                    <a:pt x="32" y="190"/>
                    <a:pt x="31" y="190"/>
                  </a:cubicBezTo>
                  <a:cubicBezTo>
                    <a:pt x="30" y="190"/>
                    <a:pt x="30" y="189"/>
                    <a:pt x="30" y="189"/>
                  </a:cubicBezTo>
                  <a:cubicBezTo>
                    <a:pt x="30" y="189"/>
                    <a:pt x="30" y="188"/>
                    <a:pt x="30" y="187"/>
                  </a:cubicBezTo>
                  <a:cubicBezTo>
                    <a:pt x="27" y="187"/>
                    <a:pt x="27" y="187"/>
                    <a:pt x="27" y="187"/>
                  </a:cubicBezTo>
                  <a:cubicBezTo>
                    <a:pt x="27" y="188"/>
                    <a:pt x="26" y="189"/>
                    <a:pt x="25" y="189"/>
                  </a:cubicBezTo>
                  <a:cubicBezTo>
                    <a:pt x="25" y="189"/>
                    <a:pt x="25" y="188"/>
                    <a:pt x="24" y="188"/>
                  </a:cubicBezTo>
                  <a:cubicBezTo>
                    <a:pt x="25" y="189"/>
                    <a:pt x="25" y="190"/>
                    <a:pt x="25" y="191"/>
                  </a:cubicBezTo>
                  <a:cubicBezTo>
                    <a:pt x="25" y="192"/>
                    <a:pt x="24" y="192"/>
                    <a:pt x="23" y="192"/>
                  </a:cubicBezTo>
                  <a:cubicBezTo>
                    <a:pt x="23" y="192"/>
                    <a:pt x="22" y="191"/>
                    <a:pt x="22" y="191"/>
                  </a:cubicBezTo>
                  <a:cubicBezTo>
                    <a:pt x="17" y="195"/>
                    <a:pt x="13" y="199"/>
                    <a:pt x="9" y="205"/>
                  </a:cubicBezTo>
                  <a:cubicBezTo>
                    <a:pt x="9" y="205"/>
                    <a:pt x="8" y="205"/>
                    <a:pt x="8" y="205"/>
                  </a:cubicBezTo>
                  <a:cubicBezTo>
                    <a:pt x="7" y="205"/>
                    <a:pt x="7" y="204"/>
                    <a:pt x="7" y="204"/>
                  </a:cubicBezTo>
                  <a:cubicBezTo>
                    <a:pt x="12" y="198"/>
                    <a:pt x="16" y="193"/>
                    <a:pt x="21" y="188"/>
                  </a:cubicBezTo>
                  <a:cubicBezTo>
                    <a:pt x="20" y="187"/>
                    <a:pt x="20" y="186"/>
                    <a:pt x="20" y="185"/>
                  </a:cubicBezTo>
                  <a:cubicBezTo>
                    <a:pt x="19" y="186"/>
                    <a:pt x="19" y="186"/>
                    <a:pt x="18" y="186"/>
                  </a:cubicBezTo>
                  <a:cubicBezTo>
                    <a:pt x="17" y="185"/>
                    <a:pt x="15" y="183"/>
                    <a:pt x="16" y="181"/>
                  </a:cubicBezTo>
                  <a:cubicBezTo>
                    <a:pt x="14" y="174"/>
                    <a:pt x="13" y="165"/>
                    <a:pt x="15" y="155"/>
                  </a:cubicBezTo>
                  <a:cubicBezTo>
                    <a:pt x="15" y="153"/>
                    <a:pt x="13" y="154"/>
                    <a:pt x="14" y="152"/>
                  </a:cubicBezTo>
                  <a:cubicBezTo>
                    <a:pt x="14" y="151"/>
                    <a:pt x="15" y="151"/>
                    <a:pt x="15" y="150"/>
                  </a:cubicBezTo>
                  <a:cubicBezTo>
                    <a:pt x="14" y="149"/>
                    <a:pt x="14" y="149"/>
                    <a:pt x="13" y="149"/>
                  </a:cubicBezTo>
                  <a:cubicBezTo>
                    <a:pt x="12" y="149"/>
                    <a:pt x="12" y="149"/>
                    <a:pt x="12" y="150"/>
                  </a:cubicBezTo>
                  <a:cubicBezTo>
                    <a:pt x="12" y="151"/>
                    <a:pt x="13" y="151"/>
                    <a:pt x="12" y="151"/>
                  </a:cubicBezTo>
                  <a:cubicBezTo>
                    <a:pt x="11" y="151"/>
                    <a:pt x="11" y="152"/>
                    <a:pt x="10" y="152"/>
                  </a:cubicBezTo>
                  <a:cubicBezTo>
                    <a:pt x="8" y="152"/>
                    <a:pt x="9" y="150"/>
                    <a:pt x="9" y="149"/>
                  </a:cubicBezTo>
                  <a:close/>
                </a:path>
              </a:pathLst>
            </a:custGeom>
            <a:solidFill>
              <a:schemeClr val="accent2"/>
            </a:solidFill>
            <a:ln>
              <a:noFill/>
            </a:ln>
          </p:spPr>
          <p:txBody>
            <a:bodyPr vert="horz" wrap="square" lIns="91440" tIns="45720" rIns="91440" bIns="45720" numCol="1" anchor="t" anchorCtr="0" compatLnSpc="1">
              <a:normAutofit/>
            </a:bodyPr>
            <a:p>
              <a:pPr algn="ctr"/>
              <a:endParaRPr lang="zh-CN" altLang="en-US" sz="2000">
                <a:solidFill>
                  <a:schemeClr val="dk1"/>
                </a:solidFill>
                <a:latin typeface="微软雅黑" panose="020B0503020204020204" charset="-122"/>
                <a:ea typeface="微软雅黑" panose="020B0503020204020204" charset="-122"/>
              </a:endParaRPr>
            </a:p>
          </p:txBody>
        </p:sp>
        <p:sp>
          <p:nvSpPr>
            <p:cNvPr id="19" name="矩形 18"/>
            <p:cNvSpPr/>
            <p:nvPr>
              <p:custDataLst>
                <p:tags r:id="rId10"/>
              </p:custDataLst>
            </p:nvPr>
          </p:nvSpPr>
          <p:spPr>
            <a:xfrm>
              <a:off x="2557367" y="3023481"/>
              <a:ext cx="7572482" cy="1040517"/>
            </a:xfrm>
            <a:prstGeom prst="rect">
              <a:avLst/>
            </a:prstGeom>
          </p:spPr>
          <p:txBody>
            <a:bodyPr wrap="square" lIns="0" tIns="0" rIns="0" bIns="0" anchor="t" anchorCtr="0">
              <a:noAutofit/>
            </a:bodyPr>
            <a:p>
              <a:pPr marL="0" indent="0" algn="l">
                <a:lnSpc>
                  <a:spcPct val="130000"/>
                </a:lnSpc>
                <a:spcBef>
                  <a:spcPts val="0"/>
                </a:spcBef>
                <a:spcAft>
                  <a:spcPts val="0"/>
                </a:spcAft>
                <a:buSzPct val="100000"/>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增长速度，增加值增长速度前三类分别是：</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gn="l">
                <a:lnSpc>
                  <a:spcPct val="130000"/>
                </a:lnSpc>
                <a:spcBef>
                  <a:spcPts val="0"/>
                </a:spcBef>
                <a:spcAft>
                  <a:spcPts val="0"/>
                </a:spcAft>
                <a:buSzPct val="100000"/>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体育场地和设施管理（27.7%），体育竞赛表演活动（26.1%），</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marL="0" indent="0" algn="l">
                <a:lnSpc>
                  <a:spcPct val="130000"/>
                </a:lnSpc>
                <a:spcBef>
                  <a:spcPts val="0"/>
                </a:spcBef>
                <a:spcAft>
                  <a:spcPts val="0"/>
                </a:spcAft>
                <a:buSzPct val="100000"/>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rPr>
                <a:t>体育经纪与代理、广告与会展、表演与设计服务</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（21.9%）。</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grpSp>
      <p:sp>
        <p:nvSpPr>
          <p:cNvPr id="14" name="圆角矩形 13"/>
          <p:cNvSpPr/>
          <p:nvPr>
            <p:custDataLst>
              <p:tags r:id="rId11"/>
            </p:custDataLst>
          </p:nvPr>
        </p:nvSpPr>
        <p:spPr>
          <a:xfrm>
            <a:off x="6095365" y="2700655"/>
            <a:ext cx="5755005" cy="42799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ustDataLst>
      <p:tags r:id="rId12"/>
    </p:custDataLst>
  </p:cSld>
  <p:clrMapOvr>
    <a:masterClrMapping/>
  </p:clrMapOvr>
</p:sld>
</file>

<file path=ppt/tags/tag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xml><?xml version="1.0" encoding="utf-8"?>
<p:tagLst xmlns:p="http://schemas.openxmlformats.org/presentationml/2006/main">
  <p:tag name="KSO_WM_TEMPLATE_CATEGORY" val="diagram"/>
  <p:tag name="KSO_WM_TEMPLATE_INDEX" val="20211051"/>
  <p:tag name="KSO_WM_TAG_VERSION" val="1.0"/>
  <p:tag name="KSO_WM_SLIDE_ID" val="diagram20211051_1"/>
  <p:tag name="KSO_WM_SLIDE_INDEX" val="1"/>
  <p:tag name="KSO_WM_SLIDE_ITEM_CNT" val="0"/>
  <p:tag name="KSO_WM_SLIDE_LAYOUT" val="d_f"/>
  <p:tag name="KSO_WM_SLIDE_LAYOUT_CNT" val="1_1"/>
  <p:tag name="KSO_WM_SLIDE_TYPE" val="text"/>
  <p:tag name="KSO_WM_BEAUTIFY_FLAG" val="#wm#"/>
  <p:tag name="KSO_WM_SLIDE_POSITION" val="36*23"/>
  <p:tag name="KSO_WM_SLIDE_SIZE" val="888*481"/>
  <p:tag name="KSO_WM_TEMPLATE_SUBCATEGORY" val="21"/>
  <p:tag name="KSO_WM_TEMPLATE_MASTER_TYPE" val="0"/>
  <p:tag name="KSO_WM_TEMPLATE_COLOR_TYPE" val="1"/>
  <p:tag name="KSO_WM_SLIDE_SUBTYPE" val="picTxt"/>
  <p:tag name="KSO_WM_SLIDE_LAYOUT_INFO" val="{&quot;backgroundInfo&quot;:[{&quot;bottom&quot;:0,&quot;bottomAbs&quot;:false,&quot;left&quot;:0,&quot;leftAbs&quot;:false,&quot;right&quot;:0,&quot;rightAbs&quot;:false,&quot;top&quot;:0,&quot;topAbs&quot;:false,&quot;type&quot;:&quot;general&quot;}],&quot;direction&quot;:1,&quot;id&quot;:&quot;2021-04-01T15:10:23&quot;,&quot;maxSize&quot;:{&quot;size1&quot;:51.3},&quot;minSize&quot;:{&quot;size1&quot;:36.3},&quot;normalSize&quot;:{&quot;size1&quot;:46.975},&quot;subLayout&quot;:[{&quot;id&quot;:&quot;2021-04-01T15:10:23&quot;,&quot;margin&quot;:{&quot;bottom&quot;:3.8450000286102295,&quot;left&quot;:2.5399999618530273,&quot;right&quot;:0,&quot;top&quot;:3.8450000286102295},&quot;type&quot;:0},{&quot;id&quot;:&quot;2021-04-01T15:10:23&quot;,&quot;margin&quot;:{&quot;bottom&quot;:2.575000047683716,&quot;left&quot;:1.243999719619751,&quot;right&quot;:2.1519999504089355,&quot;top&quot;:2.575000047683716},&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f2f928e478fb0c58a92be"/>
  <p:tag name="KSO_WM_CHIP_FILLPROP" val="[[{&quot;text_align&quot;:&quot;cm&quot;,&quot;text_direction&quot;:&quot;horizontal&quot;,&quot;support_big_font&quot;:false,&quot;fill_id&quot;:&quot;4b3d06a1f10d40ff8e06d4f6d0ab0ea3&quot;,&quot;fill_align&quot;:&quot;cm&quot;,&quot;chip_types&quot;:[&quot;text&quot;,&quot;header&quot;]},{&quot;text_align&quot;:&quot;lm&quot;,&quot;text_direction&quot;:&quot;horizontal&quot;,&quot;support_features&quot;:[&quot;collage&quot;,&quot;carousel&quot;,&quot;creativecrop&quot;],&quot;support_big_font&quot;:false,&quot;fill_id&quot;:&quot;8e40daf4927f4521bed00751a0febf31&quot;,&quot;fill_align&quot;:&quot;cm&quot;,&quot;chip_types&quot;:[&quot;diagram&quot;,&quot;pictext&quot;,&quot;text&quot;,&quot;picture&quot;,&quot;chart&quot;,&quot;table&quot;,&quot;video&quot;]}]]"/>
  <p:tag name="KSO_WM_CHIP_DECFILLPROP" val="[]"/>
  <p:tag name="KSO_WM_CHIP_GROUPID" val="5e757e9369be4861f5f86151"/>
  <p:tag name="KSO_WM_SLIDE_BK_DARK_LIGHT" val="2"/>
  <p:tag name="KSO_WM_SLIDE_BACKGROUND_TYPE" val="general"/>
  <p:tag name="KSO_WM_SLIDE_SUPPORT_FEATURE_TYPE" val="7"/>
  <p:tag name="KSO_WM_TEMPLATE_ASSEMBLE_XID" val="60656ea44054ed1e2fb7fce2"/>
  <p:tag name="KSO_WM_TEMPLATE_ASSEMBLE_GROUPID" val="60656ea44054ed1e2fb7fce2"/>
</p:tagLst>
</file>

<file path=ppt/tags/tag100.xml><?xml version="1.0" encoding="utf-8"?>
<p:tagLst xmlns:p="http://schemas.openxmlformats.org/presentationml/2006/main">
  <p:tag name="KSO_WM_TEMPLATE_CATEGORY" val="diagram"/>
  <p:tag name="KSO_WM_TEMPLATE_INDEX" val="160243"/>
  <p:tag name="KSO_WM_TAG_VERSION" val="1.0"/>
  <p:tag name="KSO_WM_UNIT_TYPE" val="l_h_f"/>
  <p:tag name="KSO_WM_UNIT_INDEX" val="1_2_1"/>
  <p:tag name="KSO_WM_UNIT_ID" val="diagram160243_2*l_h_f*1_2_1"/>
  <p:tag name="KSO_WM_UNIT_CLEAR" val="1"/>
  <p:tag name="KSO_WM_UNIT_LAYERLEVEL" val="1_1_1"/>
  <p:tag name="KSO_WM_UNIT_VALUE" val="81"/>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_BRIGHTNESS" val="-0.35"/>
  <p:tag name="KSO_WM_UNIT_TEXT_FILL_FORE_SCHEMECOLOR_INDEX" val="14"/>
  <p:tag name="KSO_WM_UNIT_TEXT_FILL_TYPE" val="1"/>
  <p:tag name="KSO_WM_UNIT_USESOURCEFORMAT_APPLY" val="1"/>
</p:tagLst>
</file>

<file path=ppt/tags/tag101.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Lst>
</file>

<file path=ppt/tags/tag102.xml><?xml version="1.0" encoding="utf-8"?>
<p:tagLst xmlns:p="http://schemas.openxmlformats.org/presentationml/2006/main">
  <p:tag name="KSO_WM_TEMPLATE_CATEGORY" val="diagram"/>
  <p:tag name="KSO_WM_TEMPLATE_INDEX" val="20207329"/>
  <p:tag name="KSO_WM_TAG_VERSION" val="1.0"/>
  <p:tag name="KSO_WM_SLIDE_ID" val="diagram20207329_1"/>
  <p:tag name="KSO_WM_SLIDE_INDEX" val="1"/>
  <p:tag name="KSO_WM_SLIDE_ITEM_CNT" val="2"/>
  <p:tag name="KSO_WM_SLIDE_LAYOUT" val="a_d"/>
  <p:tag name="KSO_WM_SLIDE_LAYOUT_CNT" val="1_2"/>
  <p:tag name="KSO_WM_SLIDE_TYPE" val="text"/>
  <p:tag name="KSO_WM_BEAUTIFY_FLAG" val="#wm#"/>
  <p:tag name="KSO_WM_SLIDE_POSITION" val="48*60"/>
  <p:tag name="KSO_WM_SLIDE_SIZE" val="864*396"/>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2-12-15T21:15:47&quot;,&quot;maxSize&quot;:{&quot;size1&quot;:35.6},&quot;minSize&quot;:{&quot;size1&quot;:26.7},&quot;normalSize&quot;:{&quot;size1&quot;:26.7},&quot;subLayout&quot;:[{&quot;id&quot;:&quot;2022-12-15T21:15:47&quot;,&quot;margin&quot;:{&quot;bottom&quot;:0,&quot;left&quot;:1.6929999589920044,&quot;right&quot;:1.6929999589920044,&quot;top&quot;:1.6929999589920044},&quot;type&quot;:0},{&quot;direction&quot;:1,&quot;id&quot;:&quot;2022-12-15T21:15:47&quot;,&quot;maxSize&quot;:{&quot;size1&quot;:62.49997667312679},&quot;minSize&quot;:{&quot;size1&quot;:34.99997667312679},&quot;normalSize&quot;:{&quot;size1&quot;:34.99997667312679},&quot;subLayout&quot;:[{&quot;id&quot;:&quot;2022-12-15T21:15:47&quot;,&quot;margin&quot;:{&quot;bottom&quot;:2.5399999618530273,&quot;left&quot;:1.6929999589920044,&quot;right&quot;:0,&quot;top&quot;:0.847000002861023},&quot;type&quot;:0},{&quot;id&quot;:&quot;2022-12-15T21:15:47&quot;,&quot;margin&quot;:{&quot;bottom&quot;:2.5399999618530273,&quot;left&quot;:0.847000002861023,&quot;right&quot;:1.6929999589920044,&quot;top&quot;:0.847000002861023},&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cf22a7ddc3daf3fef3fb95"/>
  <p:tag name="KSO_WM_CHIP_FILLPROP" val="[[{&quot;text_align&quot;:&quot;cb&quot;,&quot;text_direction&quot;:&quot;horizontal&quot;,&quot;support_big_font&quot;:false,&quot;picture_toward&quot;:0,&quot;picture_dockside&quot;:[],&quot;fill_id&quot;:&quot;722accd572074b41a2d4cf8c733c9957&quot;,&quot;fill_align&quot;:&quot;cb&quot;,&quot;chip_types&quot;:[&quot;header&quot;]},{&quot;text_align&quot;:&quot;lm&quot;,&quot;text_direction&quot;:&quot;horizontal&quot;,&quot;support_features&quot;:[&quot;collage&quot;,&quot;carousel&quot;,&quot;creativecrop&quot;],&quot;support_big_font&quot;:false,&quot;picture_toward&quot;:0,&quot;picture_dockside&quot;:[],&quot;fill_id&quot;:&quot;164c300f690d423ab1b6e3b65edb0bf9&quot;,&quot;fill_align&quot;:&quot;lm&quot;,&quot;chip_types&quot;:[&quot;pictext&quot;,&quot;text&quot;,&quot;picture&quot;,&quot;table&quot;]},{&quot;text_align&quot;:&quot;lm&quot;,&quot;text_direction&quot;:&quot;horizontal&quot;,&quot;support_features&quot;:[&quot;collage&quot;,&quot;carousel&quot;],&quot;support_big_font&quot;:false,&quot;picture_toward&quot;:0,&quot;picture_dockside&quot;:[],&quot;fill_id&quot;:&quot;e836bed5e59843b5bc0179a1591ebf37&quot;,&quot;fill_align&quot;:&quot;lm&quot;,&quot;chip_types&quot;:[&quot;diagram&quot;,&quot;pictext&quot;,&quot;text&quot;,&quot;picture&quot;,&quot;chart&quot;,&quot;table&quot;,&quot;video&quot;]}],[{&quot;text_align&quot;:&quot;cb&quot;,&quot;text_direction&quot;:&quot;horizontal&quot;,&quot;support_big_font&quot;:false,&quot;picture_toward&quot;:0,&quot;picture_dockside&quot;:[],&quot;fill_id&quot;:&quot;722accd572074b41a2d4cf8c733c9957&quot;,&quot;fill_align&quot;:&quot;cb&quot;,&quot;chip_types&quot;:[&quot;header&quot;]},{&quot;text_align&quot;:&quot;lm&quot;,&quot;text_direction&quot;:&quot;horizontal&quot;,&quot;support_features&quot;:[&quot;collage&quot;,&quot;carousel&quot;,&quot;creativecrop&quot;],&quot;support_big_font&quot;:false,&quot;picture_toward&quot;:0,&quot;picture_dockside&quot;:[],&quot;fill_id&quot;:&quot;164c300f690d423ab1b6e3b65edb0bf9&quot;,&quot;fill_align&quot;:&quot;lm&quot;,&quot;chip_types&quot;:[&quot;pictext&quot;,&quot;text&quot;,&quot;picture&quot;,&quot;chart&quot;,&quot;table&quot;,&quot;video&quot;]},{&quot;text_align&quot;:&quot;lm&quot;,&quot;text_direction&quot;:&quot;horizontal&quot;,&quot;support_features&quot;:[&quot;collage&quot;,&quot;carousel&quot;],&quot;support_big_font&quot;:false,&quot;picture_toward&quot;:0,&quot;picture_dockside&quot;:[],&quot;fill_id&quot;:&quot;e836bed5e59843b5bc0179a1591ebf37&quot;,&quot;fill_align&quot;:&quot;lm&quot;,&quot;chip_types&quot;:[&quot;pictext&quot;,&quot;text&quot;,&quot;picture&quot;,&quot;chart&quot;,&quot;table&quot;]}],[{&quot;text_align&quot;:&quot;lb&quot;,&quot;text_direction&quot;:&quot;horizontal&quot;,&quot;support_big_font&quot;:false,&quot;picture_toward&quot;:0,&quot;picture_dockside&quot;:[],&quot;fill_id&quot;:&quot;722accd572074b41a2d4cf8c733c9957&quot;,&quot;fill_align&quot;:&quot;lb&quot;,&quot;chip_types&quot;:[&quot;header&quot;]},{&quot;text_align&quot;:&quot;lm&quot;,&quot;text_direction&quot;:&quot;horizontal&quot;,&quot;support_features&quot;:[&quot;collage&quot;,&quot;carousel&quot;,&quot;creativecrop&quot;],&quot;support_big_font&quot;:false,&quot;picture_toward&quot;:0,&quot;picture_dockside&quot;:[],&quot;fill_id&quot;:&quot;164c300f690d423ab1b6e3b65edb0bf9&quot;,&quot;fill_align&quot;:&quot;lm&quot;,&quot;chip_types&quot;:[&quot;pictext&quot;,&quot;text&quot;,&quot;picture&quot;,&quot;table&quot;]},{&quot;text_align&quot;:&quot;lm&quot;,&quot;text_direction&quot;:&quot;horizontal&quot;,&quot;support_features&quot;:[&quot;collage&quot;,&quot;carousel&quot;],&quot;support_big_font&quot;:false,&quot;picture_toward&quot;:0,&quot;picture_dockside&quot;:[],&quot;fill_id&quot;:&quot;e836bed5e59843b5bc0179a1591ebf37&quot;,&quot;fill_align&quot;:&quot;l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722accd572074b41a2d4cf8c733c9957&quot;,&quot;fill_align&quot;:&quot;lb&quot;,&quot;chip_types&quot;:[&quot;header&quot;]},{&quot;text_align&quot;:&quot;lm&quot;,&quot;text_direction&quot;:&quot;horizontal&quot;,&quot;support_features&quot;:[&quot;collage&quot;,&quot;carousel&quot;,&quot;creativecrop&quot;],&quot;support_big_font&quot;:false,&quot;picture_toward&quot;:0,&quot;picture_dockside&quot;:[],&quot;fill_id&quot;:&quot;164c300f690d423ab1b6e3b65edb0bf9&quot;,&quot;fill_align&quot;:&quot;lm&quot;,&quot;chip_types&quot;:[&quot;picture&quot;,&quot;chart&quot;,&quot;video&quot;]},{&quot;text_align&quot;:&quot;lm&quot;,&quot;text_direction&quot;:&quot;horizontal&quot;,&quot;support_features&quot;:[&quot;collage&quot;,&quot;carousel&quot;],&quot;support_big_font&quot;:false,&quot;picture_toward&quot;:0,&quot;picture_dockside&quot;:[],&quot;fill_id&quot;:&quot;e836bed5e59843b5bc0179a1591ebf37&quot;,&quot;fill_align&quot;:&quot;lm&quot;,&quot;chip_types&quot;:[&quot;pictext&quot;,&quot;text&quot;,&quot;picture&quot;,&quot;table&quot;]}]]"/>
  <p:tag name="KSO_WM_TEMPLATE_SUBCATEGORY" val="21"/>
  <p:tag name="KSO_WM_TEMPLATE_MASTER_TYPE" val="0"/>
  <p:tag name="KSO_WM_TEMPLATE_COLOR_TYPE" val="1"/>
  <p:tag name="KSO_WM_SLIDE_SUBTYPE" val="picTxt"/>
  <p:tag name="KSO_WM_CHIP_DECFILLPROP" val="[]"/>
  <p:tag name="KSO_WM_CHIP_GROUPID" val="5ed86f7e2b40af43b1b83657"/>
  <p:tag name="KSO_WM_SLIDE_BK_DARK_LIGHT" val="2"/>
  <p:tag name="KSO_WM_SLIDE_BACKGROUND_TYPE" val="frame"/>
  <p:tag name="KSO_WM_SLIDE_SUPPORT_FEATURE_TYPE" val="0"/>
  <p:tag name="KSO_WM_TEMPLATE_ASSEMBLE_XID" val="639b1e010c9383becde98963"/>
  <p:tag name="KSO_WM_TEMPLATE_ASSEMBLE_GROUPID" val="639b1e010c9383becde98963"/>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611_1*i*1"/>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57dadeb95ab44bae952665e5e2adc445"/>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VALUE" val="12"/>
  <p:tag name="KSO_WM_TEMPLATE_ASSEMBLE_XID" val="60656e7b4054ed1e2fb7f9b4"/>
  <p:tag name="KSO_WM_TEMPLATE_ASSEMBLE_GROUPID" val="60656e7b4054ed1e2fb7f9b4"/>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611_1*i*2"/>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5ed7bbdef93b417f8597839bfceeb682"/>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12"/>
  <p:tag name="KSO_WM_TEMPLATE_ASSEMBLE_XID" val="60656e7b4054ed1e2fb7f9b4"/>
  <p:tag name="KSO_WM_TEMPLATE_ASSEMBLE_GROUPID" val="60656e7b4054ed1e2fb7f9b4"/>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611_1*i*3"/>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9365081e87b648178ddc3d515a88a6a5"/>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00"/>
  <p:tag name="KSO_WM_TEMPLATE_ASSEMBLE_XID" val="60656e7b4054ed1e2fb7f9b4"/>
  <p:tag name="KSO_WM_TEMPLATE_ASSEMBLE_GROUPID" val="60656e7b4054ed1e2fb7f9b4"/>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8611_1*i*4"/>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9d348e14170f4fda9a6f5f3d4ad90c6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f20bd7a491bb0086638afb"/>
  <p:tag name="KSO_WM_CHIP_XID" val="5ef20bd7a491bb0086638afc"/>
  <p:tag name="KSO_WM_TEMPLATE_ASSEMBLE_XID" val="60656e7b4054ed1e2fb7f9b4"/>
  <p:tag name="KSO_WM_TEMPLATE_ASSEMBLE_GROUPID" val="60656e7b4054ed1e2fb7f9b4"/>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8611_1*i*5"/>
  <p:tag name="KSO_WM_TEMPLATE_CATEGORY" val="diagram"/>
  <p:tag name="KSO_WM_TEMPLATE_INDEX" val="20208611"/>
  <p:tag name="KSO_WM_UNIT_LAYERLEVEL" val="1"/>
  <p:tag name="KSO_WM_TAG_VERSION" val="1.0"/>
  <p:tag name="KSO_WM_BEAUTIFY_FLAG" val="#wm#"/>
  <p:tag name="KSO_WM_UNIT_SM_LIMIT_TYPE" val="1"/>
  <p:tag name="KSO_WM_CHIP_GROUPID" val="5ef20bd7a491bb0086638afb"/>
  <p:tag name="KSO_WM_CHIP_XID" val="5ef20bd7a491bb0086638afc"/>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7b4054ed1e2fb7f9b4"/>
  <p:tag name="KSO_WM_TEMPLATE_ASSEMBLE_GROUPID" val="60656e7b4054ed1e2fb7f9b4"/>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8611_1*i*6"/>
  <p:tag name="KSO_WM_TEMPLATE_CATEGORY" val="diagram"/>
  <p:tag name="KSO_WM_TEMPLATE_INDEX" val="20208611"/>
  <p:tag name="KSO_WM_UNIT_LAYERLEVEL" val="1"/>
  <p:tag name="KSO_WM_TAG_VERSION" val="1.0"/>
  <p:tag name="KSO_WM_BEAUTIFY_FLAG" val="#wm#"/>
  <p:tag name="KSO_WM_UNIT_SM_LIMIT_TYPE" val="1"/>
  <p:tag name="KSO_WM_CHIP_GROUPID" val="5ef20bd7a491bb0086638afb"/>
  <p:tag name="KSO_WM_CHIP_XID" val="5ef20bd7a491bb0086638afc"/>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7b4054ed1e2fb7f9b4"/>
  <p:tag name="KSO_WM_TEMPLATE_ASSEMBLE_GROUPID" val="60656e7b4054ed1e2fb7f9b4"/>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8611_1*i*7"/>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c441230aa17b467882c9a069d83bb114"/>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12"/>
  <p:tag name="KSO_WM_TEMPLATE_ASSEMBLE_XID" val="60656e7b4054ed1e2fb7f9b4"/>
  <p:tag name="KSO_WM_TEMPLATE_ASSEMBLE_GROUPID" val="60656e7b4054ed1e2fb7f9b4"/>
</p:tagLst>
</file>

<file path=ppt/tags/tag11.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diagram20212339_1*a*1"/>
  <p:tag name="KSO_WM_TEMPLATE_CATEGORY" val="diagram"/>
  <p:tag name="KSO_WM_TEMPLATE_INDEX" val="20212339"/>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a42728eec9d9451aad2700eeac31c28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fa28842304b4448980dbde4eb8f58e8"/>
  <p:tag name="KSO_WM_UNIT_SUPPORT_BIG_FONT" val="1"/>
  <p:tag name="KSO_WM_UNIT_TEXT_FILL_FORE_SCHEMECOLOR_INDEX_BRIGHTNESS" val="0"/>
  <p:tag name="KSO_WM_UNIT_TEXT_FILL_FORE_SCHEMECOLOR_INDEX" val="13"/>
  <p:tag name="KSO_WM_UNIT_TEXT_FILL_TYPE" val="1"/>
  <p:tag name="KSO_WM_TEMPLATE_ASSEMBLE_XID" val="60656f4e4054ed1e2fb80794"/>
  <p:tag name="KSO_WM_TEMPLATE_ASSEMBLE_GROUPID" val="60656f4e4054ed1e2fb80794"/>
</p:tagLst>
</file>

<file path=ppt/tags/tag110.xml><?xml version="1.0" encoding="utf-8"?>
<p:tagLst xmlns:p="http://schemas.openxmlformats.org/presentationml/2006/main">
  <p:tag name="KSO_WM_UNIT_VALUE" val="761*2411"/>
  <p:tag name="KSO_WM_UNIT_HIGHLIGHT" val="0"/>
  <p:tag name="KSO_WM_UNIT_COMPATIBLE" val="1"/>
  <p:tag name="KSO_WM_UNIT_DIAGRAM_ISNUMVISUAL" val="0"/>
  <p:tag name="KSO_WM_UNIT_DIAGRAM_ISREFERUNIT" val="0"/>
  <p:tag name="KSO_WM_UNIT_TYPE" val="d"/>
  <p:tag name="KSO_WM_UNIT_INDEX" val="1"/>
  <p:tag name="KSO_WM_UNIT_ID" val="diagram20208611_1*d*1"/>
  <p:tag name="KSO_WM_TEMPLATE_CATEGORY" val="diagram"/>
  <p:tag name="KSO_WM_TEMPLATE_INDEX" val="20208611"/>
  <p:tag name="KSO_WM_UNIT_LAYERLEVEL" val="1"/>
  <p:tag name="KSO_WM_TAG_VERSION" val="1.0"/>
  <p:tag name="KSO_WM_BEAUTIFY_FLAG" val="#wm#"/>
  <p:tag name="KSO_WM_CHIP_GROUPID" val="5e7310da9a230a26b9e88a19"/>
  <p:tag name="KSO_WM_CHIP_XID" val="5e7310da9a230a26b9e88a1a"/>
  <p:tag name="KSO_WM_UNIT_DEC_AREA_ID" val="dedc20925cdc4725a4c327288dd916a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a7bd976e7db44ea8a9d0c1cf724ef19"/>
  <p:tag name="KSO_WM_UNIT_SUPPORT_UNIT_TYPE" val="[&quot;l&quot;,&quot;m&quot;,&quot;n&quot;,&quot;o&quot;,&quot;p&quot;,&quot;q&quot;,&quot;r&quot;,&quot;δ&quot;,&quot;ε&quot;,&quot;ζ&quot;,&quot;η&quot;,&quot;d&quot;,&quot;α&quot;,&quot;β&quot;,&quot;θ&quot;]"/>
  <p:tag name="KSO_WM_TEMPLATE_ASSEMBLE_XID" val="60656e7b4054ed1e2fb7f9b4"/>
  <p:tag name="KSO_WM_TEMPLATE_ASSEMBLE_GROUPID" val="60656e7b4054ed1e2fb7f9b4"/>
</p:tagLst>
</file>

<file path=ppt/tags/tag111.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611_1*a*1"/>
  <p:tag name="KSO_WM_TEMPLATE_CATEGORY" val="diagram"/>
  <p:tag name="KSO_WM_TEMPLATE_INDEX" val="20208611"/>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86804887256f421f8d3ae95ea41b11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44e1ad5eab84d15bb8152b0e120e00b"/>
  <p:tag name="KSO_WM_UNIT_TEXT_FILL_FORE_SCHEMECOLOR_INDEX_BRIGHTNESS" val="0"/>
  <p:tag name="KSO_WM_UNIT_TEXT_FILL_FORE_SCHEMECOLOR_INDEX" val="13"/>
  <p:tag name="KSO_WM_UNIT_TEXT_FILL_TYPE" val="1"/>
  <p:tag name="KSO_WM_TEMPLATE_ASSEMBLE_XID" val="60656e7b4054ed1e2fb7f9b4"/>
  <p:tag name="KSO_WM_TEMPLATE_ASSEMBLE_GROUPID" val="60656e7b4054ed1e2fb7f9b4"/>
</p:tagLst>
</file>

<file path=ppt/tags/tag112.xml><?xml version="1.0" encoding="utf-8"?>
<p:tagLst xmlns:p="http://schemas.openxmlformats.org/presentationml/2006/main">
  <p:tag name="KSO_WM_TEMPLATE_CATEGORY" val="diagram"/>
  <p:tag name="KSO_WM_TEMPLATE_INDEX" val="20208611"/>
  <p:tag name="KSO_WM_TAG_VERSION" val="1.0"/>
  <p:tag name="KSO_WM_SLIDE_ID" val="diagram20208611_1"/>
  <p:tag name="KSO_WM_SLIDE_INDEX" val="1"/>
  <p:tag name="KSO_WM_SLIDE_ITEM_CNT" val="0"/>
  <p:tag name="KSO_WM_SLIDE_LAYOUT" val="a_d"/>
  <p:tag name="KSO_WM_SLIDE_LAYOUT_CNT" val="1_1"/>
  <p:tag name="KSO_WM_SLIDE_TYPE" val="text"/>
  <p:tag name="KSO_WM_BEAUTIFY_FLAG" val="#wm#"/>
  <p:tag name="KSO_WM_SLIDE_POSITION" val="0*0"/>
  <p:tag name="KSO_WM_SLIDE_SIZE" val="960*540"/>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bd7a491bb0086638afc"/>
  <p:tag name="KSO_WM_CHIP_FILLPROP" val="[[{&quot;text_align&quot;:&quot;lm&quot;,&quot;text_direction&quot;:&quot;horizontal&quot;,&quot;support_big_font&quot;:false,&quot;fill_id&quot;:&quot;c4c25ca0ca5c40f185466383f79d5c7d&quot;,&quot;fill_align&quot;:&quot;lm&quot;,&quot;chip_types&quot;:[&quot;header&quot;]},{&quot;text_align&quot;:&quot;lm&quot;,&quot;text_direction&quot;:&quot;horizontal&quot;,&quot;support_big_font&quot;:false,&quot;fill_id&quot;:&quot;d48b62735a09469bb829c88fb0d6fc75&quot;,&quot;fill_align&quot;:&quot;lm&quot;,&quot;chip_types&quot;:[&quot;diagram&quot;,&quot;pictext&quot;,&quot;text&quot;,&quot;picture&quot;,&quot;chart&quot;,&quot;table&quot;,&quot;video&quot;]}]]"/>
  <p:tag name="KSO_WM_TEMPLATE_SUBCATEGORY" val="21"/>
  <p:tag name="KSO_WM_TEMPLATE_MASTER_TYPE" val="0"/>
  <p:tag name="KSO_WM_TEMPLATE_COLOR_TYPE" val="1"/>
  <p:tag name="KSO_WM_SLIDE_SUBTYPE" val="picTxt"/>
  <p:tag name="KSO_WM_CHIP_DECFILLPROP" val="[]"/>
  <p:tag name="KSO_WM_CHIP_GROUPID" val="5ef20bd7a491bb0086638afb"/>
  <p:tag name="KSO_WM_SLIDE_BK_DARK_LIGHT" val="2"/>
  <p:tag name="KSO_WM_SLIDE_BACKGROUND_TYPE" val="general"/>
  <p:tag name="KSO_WM_SLIDE_SUPPORT_FEATURE_TYPE" val="0"/>
  <p:tag name="KSO_WM_TEMPLATE_ASSEMBLE_XID" val="60656e7b4054ed1e2fb7f9b4"/>
  <p:tag name="KSO_WM_TEMPLATE_ASSEMBLE_GROUPID" val="60656e7b4054ed1e2fb7f9b4"/>
  <p:tag name="KSO_WM_SLIDE_LAYOUT_INFO" val="{&quot;backgroundInfo&quot;:[{&quot;bottom&quot;:0,&quot;bottomAbs&quot;:false,&quot;left&quot;:0,&quot;leftAbs&quot;:false,&quot;right&quot;:0,&quot;rightAbs&quot;:false,&quot;top&quot;:0,&quot;topAbs&quot;:false,&quot;type&quot;:&quot;general&quot;}],&quot;id&quot;:&quot;2021-04-01T15:01:33&quot;,&quot;maxSize&quot;:{&quot;size1&quot;:31.1},&quot;minSize&quot;:{&quot;size1&quot;:26.7},&quot;normalSize&quot;:{&quot;size1&quot;:26.700185185185187},&quot;subLayout&quot;:[{&quot;id&quot;:&quot;2021-04-01T15:01:33&quot;,&quot;margin&quot;:{&quot;bottom&quot;:0.02600000612437725,&quot;left&quot;:5.079999923706055,&quot;right&quot;:6.7729997634887695,&quot;top&quot;:2.9629998207092285},&quot;type&quot;:0},{&quot;id&quot;:&quot;2021-04-01T15:01:33&quot;,&quot;margin&quot;:{&quot;bottom&quot;:4.2330002784729,&quot;left&quot;:5.079999923706055,&quot;right&quot;:4.655999660491943,&quot;top&quot;:0.847000002861023},&quot;type&quot;:0}],&quot;type&quot;:0}"/>
  <p:tag name="KSO_WM_SLIDE_CAN_ADD_NAVIGATION"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9858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9858"/>
  <p:tag name="KSO_WM_UNIT_VALUE" val="954"/>
  <p:tag name="KSO_WM_TEMPLATE_ASSEMBLE_XID" val="638896a10c9383becde4cd50"/>
  <p:tag name="KSO_WM_TEMPLATE_ASSEMBLE_GROUPID" val="638896a10c9383becde4cd50"/>
</p:tagLst>
</file>

<file path=ppt/tags/tag114.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09858_1*a*1"/>
  <p:tag name="KSO_WM_TEMPLATE_CATEGORY" val="diagram"/>
  <p:tag name="KSO_WM_TEMPLATE_INDEX" val="20209858"/>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96cdc217c084b1297cb56c2da33283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7565f445d6345b08c360c3d94b1c25e"/>
  <p:tag name="KSO_WM_UNIT_TEXT_FILL_FORE_SCHEMECOLOR_INDEX_BRIGHTNESS" val="0"/>
  <p:tag name="KSO_WM_UNIT_TEXT_FILL_FORE_SCHEMECOLOR_INDEX" val="13"/>
  <p:tag name="KSO_WM_UNIT_TEXT_FILL_TYPE" val="1"/>
  <p:tag name="KSO_WM_TEMPLATE_ASSEMBLE_XID" val="638896a10c9383becde4cd50"/>
  <p:tag name="KSO_WM_TEMPLATE_ASSEMBLE_GROUPID" val="638896a10c9383becde4cd50"/>
</p:tagLst>
</file>

<file path=ppt/tags/tag115.xml><?xml version="1.0" encoding="utf-8"?>
<p:tagLst xmlns:p="http://schemas.openxmlformats.org/presentationml/2006/main">
  <p:tag name="KSO_WM_UNIT_VALUE" val="1015*973"/>
  <p:tag name="KSO_WM_UNIT_HIGHLIGHT" val="0"/>
  <p:tag name="KSO_WM_UNIT_DIAGRAM_ISNUMVISUAL" val="0"/>
  <p:tag name="KSO_WM_UNIT_DIAGRAM_ISREFERUNIT" val="0"/>
  <p:tag name="KSO_WM_UNIT_TYPE" val="d"/>
  <p:tag name="KSO_WM_UNIT_INDEX" val="1"/>
  <p:tag name="KSO_WM_UNIT_ID" val="diagram20209858_1*d*1"/>
  <p:tag name="KSO_WM_TEMPLATE_CATEGORY" val="diagram"/>
  <p:tag name="KSO_WM_TEMPLATE_INDEX" val="20209858"/>
  <p:tag name="KSO_WM_UNIT_LAYERLEVEL" val="1"/>
  <p:tag name="KSO_WM_TAG_VERSION" val="1.0"/>
  <p:tag name="KSO_WM_BEAUTIFY_FLAG" val="#wm#"/>
  <p:tag name="KSO_WM_CHIP_GROUPID" val="5e7310da9a230a26b9e88a19"/>
  <p:tag name="KSO_WM_CHIP_XID" val="5e7310da9a230a26b9e88a1a"/>
  <p:tag name="KSO_WM_UNIT_DEC_AREA_ID" val="4c0bb75f0a1e4d8cbd70b9e34bae8c5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d8f4b08c5e54e8c8c7422554ccfd988"/>
  <p:tag name="KSO_WM_UNIT_PLACING_PICTURE" val="dd8f4b08c5e54e8c8c7422554ccfd988"/>
  <p:tag name="KSO_WM_UNIT_SUPPORT_BIG_FONT" val="1"/>
  <p:tag name="KSO_WM_UNIT_SUPPORT_UNIT_TYPE" val="[&quot;d&quot;,&quot;α&quot;,&quot;β&quot;,&quot;θ&quot;]"/>
  <p:tag name="KSO_WM_TEMPLATE_ASSEMBLE_XID" val="638896a10c9383becde4cd50"/>
  <p:tag name="KSO_WM_TEMPLATE_ASSEMBLE_GROUPID" val="638896a10c9383becde4cd50"/>
  <p:tag name="KSO_WM_UNIT_PLACING_PICTURE_USER_VIEWPORT" val="{&quot;height&quot;:3094,&quot;width&quot;:4478.740157480315}"/>
  <p:tag name="KSO_WM_UNIT_PLACING_PICTURE_INFO" val="{&quot;code&quot;:&quot;aB&quot;,&quot;full_picture&quot;:true,&quot;last_full_picture&quot;:&quot;aB&quot;,&quot;margin&quot;:{&quot;bottom&quot;:31.766804627563452,&quot;top&quot;:31.118286555786547},&quot;scheme&quot;:&quot;3-0&quot;,&quot;spacing&quot;:5}"/>
  <p:tag name="KSO_WM_UNIT_PLACING_PICTURE_USER_VIEWPORT_SMARTMENU" val="{&quot;height&quot;:2389.1443407430143,&quot;width&quot;:3607.714164357392}"/>
  <p:tag name="KSO_WM_UNIT_PLACING_PICTURE_USER_RELATIVERECTANGLE_SMARTMENU" val="{&quot;bottom&quot;:0,&quot;left&quot;:0,&quot;right&quot;:0,&quot;top&quot;:0}"/>
  <p:tag name="KSO_WM_UNIT_PLACING_PICTURE_COLLAGE_VIEWPORT" val="{&quot;height&quot;:2587.6694386694385,&quot;width&quot;:3907.73113100987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20205801_2*m_i*1_2"/>
  <p:tag name="KSO_WM_TEMPLATE_CATEGORY" val="diagram"/>
  <p:tag name="KSO_WM_TEMPLATE_INDEX" val="20205801"/>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3"/>
  <p:tag name="KSO_WM_UNIT_ID" val="diagram20205801_2*m_i*1_3"/>
  <p:tag name="KSO_WM_TEMPLATE_CATEGORY" val="diagram"/>
  <p:tag name="KSO_WM_TEMPLATE_INDEX" val="20205801"/>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11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801_2*m_h_f*1_1_1"/>
  <p:tag name="KSO_WM_TEMPLATE_CATEGORY" val="diagram"/>
  <p:tag name="KSO_WM_TEMPLATE_INDEX" val="20205801"/>
  <p:tag name="KSO_WM_UNIT_LAYERLEVEL" val="1_1_1"/>
  <p:tag name="KSO_WM_TAG_VERSION" val="1.0"/>
  <p:tag name="KSO_WM_BEAUTIFY_FLAG" val="#wm#"/>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 val="13"/>
  <p:tag name="KSO_WM_UNIT_TEXT_FILL_TYPE" val="1"/>
  <p:tag name="KSO_WM_UNIT_USESOURCEFORMAT_APPLY" val="0"/>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5801_2*m_i*1_1"/>
  <p:tag name="KSO_WM_TEMPLATE_CATEGORY" val="diagram"/>
  <p:tag name="KSO_WM_TEMPLATE_INDEX" val="20205801"/>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12.xml><?xml version="1.0" encoding="utf-8"?>
<p:tagLst xmlns:p="http://schemas.openxmlformats.org/presentationml/2006/main">
  <p:tag name="KSO_WM_UNIT_BLOCK" val="0"/>
  <p:tag name="KSO_WM_UNIT_SM_LIMIT_TYPE" val="1"/>
  <p:tag name="KSO_WM_UNIT_DEC_AREA_ID" val="856f78b111d3439d906bcfa9d15a36f3"/>
  <p:tag name="KSO_WM_UNIT_HIGHLIGHT" val="0"/>
  <p:tag name="KSO_WM_UNIT_COMPATIBLE" val="0"/>
  <p:tag name="KSO_WM_UNIT_DIAGRAM_ISNUMVISUAL" val="0"/>
  <p:tag name="KSO_WM_UNIT_DIAGRAM_ISREFERUNIT" val="0"/>
  <p:tag name="KSO_WM_UNIT_TYPE" val="i"/>
  <p:tag name="KSO_WM_UNIT_INDEX" val="1"/>
  <p:tag name="KSO_WM_UNIT_ID" val="diagram20212339_1*i*1"/>
  <p:tag name="KSO_WM_TEMPLATE_CATEGORY" val="diagram"/>
  <p:tag name="KSO_WM_TEMPLATE_INDEX" val="20212339"/>
  <p:tag name="KSO_WM_UNIT_LAYERLEVEL" val="1"/>
  <p:tag name="KSO_WM_TAG_VERSION" val="1.0"/>
  <p:tag name="KSO_WM_BEAUTIFY_FLAG" val="#wm#"/>
  <p:tag name="KSO_WM_UNIT_DECORATE_INFO" val="{&quot;ReferentInfo&quot;:{&quot;Id&quot;:&quot;slide&quot;,&quot;X&quot;:{&quot;Pos&quot;:1},&quot;Y&quot;:{&quot;Pos&quot;:0}},&quot;DecorateInfoX&quot;:{&quot;Pos&quot;:1,&quot;IsAbs&quot;:false},&quot;DecorateInfoY&quot;:{&quot;Pos&quot;:0,&quot;IsAbs&quot;:false},&quot;DecorateInfoW&quot;:{&quot;IsAbs&quot;:false},&quot;DecorateInfoH&quot;:{&quot;IsAbs&quot;:false},&quot;whChangeMode&quot;:1}"/>
  <p:tag name="KSO_WM_CHIP_GROUPID" val="5f2d24991f3c142e57c6f7ef"/>
  <p:tag name="KSO_WM_CHIP_XID" val="5f2d24991f3c142e57c6f7f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6f4e4054ed1e2fb80794"/>
  <p:tag name="KSO_WM_TEMPLATE_ASSEMBLE_GROUPID" val="60656f4e4054ed1e2fb80794"/>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801_2*m_h_i*1_1_1"/>
  <p:tag name="KSO_WM_TEMPLATE_CATEGORY" val="diagram"/>
  <p:tag name="KSO_WM_TEMPLATE_INDEX" val="20205801"/>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5801_2*m_h_i*1_1_1"/>
  <p:tag name="KSO_WM_TEMPLATE_CATEGORY" val="diagram"/>
  <p:tag name="KSO_WM_TEMPLATE_INDEX" val="20205801"/>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12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801_2*m_h_f*1_3_1"/>
  <p:tag name="KSO_WM_TEMPLATE_CATEGORY" val="diagram"/>
  <p:tag name="KSO_WM_TEMPLATE_INDEX" val="20205801"/>
  <p:tag name="KSO_WM_UNIT_LAYERLEVEL" val="1_1_1"/>
  <p:tag name="KSO_WM_TAG_VERSION" val="1.0"/>
  <p:tag name="KSO_WM_BEAUTIFY_FLAG" val="#wm#"/>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 val="13"/>
  <p:tag name="KSO_WM_UNIT_TEXT_FILL_TYPE" val="1"/>
  <p:tag name="KSO_WM_UNIT_USESOURCEFORMAT_APPLY" val="0"/>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5801_2*m_h_i*1_3_1"/>
  <p:tag name="KSO_WM_TEMPLATE_CATEGORY" val="diagram"/>
  <p:tag name="KSO_WM_TEMPLATE_INDEX" val="20205801"/>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0"/>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4"/>
  <p:tag name="KSO_WM_UNIT_ID" val="diagram20205801_2*m_i*1_4"/>
  <p:tag name="KSO_WM_TEMPLATE_CATEGORY" val="diagram"/>
  <p:tag name="KSO_WM_TEMPLATE_INDEX" val="20205801"/>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801_2*m_h_i*1_2_1"/>
  <p:tag name="KSO_WM_TEMPLATE_CATEGORY" val="diagram"/>
  <p:tag name="KSO_WM_TEMPLATE_INDEX" val="20205801"/>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12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801_2*m_h_f*1_2_1"/>
  <p:tag name="KSO_WM_TEMPLATE_CATEGORY" val="diagram"/>
  <p:tag name="KSO_WM_TEMPLATE_INDEX" val="20205801"/>
  <p:tag name="KSO_WM_UNIT_LAYERLEVEL" val="1_1_1"/>
  <p:tag name="KSO_WM_TAG_VERSION" val="1.0"/>
  <p:tag name="KSO_WM_BEAUTIFY_FLAG" val="#wm#"/>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 val="13"/>
  <p:tag name="KSO_WM_UNIT_TEXT_FILL_TYPE" val="1"/>
  <p:tag name="KSO_WM_UNIT_USESOURCEFORMAT_APPLY" val="0"/>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5801_2*m_h_i*1_1_1"/>
  <p:tag name="KSO_WM_TEMPLATE_CATEGORY" val="diagram"/>
  <p:tag name="KSO_WM_TEMPLATE_INDEX" val="20205801"/>
  <p:tag name="KSO_WM_UNIT_LAYERLEVEL" val="1_1_1"/>
  <p:tag name="KSO_WM_TAG_VERSION" val="1.0"/>
  <p:tag name="KSO_WM_BEAUTIFY_FLAG" val=""/>
  <p:tag name="KSO_WM_UNIT_TEXT_FILL_FORE_SCHEMECOLOR_INDEX" val="14"/>
  <p:tag name="KSO_WM_UNIT_TEXT_FILL_TYPE" val="1"/>
  <p:tag name="KSO_WM_UNIT_USESOURCEFORMAT_APPLY" val="0"/>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5801_2*m_h_i*1_1_1"/>
  <p:tag name="KSO_WM_TEMPLATE_CATEGORY" val="diagram"/>
  <p:tag name="KSO_WM_TEMPLATE_INDEX" val="20205801"/>
  <p:tag name="KSO_WM_UNIT_LAYERLEVEL" val="1_1_1"/>
  <p:tag name="KSO_WM_TAG_VERSION" val="1.0"/>
  <p:tag name="KSO_WM_BEAUTIFY_FLAG" val=""/>
  <p:tag name="KSO_WM_UNIT_TEXT_FILL_FORE_SCHEMECOLOR_INDEX" val="14"/>
  <p:tag name="KSO_WM_UNIT_TEXT_FILL_TYPE" val="1"/>
  <p:tag name="KSO_WM_UNIT_USESOURCEFORMAT_APPLY" val="0"/>
</p:tagLst>
</file>

<file path=ppt/tags/tag129.xml><?xml version="1.0" encoding="utf-8"?>
<p:tagLst xmlns:p="http://schemas.openxmlformats.org/presentationml/2006/main">
  <p:tag name="KSO_WM_UNIT_VALUE" val="1015*973"/>
  <p:tag name="KSO_WM_UNIT_HIGHLIGHT" val="0"/>
  <p:tag name="KSO_WM_UNIT_DIAGRAM_ISNUMVISUAL" val="0"/>
  <p:tag name="KSO_WM_UNIT_DIAGRAM_ISREFERUNIT" val="0"/>
  <p:tag name="KSO_WM_UNIT_TYPE" val="d"/>
  <p:tag name="KSO_WM_UNIT_INDEX" val="1"/>
  <p:tag name="KSO_WM_UNIT_ID" val="diagram20209858_1*d*1"/>
  <p:tag name="KSO_WM_TEMPLATE_CATEGORY" val="diagram"/>
  <p:tag name="KSO_WM_TEMPLATE_INDEX" val="20209858"/>
  <p:tag name="KSO_WM_UNIT_LAYERLEVEL" val="1"/>
  <p:tag name="KSO_WM_TAG_VERSION" val="1.0"/>
  <p:tag name="KSO_WM_BEAUTIFY_FLAG" val=""/>
  <p:tag name="KSO_WM_CHIP_GROUPID" val="5e7310da9a230a26b9e88a19"/>
  <p:tag name="KSO_WM_CHIP_XID" val="5e7310da9a230a26b9e88a1a"/>
  <p:tag name="KSO_WM_UNIT_DEC_AREA_ID" val="4c0bb75f0a1e4d8cbd70b9e34bae8c5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d8f4b08c5e54e8c8c7422554ccfd988"/>
  <p:tag name="KSO_WM_UNIT_PLACING_PICTURE" val="dd8f4b08c5e54e8c8c7422554ccfd988"/>
  <p:tag name="KSO_WM_UNIT_SUPPORT_BIG_FONT" val="1"/>
  <p:tag name="KSO_WM_UNIT_SUPPORT_UNIT_TYPE" val="[&quot;d&quot;,&quot;α&quot;,&quot;β&quot;,&quot;θ&quot;]"/>
  <p:tag name="KSO_WM_TEMPLATE_ASSEMBLE_XID" val="638896a10c9383becde4cd50"/>
  <p:tag name="KSO_WM_TEMPLATE_ASSEMBLE_GROUPID" val="638896a10c9383becde4cd50"/>
  <p:tag name="KSO_WM_UNIT_PLACING_PICTURE_USER_VIEWPORT" val="{&quot;height&quot;:2655,&quot;width&quot;:3881}"/>
  <p:tag name="KSO_WM_UNIT_PLACING_PICTURE_INFO" val="{&quot;code&quot;:&quot;aB&quot;,&quot;full_picture&quot;:true,&quot;last_full_picture&quot;:&quot;aB&quot;,&quot;margin&quot;:{&quot;bottom&quot;:31.766804627563452,&quot;top&quot;:31.118286555786547},&quot;scheme&quot;:&quot;3-0&quot;,&quot;spacing&quot;:5}"/>
  <p:tag name="KSO_WM_UNIT_PLACING_PICTURE_USER_VIEWPORT_SMARTMENU" val="{&quot;height&quot;:4598.858776998412,&quot;width&quot;:6712.324898142608}"/>
  <p:tag name="KSO_WM_UNIT_PLACING_PICTURE_USER_RELATIVERECTANGLE_SMARTMENU" val="{&quot;bottom&quot;:0,&quot;left&quot;:0,&quot;right&quot;:0,&quot;top&quot;:0}"/>
  <p:tag name="KSO_WM_UNIT_PLACING_PICTURE_COLLAGE_VIEWPORT" val="{&quot;height&quot;:2577.9209979209977,&quot;width&quot;:3761.8149688149683}"/>
</p:tagLst>
</file>

<file path=ppt/tags/tag13.xml><?xml version="1.0" encoding="utf-8"?>
<p:tagLst xmlns:p="http://schemas.openxmlformats.org/presentationml/2006/main">
  <p:tag name="KSO_WM_UNIT_BLOCK" val="0"/>
  <p:tag name="KSO_WM_UNIT_DEC_AREA_ID" val="df33868144d9440a87c97ed2dab244e3"/>
  <p:tag name="KSO_WM_UNIT_HIGHLIGHT" val="0"/>
  <p:tag name="KSO_WM_UNIT_COMPATIBLE" val="0"/>
  <p:tag name="KSO_WM_UNIT_DIAGRAM_ISNUMVISUAL" val="0"/>
  <p:tag name="KSO_WM_UNIT_DIAGRAM_ISREFERUNIT" val="0"/>
  <p:tag name="KSO_WM_UNIT_TYPE" val="i"/>
  <p:tag name="KSO_WM_UNIT_INDEX" val="2"/>
  <p:tag name="KSO_WM_UNIT_ID" val="diagram20212339_1*i*2"/>
  <p:tag name="KSO_WM_TEMPLATE_CATEGORY" val="diagram"/>
  <p:tag name="KSO_WM_TEMPLATE_INDEX" val="20212339"/>
  <p:tag name="KSO_WM_UNIT_LAYERLEVEL" val="1"/>
  <p:tag name="KSO_WM_TAG_VERSION" val="1.0"/>
  <p:tag name="KSO_WM_BEAUTIFY_FLAG" val="#wm#"/>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2d24991f3c142e57c6f7ef"/>
  <p:tag name="KSO_WM_CHIP_XID" val="5f2d24991f3c142e57c6f7f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64"/>
  <p:tag name="KSO_WM_TEMPLATE_ASSEMBLE_XID" val="60656f4e4054ed1e2fb80794"/>
  <p:tag name="KSO_WM_TEMPLATE_ASSEMBLE_GROUPID" val="60656f4e4054ed1e2fb80794"/>
</p:tagLst>
</file>

<file path=ppt/tags/tag130.xml><?xml version="1.0" encoding="utf-8"?>
<p:tagLst xmlns:p="http://schemas.openxmlformats.org/presentationml/2006/main">
  <p:tag name="KSO_WM_TEMPLATE_CATEGORY" val="diagram"/>
  <p:tag name="KSO_WM_TEMPLATE_INDEX" val="20209858"/>
  <p:tag name="KSO_WM_TAG_VERSION" val="1.0"/>
  <p:tag name="KSO_WM_SLIDE_ID" val="diagram20209858_1"/>
  <p:tag name="KSO_WM_SLIDE_INDEX" val="1"/>
  <p:tag name="KSO_WM_SLIDE_ITEM_CNT" val="3"/>
  <p:tag name="KSO_WM_SLIDE_LAYOUT" val="a_d_f"/>
  <p:tag name="KSO_WM_SLIDE_LAYOUT_CNT" val="1_1_1"/>
  <p:tag name="KSO_WM_SLIDE_TYPE" val="text"/>
  <p:tag name="KSO_WM_BEAUTIFY_FLAG" val="#wm#"/>
  <p:tag name="KSO_WM_SLIDE_POSITION" val="0*48"/>
  <p:tag name="KSO_WM_SLIDE_SIZE" val="960*492"/>
  <p:tag name="KSO_WM_TEMPLATE_SUBCATEGORY" val="21"/>
  <p:tag name="KSO_WM_TEMPLATE_MASTER_TYPE" val="0"/>
  <p:tag name="KSO_WM_TEMPLATE_COLOR_TYPE" val="1"/>
  <p:tag name="KSO_WM_SLIDE_SUBTYPE" val="picTxt"/>
  <p:tag name="KSO_WM_SLIDE_LAYOUT_INFO" val="{&quot;id&quot;:&quot;2022-12-01T19:57:21&quot;,&quot;maxSize&quot;:{&quot;size1&quot;:29.810836223319725},&quot;minSize&quot;:{&quot;size1&quot;:29.810836223319725},&quot;normalSize&quot;:{&quot;size1&quot;:29.810836223319725},&quot;subLayout&quot;:[{&quot;id&quot;:&quot;2022-12-01T19:57:21&quot;,&quot;margin&quot;:{&quot;bottom&quot;:1.2699999809265137,&quot;left&quot;:1.6929999589920044,&quot;right&quot;:1.6929999589920044,&quot;top&quot;:1.2699999809265137},&quot;type&quot;:0},{&quot;backgroundInfo&quot;:[{&quot;bottom&quot;:0,&quot;bottomAbs&quot;:false,&quot;left&quot;:0,&quot;leftAbs&quot;:false,&quot;right&quot;:0,&quot;rightAbs&quot;:false,&quot;top&quot;:0,&quot;topAbs&quot;:false,&quot;type&quot;:&quot;bottomTop&quot;}],&quot;direction&quot;:1,&quot;id&quot;:&quot;2022-12-01T19:57:21&quot;,&quot;maxSize&quot;:{&quot;size1&quot;:66.19969244003296},&quot;minSize&quot;:{&quot;size1&quot;:38.799692440032956},&quot;normalSize&quot;:{&quot;size1&quot;:40.41844244003296},&quot;subLayout&quot;:[{&quot;id&quot;:&quot;2022-12-01T19:57:21&quot;,&quot;margin&quot;:{&quot;bottom&quot;:1.6929999589920044,&quot;left&quot;:1.6929999589920044,&quot;right&quot;:1.6670000553131104,&quot;top&quot;:1.7289999723434448},&quot;type&quot;:0},{&quot;id&quot;:&quot;2022-12-01T19:57:21&quot;,&quot;margin&quot;:{&quot;bottom&quot;:1.6929999589920044,&quot;left&quot;:0.02600000612437725,&quot;right&quot;:1.6929999589920044,&quot;top&quot;:1.7289999723434448},&quot;type&quot;:0}],&quot;type&quot;:0}],&quot;type&quot;:0}"/>
  <p:tag name="KSO_WM_SLIDE_BACKGROUND" val="[&quot;bottomTop&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da9c7aa51720c6c8f4f50"/>
  <p:tag name="KSO_WM_CHIP_FILLPROP" val="[[{&quot;text_align&quot;:&quot;cm&quot;,&quot;text_direction&quot;:&quot;horizontal&quot;,&quot;support_big_font&quot;:false,&quot;picture_toward&quot;:0,&quot;picture_dockside&quot;:[],&quot;fill_id&quot;:&quot;3580e29b016b4dcda3286bb0b882052d&quot;,&quot;fill_align&quot;:&quot;cm&quot;,&quot;chip_types&quot;:[&quot;header&quot;]},{&quot;text_align&quot;:&quot;lm&quot;,&quot;text_direction&quot;:&quot;horizontal&quot;,&quot;support_features&quot;:[&quot;collage&quot;,&quot;carousel&quot;],&quot;support_big_font&quot;:true,&quot;picture_toward&quot;:0,&quot;picture_dockside&quot;:[],&quot;fill_id&quot;:&quot;25688265ffd74483ae74c58af25f9c18&quot;,&quot;fill_align&quot;:&quot;lm&quot;,&quot;chip_types&quot;:[&quot;diagram&quot;,&quot;pictext&quot;,&quot;text&quot;,&quot;picture&quot;,&quot;chart&quot;,&quot;table&quot;,&quot;video&quot;]},{&quot;text_align&quot;:&quot;lm&quot;,&quot;text_direction&quot;:&quot;horizontal&quot;,&quot;support_features&quot;:[&quot;collage&quot;,&quot;carousel&quot;],&quot;support_big_font&quot;:true,&quot;picture_toward&quot;:0,&quot;picture_dockside&quot;:[],&quot;fill_id&quot;:&quot;e491dc5185054151a9aa8f4d9f859d53&quot;,&quot;fill_align&quot;:&quot;lm&quot;,&quot;chip_types&quot;:[&quot;pictext&quot;,&quot;text&quot;,&quot;picture&quot;,&quot;chart&quot;,&quot;table&quot;,&quot;video&quot;]}]]"/>
  <p:tag name="KSO_WM_CHIP_DECFILLPROP" val="[]"/>
  <p:tag name="KSO_WM_CHIP_GROUPID" val="5eeda9c7aa51720c6c8f4f4f"/>
  <p:tag name="KSO_WM_SLIDE_BK_DARK_LIGHT" val="2"/>
  <p:tag name="KSO_WM_SLIDE_BACKGROUND_TYPE" val="bottomTop"/>
  <p:tag name="KSO_WM_SLIDE_SUPPORT_FEATURE_TYPE" val="3"/>
  <p:tag name="KSO_WM_TEMPLATE_ASSEMBLE_XID" val="638896a10c9383becde4cd50"/>
  <p:tag name="KSO_WM_TEMPLATE_ASSEMBLE_GROUPID" val="638896a10c9383becde4cd50"/>
</p:tagLst>
</file>

<file path=ppt/tags/tag131.xml><?xml version="1.0" encoding="utf-8"?>
<p:tagLst xmlns:p="http://schemas.openxmlformats.org/presentationml/2006/main">
  <p:tag name="KSO_WM_UNIT_PICTURE_TOWARD" val="1"/>
  <p:tag name="KSO_WM_UNIT_VALUE" val="1227*1227"/>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765_1*ζ_h_d*1_1_1"/>
  <p:tag name="KSO_WM_TEMPLATE_CATEGORY" val="diagram"/>
  <p:tag name="KSO_WM_TEMPLATE_INDEX" val="20215765"/>
  <p:tag name="KSO_WM_UNIT_LAYERLEVEL" val="1_1_1"/>
  <p:tag name="KSO_WM_TAG_VERSION" val="1.0"/>
  <p:tag name="KSO_WM_BEAUTIFY_FLAG" val="#wm#"/>
  <p:tag name="KSO_WM_UNIT_DIAGRAM_MODELTYPE" val="creativePicture"/>
  <p:tag name="KSO_WM_UNIT_USESOURCEFORMAT_APPLY" val="0"/>
</p:tagLst>
</file>

<file path=ppt/tags/tag132.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7_1*a*1"/>
  <p:tag name="KSO_WM_TEMPLATE_CATEGORY" val="diagram"/>
  <p:tag name="KSO_WM_TEMPLATE_INDEX" val="20217057"/>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67b77358e78a412590a2ef6cdc379c5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feaab78ef3944e5a8385e86db420fe8e"/>
  <p:tag name="KSO_WM_UNIT_TEXT_FILL_FORE_SCHEMECOLOR_INDEX_BRIGHTNESS" val="0"/>
  <p:tag name="KSO_WM_UNIT_TEXT_FILL_FORE_SCHEMECOLOR_INDEX" val="13"/>
  <p:tag name="KSO_WM_UNIT_TEXT_FILL_TYPE" val="1"/>
  <p:tag name="KSO_WM_TEMPLATE_ASSEMBLE_XID" val="606570484054ed1e2fb814b4"/>
  <p:tag name="KSO_WM_TEMPLATE_ASSEMBLE_GROUPID" val="606570484054ed1e2fb814b4"/>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825_2*m_h_i*1_1_1"/>
  <p:tag name="KSO_WM_TEMPLATE_CATEGORY" val="diagram"/>
  <p:tag name="KSO_WM_TEMPLATE_INDEX" val="20205825"/>
  <p:tag name="KSO_WM_UNIT_LAYERLEVEL" val="1_1_1"/>
  <p:tag name="KSO_WM_TAG_VERSION" val="1.0"/>
  <p:tag name="KSO_WM_BEAUTIFY_FLAG" val="#wm#"/>
  <p:tag name="KSO_WM_UNIT_TEXT_FILL_FORE_SCHEMECOLOR_INDEX" val="2"/>
  <p:tag name="KSO_WM_UNIT_TEXT_FILL_TYPE" val="1"/>
  <p:tag name="KSO_WM_UNIT_USESOURCEFORMAT_APPLY" val="0"/>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5825_2*m_h_i*1_1_1"/>
  <p:tag name="KSO_WM_TEMPLATE_CATEGORY" val="diagram"/>
  <p:tag name="KSO_WM_TEMPLATE_INDEX" val="20205825"/>
  <p:tag name="KSO_WM_UNIT_LAYERLEVEL" val="1_1_1"/>
  <p:tag name="KSO_WM_TAG_VERSION" val="1.0"/>
  <p:tag name="KSO_WM_BEAUTIFY_FLAG" val="#wm#"/>
  <p:tag name="KSO_WM_UNIT_TEXT_FILL_FORE_SCHEMECOLOR_INDEX" val="16"/>
  <p:tag name="KSO_WM_UNIT_TEXT_FILL_TYPE" val="1"/>
  <p:tag name="KSO_WM_UNIT_USESOURCEFORMAT_APPLY" val="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825_2*m_h_i*1_2_1"/>
  <p:tag name="KSO_WM_TEMPLATE_CATEGORY" val="diagram"/>
  <p:tag name="KSO_WM_TEMPLATE_INDEX" val="20205825"/>
  <p:tag name="KSO_WM_UNIT_LAYERLEVEL" val="1_1_1"/>
  <p:tag name="KSO_WM_TAG_VERSION" val="1.0"/>
  <p:tag name="KSO_WM_BEAUTIFY_FLAG" val="#wm#"/>
  <p:tag name="KSO_WM_UNIT_TEXT_FILL_FORE_SCHEMECOLOR_INDEX" val="2"/>
  <p:tag name="KSO_WM_UNIT_TEXT_FILL_TYPE" val="1"/>
  <p:tag name="KSO_WM_UNIT_USESOURCEFORMAT_APPLY" val="0"/>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20205825_2*m_h_i*1_2_1"/>
  <p:tag name="KSO_WM_TEMPLATE_CATEGORY" val="diagram"/>
  <p:tag name="KSO_WM_TEMPLATE_INDEX" val="20205825"/>
  <p:tag name="KSO_WM_UNIT_LAYERLEVEL" val="1_1_1"/>
  <p:tag name="KSO_WM_TAG_VERSION" val="1.0"/>
  <p:tag name="KSO_WM_BEAUTIFY_FLAG" val="#wm#"/>
  <p:tag name="KSO_WM_UNIT_TEXT_FILL_FORE_SCHEMECOLOR_INDEX" val="16"/>
  <p:tag name="KSO_WM_UNIT_TEXT_FILL_TYPE" val="1"/>
  <p:tag name="KSO_WM_UNIT_USESOURCEFORMAT_APPLY" val="0"/>
</p:tagLst>
</file>

<file path=ppt/tags/tag13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825_2*m_h_f*1_1_1"/>
  <p:tag name="KSO_WM_TEMPLATE_CATEGORY" val="diagram"/>
  <p:tag name="KSO_WM_TEMPLATE_INDEX" val="20205825"/>
  <p:tag name="KSO_WM_UNIT_LAYERLEVEL" val="1_1_1"/>
  <p:tag name="KSO_WM_TAG_VERSION" val="1.0"/>
  <p:tag name="KSO_WM_BEAUTIFY_FLAG" val="#wm#"/>
  <p:tag name="KSO_WM_UNIT_PRESET_TEXT" val="单击此处输入你的正文，为了最终演示发布的良好效果，请尽量言简意赅的阐述观点；根据需要可酌情增减文字，以便观者可以准确理解您所传达的信息。为了表达清晰，最终演示发布的良好效果，请尽量言简意赅的阐述观点。"/>
  <p:tag name="KSO_WM_UNIT_TEXT_FILL_FORE_SCHEMECOLOR_INDEX" val="13"/>
  <p:tag name="KSO_WM_UNIT_TEXT_FILL_TYPE" val="1"/>
  <p:tag name="KSO_WM_UNIT_USESOURCEFORMAT_APPLY" val="0"/>
</p:tagLst>
</file>

<file path=ppt/tags/tag1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825_2*m_h_f*1_2_1"/>
  <p:tag name="KSO_WM_TEMPLATE_CATEGORY" val="diagram"/>
  <p:tag name="KSO_WM_TEMPLATE_INDEX" val="20205825"/>
  <p:tag name="KSO_WM_UNIT_LAYERLEVEL" val="1_1_1"/>
  <p:tag name="KSO_WM_TAG_VERSION" val="1.0"/>
  <p:tag name="KSO_WM_BEAUTIFY_FLAG" val="#wm#"/>
  <p:tag name="KSO_WM_UNIT_PRESET_TEXT" val="单击此处输入你的正文，为了最终演示发布的良好效果，请尽量言简意赅的阐述观点；根据需要可酌情增减文字，以便观者可以准确理解您所传达的信息。为了表达清晰，最终演示发布的良好效果，请尽量言简意赅的阐述观点。"/>
  <p:tag name="KSO_WM_UNIT_TEXT_FILL_FORE_SCHEMECOLOR_INDEX" val="13"/>
  <p:tag name="KSO_WM_UNIT_TEXT_FILL_TYPE" val="1"/>
  <p:tag name="KSO_WM_UNIT_USESOURCEFORMAT_APPLY" val="0"/>
</p:tagLst>
</file>

<file path=ppt/tags/tag139.xml><?xml version="1.0" encoding="utf-8"?>
<p:tagLst xmlns:p="http://schemas.openxmlformats.org/presentationml/2006/main">
  <p:tag name="KSO_WM_TEMPLATE_CATEGORY" val="diagram"/>
  <p:tag name="KSO_WM_TEMPLATE_INDEX" val="20217057"/>
  <p:tag name="KSO_WM_TAG_VERSION" val="1.0"/>
  <p:tag name="KSO_WM_SLIDE_ID" val="diagram20217057_1"/>
  <p:tag name="KSO_WM_SLIDE_INDEX" val="1"/>
  <p:tag name="KSO_WM_SLIDE_ITEM_CNT" val="2"/>
  <p:tag name="KSO_WM_SLIDE_LAYOUT" val="a_d_f"/>
  <p:tag name="KSO_WM_SLIDE_LAYOUT_CNT" val="1_1_1"/>
  <p:tag name="KSO_WM_SLIDE_TYPE" val="text"/>
  <p:tag name="KSO_WM_BEAUTIFY_FLAG" val="#wm#"/>
  <p:tag name="KSO_WM_SLIDE_POSITION" val="72*95"/>
  <p:tag name="KSO_WM_SLIDE_SIZE" val="816*348"/>
  <p:tag name="KSO_WM_SLIDE_LAYOUT_INFO" val="{&quot;direction&quot;:1,&quot;id&quot;:&quot;2021-04-01T16:15:56&quot;,&quot;maxSize&quot;:{&quot;size1&quot;:57.02288801670075},&quot;minSize&quot;:{&quot;size1&quot;:34.62288801670074},&quot;normalSize&quot;:{&quot;size1&quot;:54.93538801670074},&quot;subLayout&quot;:[{&quot;id&quot;:&quot;2021-04-01T16:15:56&quot;,&quot;margin&quot;:{&quot;bottom&quot;:1.6929999589920044,&quot;left&quot;:1.6929999589920044,&quot;right&quot;:0.02600000612437725,&quot;top&quot;:1.6929999589920044},&quot;type&quot;:0},{&quot;id&quot;:&quot;2021-04-01T16:15:56&quot;,&quot;maxSize&quot;:{&quot;size1&quot;:55.56979970346998},&quot;minSize&quot;:{&quot;size1&quot;:19.969799703469985},&quot;normalSize&quot;:{&quot;size1&quot;:21.86979970346998},&quot;subLayout&quot;:[{&quot;id&quot;:&quot;2021-04-01T16:15:56&quot;,&quot;margin&quot;:{&quot;bottom&quot;:0.02600000612437725,&quot;left&quot;:1.690999984741211,&quot;right&quot;:2.5149998664855957,&quot;top&quot;:1.6929999589920044},&quot;type&quot;:0},{&quot;id&quot;:&quot;2021-04-01T16:15:56&quot;,&quot;margin&quot;:{&quot;bottom&quot;:1.6929999589920044,&quot;left&quot;:1.690999984741211,&quot;right&quot;:2.5149998664855957,&quot;top&quot;:0.8199999928474426},&quot;type&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a50998712faa657a756"/>
  <p:tag name="KSO_WM_CHIP_FILLPROP" val="[[{&quot;text_align&quot;:&quot;cm&quot;,&quot;text_direction&quot;:&quot;horizontal&quot;,&quot;support_features&quot;:[&quot;creativepic&quot;],&quot;support_big_font&quot;:false,&quot;picture_toward&quot;:1,&quot;picture_dockside&quot;:[],&quot;fill_id&quot;:&quot;a412ec61b47f4bfe9e5c81c35b54a6b4&quot;,&quot;fill_align&quot;:&quot;cm&quot;,&quot;chip_types&quot;:[&quot;picture&quot;]},{&quot;text_align&quot;:&quot;lb&quot;,&quot;text_direction&quot;:&quot;horizontal&quot;,&quot;support_big_font&quot;:false,&quot;picture_toward&quot;:0,&quot;picture_dockside&quot;:[],&quot;fill_id&quot;:&quot;5cb92c8a3b8149649945ce43e7d43924&quot;,&quot;fill_align&quot;:&quot;lb&quot;,&quot;chip_types&quot;:[&quot;text&quot;,&quot;header&quot;]},{&quot;text_align&quot;:&quot;lt&quot;,&quot;text_direction&quot;:&quot;horizontal&quot;,&quot;support_big_font&quot;:false,&quot;picture_toward&quot;:0,&quot;picture_dockside&quot;:[],&quot;fill_id&quot;:&quot;619ad5830d4a44d39cb831fc54ce2e31&quot;,&quot;fill_align&quot;:&quot;lt&quot;,&quot;chip_types&quot;:[&quot;text&quot;]}]]"/>
  <p:tag name="KSO_WM_CHIP_DECFILLPROP" val="[]"/>
  <p:tag name="KSO_WM_TEMPLATE_SUBCATEGORY" val="21"/>
  <p:tag name="KSO_WM_TEMPLATE_MASTER_TYPE" val="0"/>
  <p:tag name="KSO_WM_TEMPLATE_COLOR_TYPE" val="1"/>
  <p:tag name="KSO_WM_CHIP_GROUPID" val="5facfa50998712faa657a755"/>
  <p:tag name="KSO_WM_SLIDE_BK_DARK_LIGHT" val="2"/>
  <p:tag name="KSO_WM_SLIDE_BACKGROUND_TYPE" val="general"/>
  <p:tag name="KSO_WM_SLIDE_SUPPORT_FEATURE_TYPE" val="8"/>
  <p:tag name="KSO_WM_SLIDE_SUBTYPE" val="picTxt"/>
  <p:tag name="KSO_WM_TEMPLATE_ASSEMBLE_XID" val="606570484054ed1e2fb814b4"/>
  <p:tag name="KSO_WM_TEMPLATE_ASSEMBLE_GROUPID" val="606570484054ed1e2fb814b4"/>
</p:tagLst>
</file>

<file path=ppt/tags/tag1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339_1*f*1"/>
  <p:tag name="KSO_WM_TEMPLATE_CATEGORY" val="diagram"/>
  <p:tag name="KSO_WM_TEMPLATE_INDEX" val="20212339"/>
  <p:tag name="KSO_WM_UNIT_LAYERLEVEL" val="1"/>
  <p:tag name="KSO_WM_TAG_VERSION" val="1.0"/>
  <p:tag name="KSO_WM_BEAUTIFY_FLAG" val="#wm#"/>
  <p:tag name="KSO_WM_UNIT_DEFAULT_FONT" val="14;20;2"/>
  <p:tag name="KSO_WM_UNIT_BLOCK" val="0"/>
  <p:tag name="KSO_WM_UNIT_VALUE" val="66"/>
  <p:tag name="KSO_WM_UNIT_SHOW_EDIT_AREA_INDICATION" val="1"/>
  <p:tag name="KSO_WM_CHIP_GROUPID" val="5e6b05596848fb12bee65ac8"/>
  <p:tag name="KSO_WM_CHIP_XID" val="5e6b05596848fb12bee65aca"/>
  <p:tag name="KSO_WM_UNIT_DEC_AREA_ID" val="e46adb09d109438480f1695a8b789d6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834ade6affa4aecaac53510877ebd5f"/>
  <p:tag name="KSO_WM_UNIT_SUPPORT_BIG_FONT" val="1"/>
  <p:tag name="KSO_WM_UNIT_TEXT_FILL_FORE_SCHEMECOLOR_INDEX_BRIGHTNESS" val="0.25"/>
  <p:tag name="KSO_WM_UNIT_TEXT_FILL_FORE_SCHEMECOLOR_INDEX" val="13"/>
  <p:tag name="KSO_WM_UNIT_TEXT_FILL_TYPE" val="1"/>
  <p:tag name="KSO_WM_TEMPLATE_ASSEMBLE_XID" val="60656f4e4054ed1e2fb80794"/>
  <p:tag name="KSO_WM_TEMPLATE_ASSEMBLE_GROUPID" val="60656f4e4054ed1e2fb80794"/>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3260_1*i*1"/>
  <p:tag name="KSO_WM_TEMPLATE_CATEGORY" val="diagram"/>
  <p:tag name="KSO_WM_TEMPLATE_INDEX" val="20213260"/>
  <p:tag name="KSO_WM_UNIT_LAYERLEVEL" val="1"/>
  <p:tag name="KSO_WM_TAG_VERSION" val="1.0"/>
  <p:tag name="KSO_WM_BEAUTIFY_FLAG" val="#wm#"/>
  <p:tag name="KSO_WM_UNIT_BLOCK" val="0"/>
  <p:tag name="KSO_WM_UNIT_SM_LIMIT_TYPE" val="0"/>
  <p:tag name="KSO_WM_UNIT_DEC_AREA_ID" val="326b15725c6e4b37addcf01a4a656b7b"/>
  <p:tag name="KSO_WM_UNIT_DECORATE_INFO" val="{&quot;DecorateInfoH&quot;:{&quot;IsAbs&quot;:true},&quot;DecorateInfoW&quot;:{&quot;IsAbs&quot;:true},&quot;DecorateInfoX&quot;:{&quot;IsAbs&quot;:true,&quot;Pos&quot;:1},&quot;DecorateInfoY&quot;:{&quot;IsAbs&quot;:true,&quot;Pos&quot;:0},&quot;ReferentInfo&quot;:{&quot;Id&quot;:&quot;2e8660359a0b49b5a6abbe617136ae51&quot;,&quot;X&quot;:{&quot;Pos&quot;:1},&quot;Y&quot;:{&quot;Pos&quot;:2}},&quot;whChangeMode&quot;:0}"/>
  <p:tag name="KSO_WM_CHIP_GROUPID" val="5f5ee1ca4d6848d78f644aed"/>
  <p:tag name="KSO_WM_CHIP_XID" val="5f69675f553136823a5e620c"/>
  <p:tag name="KSO_WM_UNIT_LINE_FORE_SCHEMECOLOR_INDEX_BRIGHTNESS" val="0"/>
  <p:tag name="KSO_WM_UNIT_LINE_FORE_SCHEMECOLOR_INDEX" val="13"/>
  <p:tag name="KSO_WM_UNIT_LINE_FILL_TYPE" val="2"/>
  <p:tag name="KSO_WM_TEMPLATE_ASSEMBLE_XID" val="60656ed84054ed1e2fb80083"/>
  <p:tag name="KSO_WM_TEMPLATE_ASSEMBLE_GROUPID" val="60656ed84054ed1e2fb80083"/>
</p:tagLst>
</file>

<file path=ppt/tags/tag141.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13260_1*a*1"/>
  <p:tag name="KSO_WM_TEMPLATE_CATEGORY" val="diagram"/>
  <p:tag name="KSO_WM_TEMPLATE_INDEX" val="2021326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4c368da7f424e65bff79e1be5a2b3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bb2708f176db48949e7882407c9e59de"/>
  <p:tag name="KSO_WM_UNIT_TEXT_FILL_FORE_SCHEMECOLOR_INDEX_BRIGHTNESS" val="0"/>
  <p:tag name="KSO_WM_UNIT_TEXT_FILL_FORE_SCHEMECOLOR_INDEX" val="13"/>
  <p:tag name="KSO_WM_UNIT_TEXT_FILL_TYPE" val="1"/>
  <p:tag name="KSO_WM_TEMPLATE_ASSEMBLE_XID" val="60656ed84054ed1e2fb80083"/>
  <p:tag name="KSO_WM_TEMPLATE_ASSEMBLE_GROUPID" val="60656ed84054ed1e2fb80083"/>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6438_1*l_h_i*1_2_1"/>
  <p:tag name="KSO_WM_TEMPLATE_CATEGORY" val="diagram"/>
  <p:tag name="KSO_WM_TEMPLATE_INDEX" val="20216438"/>
  <p:tag name="KSO_WM_UNIT_LAYERLEVEL" val="1_1_1"/>
  <p:tag name="KSO_WM_TAG_VERSION" val="1.0"/>
  <p:tag name="KSO_WM_BEAUTIFY_FLAG" val="#wm#"/>
  <p:tag name="KSO_WM_UNIT_FILL_FORE_SCHEMECOLOR_INDEX_BRIGHTNESS" val="-0.1"/>
  <p:tag name="KSO_WM_UNIT_FILL_FORE_SCHEMECOLOR_INDEX" val="14"/>
  <p:tag name="KSO_WM_UNIT_FILL_TYPE" val="1"/>
  <p:tag name="KSO_WM_UNIT_USESOURCEFORMAT_APPLY" val="0"/>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6438_1*l_h_i*1_2_2"/>
  <p:tag name="KSO_WM_TEMPLATE_CATEGORY" val="diagram"/>
  <p:tag name="KSO_WM_TEMPLATE_INDEX" val="20216438"/>
  <p:tag name="KSO_WM_UNIT_LAYERLEVEL" val="1_1_1"/>
  <p:tag name="KSO_WM_TAG_VERSION" val="1.0"/>
  <p:tag name="KSO_WM_BEAUTIFY_FLAG" val="#wm#"/>
  <p:tag name="KSO_WM_UNIT_FILL_FORE_SCHEMECOLOR_INDEX_BRIGHTNESS" val="-0.25"/>
  <p:tag name="KSO_WM_UNIT_FILL_FORE_SCHEMECOLOR_INDEX" val="6"/>
  <p:tag name="KSO_WM_UNIT_FILL_TYPE" val="1"/>
  <p:tag name="KSO_WM_UNIT_USESOURCEFORMAT_APPLY" val="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6438_1*l_h_i*1_2_3"/>
  <p:tag name="KSO_WM_TEMPLATE_CATEGORY" val="diagram"/>
  <p:tag name="KSO_WM_TEMPLATE_INDEX" val="2021643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USESOURCEFORMAT_APPLY" val="0"/>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16438_1*l_h_i*1_2_4"/>
  <p:tag name="KSO_WM_TEMPLATE_CATEGORY" val="diagram"/>
  <p:tag name="KSO_WM_TEMPLATE_INDEX" val="20216438"/>
  <p:tag name="KSO_WM_UNIT_LAYERLEVEL" val="1_1_1"/>
  <p:tag name="KSO_WM_TAG_VERSION" val="1.0"/>
  <p:tag name="KSO_WM_BEAUTIFY_FLAG" val="#wm#"/>
  <p:tag name="KSO_WM_UNIT_FILL_FORE_SCHEMECOLOR_INDEX_BRIGHTNESS" val="-0.25"/>
  <p:tag name="KSO_WM_UNIT_FILL_FORE_SCHEMECOLOR_INDEX" val="6"/>
  <p:tag name="KSO_WM_UNIT_FILL_TYPE" val="1"/>
  <p:tag name="KSO_WM_UNIT_USESOURCEFORMAT_APPLY" val="0"/>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6438_1*l_h_i*1_1_1"/>
  <p:tag name="KSO_WM_TEMPLATE_CATEGORY" val="diagram"/>
  <p:tag name="KSO_WM_TEMPLATE_INDEX" val="20216438"/>
  <p:tag name="KSO_WM_UNIT_LAYERLEVEL" val="1_1_1"/>
  <p:tag name="KSO_WM_TAG_VERSION" val="1.0"/>
  <p:tag name="KSO_WM_BEAUTIFY_FLAG" val="#wm#"/>
  <p:tag name="KSO_WM_UNIT_FILL_FORE_SCHEMECOLOR_INDEX_BRIGHTNESS" val="-0.1"/>
  <p:tag name="KSO_WM_UNIT_FILL_FORE_SCHEMECOLOR_INDEX" val="14"/>
  <p:tag name="KSO_WM_UNIT_FILL_TYPE" val="1"/>
  <p:tag name="KSO_WM_UNIT_USESOURCEFORMAT_APPLY" val="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6438_1*l_h_i*1_1_2"/>
  <p:tag name="KSO_WM_TEMPLATE_CATEGORY" val="diagram"/>
  <p:tag name="KSO_WM_TEMPLATE_INDEX" val="20216438"/>
  <p:tag name="KSO_WM_UNIT_LAYERLEVEL" val="1_1_1"/>
  <p:tag name="KSO_WM_TAG_VERSION" val="1.0"/>
  <p:tag name="KSO_WM_BEAUTIFY_FLAG" val="#wm#"/>
  <p:tag name="KSO_WM_UNIT_FILL_FORE_SCHEMECOLOR_INDEX_BRIGHTNESS" val="-0.25"/>
  <p:tag name="KSO_WM_UNIT_FILL_FORE_SCHEMECOLOR_INDEX" val="5"/>
  <p:tag name="KSO_WM_UNIT_FILL_TYPE" val="1"/>
  <p:tag name="KSO_WM_UNIT_USESOURCEFORMAT_APPLY" val="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16438_1*l_h_i*1_1_3"/>
  <p:tag name="KSO_WM_TEMPLATE_CATEGORY" val="diagram"/>
  <p:tag name="KSO_WM_TEMPLATE_INDEX" val="2021643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USESOURCEFORMAT_APPLY" val="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16438_1*l_h_i*1_1_4"/>
  <p:tag name="KSO_WM_TEMPLATE_CATEGORY" val="diagram"/>
  <p:tag name="KSO_WM_TEMPLATE_INDEX" val="20216438"/>
  <p:tag name="KSO_WM_UNIT_LAYERLEVEL" val="1_1_1"/>
  <p:tag name="KSO_WM_TAG_VERSION" val="1.0"/>
  <p:tag name="KSO_WM_BEAUTIFY_FLAG" val="#wm#"/>
  <p:tag name="KSO_WM_UNIT_FILL_FORE_SCHEMECOLOR_INDEX_BRIGHTNESS" val="-0.25"/>
  <p:tag name="KSO_WM_UNIT_FILL_FORE_SCHEMECOLOR_INDEX" val="5"/>
  <p:tag name="KSO_WM_UNIT_FILL_TYPE" val="1"/>
  <p:tag name="KSO_WM_UNIT_USESOURCEFORMAT_APPLY" val="0"/>
</p:tagLst>
</file>

<file path=ppt/tags/tag15.xml><?xml version="1.0" encoding="utf-8"?>
<p:tagLst xmlns:p="http://schemas.openxmlformats.org/presentationml/2006/main">
  <p:tag name="KSO_WM_UNIT_VALUE" val="1904*1396"/>
  <p:tag name="KSO_WM_UNIT_HIGHLIGHT" val="0"/>
  <p:tag name="KSO_WM_UNIT_COMPATIBLE" val="0"/>
  <p:tag name="KSO_WM_UNIT_DIAGRAM_ISNUMVISUAL" val="0"/>
  <p:tag name="KSO_WM_UNIT_DIAGRAM_ISREFERUNIT" val="0"/>
  <p:tag name="KSO_WM_UNIT_TYPE" val="d"/>
  <p:tag name="KSO_WM_UNIT_INDEX" val="1"/>
  <p:tag name="KSO_WM_UNIT_ID" val="diagram20212339_1*d*1"/>
  <p:tag name="KSO_WM_TEMPLATE_CATEGORY" val="diagram"/>
  <p:tag name="KSO_WM_TEMPLATE_INDEX" val="20212339"/>
  <p:tag name="KSO_WM_UNIT_LAYERLEVEL" val="1"/>
  <p:tag name="KSO_WM_TAG_VERSION" val="1.0"/>
  <p:tag name="KSO_WM_BEAUTIFY_FLAG" val="#wm#"/>
  <p:tag name="KSO_WM_CHIP_GROUPID" val="5e7310da9a230a26b9e88a19"/>
  <p:tag name="KSO_WM_CHIP_XID" val="5e7310da9a230a26b9e88a1a"/>
  <p:tag name="KSO_WM_UNIT_DEC_AREA_ID" val="78905461aed54472b00757b65e7fd05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d1ca785e82c43748d8e28e0f72fd0dd"/>
  <p:tag name="KSO_WM_TEMPLATE_ASSEMBLE_XID" val="60656f4e4054ed1e2fb80794"/>
  <p:tag name="KSO_WM_TEMPLATE_ASSEMBLE_GROUPID" val="60656f4e4054ed1e2fb80794"/>
</p:tagLst>
</file>

<file path=ppt/tags/tag150.xml><?xml version="1.0" encoding="utf-8"?>
<p:tagLst xmlns:p="http://schemas.openxmlformats.org/presentationml/2006/main">
  <p:tag name="KSO_WM_UNIT_TEXT_SUBTYPE" val="a"/>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6438_1*l_h_f*1_1_1"/>
  <p:tag name="KSO_WM_TEMPLATE_CATEGORY" val="diagram"/>
  <p:tag name="KSO_WM_TEMPLATE_INDEX" val="20216438"/>
  <p:tag name="KSO_WM_UNIT_LAYERLEVEL" val="1_1_1"/>
  <p:tag name="KSO_WM_TAG_VERSION" val="1.0"/>
  <p:tag name="KSO_WM_BEAUTIFY_FLAG" val="#wm#"/>
  <p:tag name="KSO_WM_UNIT_PRESET_TEXT" val="单击此处输入你需要的正文文字是您思想的提炼，为了最终演示发布的良好效果"/>
  <p:tag name="KSO_WM_UNIT_VALUE" val="70"/>
  <p:tag name="KSO_WM_UNIT_TEXT_FILL_FORE_SCHEMECOLOR_INDEX_BRIGHTNESS" val="0.15"/>
  <p:tag name="KSO_WM_UNIT_TEXT_FILL_FORE_SCHEMECOLOR_INDEX" val="13"/>
  <p:tag name="KSO_WM_UNIT_TEXT_FILL_TYPE" val="1"/>
  <p:tag name="KSO_WM_UNIT_USESOURCEFORMAT_APPLY" val="0"/>
</p:tagLst>
</file>

<file path=ppt/tags/tag151.xml><?xml version="1.0" encoding="utf-8"?>
<p:tagLst xmlns:p="http://schemas.openxmlformats.org/presentationml/2006/main">
  <p:tag name="KSO_WM_UNIT_TEXT_SUBTYPE" val="a"/>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6438_1*l_h_f*1_2_1"/>
  <p:tag name="KSO_WM_TEMPLATE_CATEGORY" val="diagram"/>
  <p:tag name="KSO_WM_TEMPLATE_INDEX" val="20216438"/>
  <p:tag name="KSO_WM_UNIT_LAYERLEVEL" val="1_1_1"/>
  <p:tag name="KSO_WM_TAG_VERSION" val="1.0"/>
  <p:tag name="KSO_WM_BEAUTIFY_FLAG" val="#wm#"/>
  <p:tag name="KSO_WM_UNIT_PRESET_TEXT" val="单击此处输入你需要的正文文字是您思想的提炼，为了最终演示发布的良好效果"/>
  <p:tag name="KSO_WM_UNIT_VALUE" val="70"/>
  <p:tag name="KSO_WM_UNIT_TEXT_FILL_FORE_SCHEMECOLOR_INDEX_BRIGHTNESS" val="0.15"/>
  <p:tag name="KSO_WM_UNIT_TEXT_FILL_FORE_SCHEMECOLOR_INDEX" val="13"/>
  <p:tag name="KSO_WM_UNIT_TEXT_FILL_TYPE" val="1"/>
  <p:tag name="KSO_WM_UNIT_USESOURCEFORMAT_APPLY" val="0"/>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276_1*f*1"/>
  <p:tag name="KSO_WM_TEMPLATE_CATEGORY" val="diagram"/>
  <p:tag name="KSO_WM_TEMPLATE_INDEX" val="20209276"/>
  <p:tag name="KSO_WM_UNIT_LAYERLEVEL" val="1"/>
  <p:tag name="KSO_WM_TAG_VERSION" val="1.0"/>
  <p:tag name="KSO_WM_BEAUTIFY_FLAG" val=""/>
  <p:tag name="KSO_WM_UNIT_DEFAULT_FONT" val="14;20;2"/>
  <p:tag name="KSO_WM_UNIT_BLOCK" val="0"/>
  <p:tag name="KSO_WM_UNIT_VALUE" val="162"/>
  <p:tag name="KSO_WM_UNIT_SHOW_EDIT_AREA_INDICATION" val="1"/>
  <p:tag name="KSO_WM_CHIP_GROUPID" val="5e6b05596848fb12bee65ac8"/>
  <p:tag name="KSO_WM_CHIP_XID" val="5e6b05596848fb12bee65aca"/>
  <p:tag name="KSO_WM_UNIT_DEC_AREA_ID" val="a27d3d6d69dd46e1b624c29b5997b7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aeccb0554c74ab58486247aa5fb1c8b"/>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638896a10c9383becde4ce27"/>
  <p:tag name="KSO_WM_TEMPLATE_ASSEMBLE_GROUPID" val="638896a10c9383becde4ce27"/>
</p:tagLst>
</file>

<file path=ppt/tags/tag15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276_1*f*1"/>
  <p:tag name="KSO_WM_TEMPLATE_CATEGORY" val="diagram"/>
  <p:tag name="KSO_WM_TEMPLATE_INDEX" val="20209276"/>
  <p:tag name="KSO_WM_UNIT_LAYERLEVEL" val="1"/>
  <p:tag name="KSO_WM_TAG_VERSION" val="1.0"/>
  <p:tag name="KSO_WM_BEAUTIFY_FLAG" val=""/>
  <p:tag name="KSO_WM_UNIT_DEFAULT_FONT" val="14;20;2"/>
  <p:tag name="KSO_WM_UNIT_BLOCK" val="0"/>
  <p:tag name="KSO_WM_UNIT_VALUE" val="162"/>
  <p:tag name="KSO_WM_UNIT_SHOW_EDIT_AREA_INDICATION" val="1"/>
  <p:tag name="KSO_WM_CHIP_GROUPID" val="5e6b05596848fb12bee65ac8"/>
  <p:tag name="KSO_WM_CHIP_XID" val="5e6b05596848fb12bee65aca"/>
  <p:tag name="KSO_WM_UNIT_DEC_AREA_ID" val="a27d3d6d69dd46e1b624c29b5997b7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aeccb0554c74ab58486247aa5fb1c8b"/>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638896a10c9383becde4ce27"/>
  <p:tag name="KSO_WM_TEMPLATE_ASSEMBLE_GROUPID" val="638896a10c9383becde4ce27"/>
</p:tagLst>
</file>

<file path=ppt/tags/tag155.xml><?xml version="1.0" encoding="utf-8"?>
<p:tagLst xmlns:p="http://schemas.openxmlformats.org/presentationml/2006/main">
  <p:tag name="KSO_WM_TEMPLATE_CATEGORY" val="diagram"/>
  <p:tag name="KSO_WM_TEMPLATE_INDEX" val="20213260"/>
  <p:tag name="KSO_WM_TAG_VERSION" val="1.0"/>
  <p:tag name="KSO_WM_SLIDE_ID" val="diagram20213260_1"/>
  <p:tag name="KSO_WM_SLIDE_INDEX" val="1"/>
  <p:tag name="KSO_WM_SLIDE_ITEM_CNT" val="0"/>
  <p:tag name="KSO_WM_SLIDE_LAYOUT" val="a_d_f"/>
  <p:tag name="KSO_WM_SLIDE_LAYOUT_CNT" val="1_1_1"/>
  <p:tag name="KSO_WM_SLIDE_TYPE" val="text"/>
  <p:tag name="KSO_WM_BEAUTIFY_FLAG" val="#wm#"/>
  <p:tag name="KSO_WM_SLIDE_POSITION" val="0*48"/>
  <p:tag name="KSO_WM_SLIDE_SIZE" val="960*444"/>
  <p:tag name="KSO_WM_TEMPLATE_SUBCATEGORY" val="21"/>
  <p:tag name="KSO_WM_TEMPLATE_MASTER_TYPE" val="0"/>
  <p:tag name="KSO_WM_TEMPLATE_COLOR_TYPE" val="1"/>
  <p:tag name="KSO_WM_SLIDE_SUBTYPE" val="picTxt"/>
  <p:tag name="KSO_WM_TEMPLATE_THUMBS_INDEX" val="1、4、7、12、13、14、15、16、17、18、20、24、25、28、33、36、40、43、44"/>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f553136823a5e620c"/>
  <p:tag name="KSO_WM_SLIDE_LAYOUT_INFO" val="{&quot;backgroundInfo&quot;:[{&quot;bottom&quot;:0,&quot;bottomAbs&quot;:false,&quot;left&quot;:0,&quot;leftAbs&quot;:false,&quot;right&quot;:0,&quot;rightAbs&quot;:false,&quot;top&quot;:0,&quot;topAbs&quot;:false,&quot;type&quot;:&quot;general&quot;}],&quot;id&quot;:&quot;2021-04-01T15:20:22&quot;,&quot;maxSize&quot;:{&quot;size1&quot;:29.999650173682582},&quot;minSize&quot;:{&quot;size1&quot;:18.999650173682582},&quot;normalSize&quot;:{&quot;size1&quot;:18.999650173682582},&quot;subLayout&quot;:[{&quot;id&quot;:&quot;2021-04-01T15:20:22&quot;,&quot;margin&quot;:{&quot;bottom&quot;:0.02600000612437725,&quot;left&quot;:1.6929999589920044,&quot;right&quot;:1.6929999589920044,&quot;top&quot;:1.6929999589920044},&quot;type&quot;:0},{&quot;id&quot;:&quot;2021-04-01T15:20:22&quot;,&quot;maxSize&quot;:{&quot;size1&quot;:69.99956811752274},&quot;minSize&quot;:{&quot;size1&quot;:50.79956811752274},&quot;normalSize&quot;:{&quot;size1&quot;:69.99933949383733},&quot;subLayout&quot;:[{&quot;id&quot;:&quot;2021-04-01T15:20:22&quot;,&quot;margin&quot;:{&quot;bottom&quot;:0.02600000612437725,&quot;left&quot;:1.6929999589920044,&quot;right&quot;:1.6929999589920044,&quot;top&quot;:0.609000027179718},&quot;type&quot;:0},{&quot;id&quot;:&quot;2021-04-01T15:20:22&quot;,&quot;margin&quot;:{&quot;bottom&quot;:1.6929999589920044,&quot;left&quot;:1.6929999589920044,&quot;right&quot;:1.6929999589920044,&quot;top&quot;:1.243999719619751},&quot;type&quot;:0}],&quot;type&quot;:0}],&quot;type&quot;:0}"/>
  <p:tag name="KSO_WM_SLIDE_BACKGROUND" val="[&quot;general&quot;]"/>
  <p:tag name="KSO_WM_SLIDE_RATIO" val="1.777778"/>
  <p:tag name="KSO_WM_CHIP_FILLPROP" val="[[{&quot;text_align&quot;:&quot;ct&quot;,&quot;text_direction&quot;:&quot;horizontal&quot;,&quot;support_big_font&quot;:false,&quot;fill_id&quot;:&quot;deca2c856a2c479fa3af2fcbe1e54fdb&quot;,&quot;fill_align&quot;:&quot;ct&quot;,&quot;chip_types&quot;:[&quot;header&quot;]},{&quot;text_align&quot;:&quot;lm&quot;,&quot;text_direction&quot;:&quot;horizontal&quot;,&quot;support_features&quot;:[&quot;collage&quot;,&quot;carousel&quot;],&quot;support_big_font&quot;:false,&quot;fill_id&quot;:&quot;841bd522af0d4af0ba09947cc92c0c6f&quot;,&quot;fill_align&quot;:&quot;cm&quot;,&quot;chip_types&quot;:[&quot;diagram&quot;,&quot;picture&quot;,&quot;chart&quot;,&quot;table&quot;,&quot;video&quot;]},{&quot;text_align&quot;:&quot;lm&quot;,&quot;text_direction&quot;:&quot;horizontal&quot;,&quot;support_big_font&quot;:false,&quot;fill_id&quot;:&quot;266c8afa1b1d4ad286999c33ab59c18d&quot;,&quot;fill_align&quot;:&quot;cm&quot;,&quot;chip_types&quot;:[&quot;text&quot;]}]]"/>
  <p:tag name="FIXED_XID_TMP" val="5f5ee1ca4d6848d78f644aed"/>
  <p:tag name="KSO_WM_CHIP_DECFILLPROP" val="[]"/>
  <p:tag name="KSO_WM_CHIP_GROUPID" val="5f5ee1ca4d6848d78f644aed"/>
  <p:tag name="KSO_WM_SLIDE_BK_DARK_LIGHT" val="2"/>
  <p:tag name="KSO_WM_SLIDE_BACKGROUND_TYPE" val="general"/>
  <p:tag name="KSO_WM_SLIDE_SUPPORT_FEATURE_TYPE" val="3"/>
  <p:tag name="KSO_WM_TEMPLATE_ASSEMBLE_XID" val="60656ed84054ed1e2fb80083"/>
  <p:tag name="KSO_WM_TEMPLATE_ASSEMBLE_GROUPID" val="60656ed84054ed1e2fb80083"/>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i"/>
  <p:tag name="KSO_WM_UNIT_INDEX" val="1_1"/>
  <p:tag name="KSO_WM_UNIT_ID" val="diagram754_2*l_i*1_1"/>
  <p:tag name="KSO_WM_TEMPLATE_CATEGORY" val="diagram"/>
  <p:tag name="KSO_WM_TEMPLATE_INDEX" val="754"/>
  <p:tag name="KSO_WM_UNIT_LAYERLEVEL" val="1_1"/>
  <p:tag name="KSO_WM_TAG_VERSION" val="1.0"/>
  <p:tag name="KSO_WM_BEAUTIFY_FLAG" val="#wm#"/>
  <p:tag name="KSO_WM_UNIT_LINE_FORE_SCHEMECOLOR_INDEX_BRIGHTNESS" val="0.6"/>
  <p:tag name="KSO_WM_UNIT_LINE_FORE_SCHEMECOLOR_INDEX" val="5"/>
  <p:tag name="KSO_WM_UNIT_LINE_FILL_TYPE" val="2"/>
  <p:tag name="KSO_WM_UNIT_USESOURCEFORMAT_APPLY"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3_1"/>
  <p:tag name="KSO_WM_UNIT_ID" val="diagram754_2*l_h_i*1_3_1"/>
  <p:tag name="KSO_WM_TEMPLATE_CATEGORY" val="diagram"/>
  <p:tag name="KSO_WM_TEMPLATE_INDEX" val="754"/>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5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3_4"/>
  <p:tag name="KSO_WM_UNIT_ID" val="diagram754_2*l_h_i*1_3_4"/>
  <p:tag name="KSO_WM_TEMPLATE_CATEGORY" val="diagram"/>
  <p:tag name="KSO_WM_TEMPLATE_INDEX" val="754"/>
  <p:tag name="KSO_WM_UNIT_LAYERLEVEL" val="1_1_1"/>
  <p:tag name="KSO_WM_TAG_VERSION" val="1.0"/>
  <p:tag name="KSO_WM_BEAUTIFY_FLAG" val="#wm#"/>
  <p:tag name="KSO_WM_UNIT_FILL_FORE_SCHEMECOLOR_INDEX_BRIGHTNESS" val="0.6"/>
  <p:tag name="KSO_WM_UNIT_FILL_FORE_SCHEMECOLOR_INDEX" val="7"/>
  <p:tag name="KSO_WM_UNIT_FILL_TYPE" val="1"/>
  <p:tag name="KSO_WM_UNIT_TEXT_FILL_FORE_SCHEMECOLOR_INDEX_BRIGHTNESS" val="-0.25"/>
  <p:tag name="KSO_WM_UNIT_TEXT_FILL_FORE_SCHEMECOLOR_INDEX" val="7"/>
  <p:tag name="KSO_WM_UNIT_TEXT_FILL_TYPE" val="1"/>
  <p:tag name="KSO_WM_UNIT_USESOURCEFORMAT_APPLY"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3_2"/>
  <p:tag name="KSO_WM_UNIT_ID" val="diagram754_2*l_h_i*1_3_2"/>
  <p:tag name="KSO_WM_TEMPLATE_CATEGORY" val="diagram"/>
  <p:tag name="KSO_WM_TEMPLATE_INDEX" val="754"/>
  <p:tag name="KSO_WM_UNIT_LAYERLEVEL" val="1_1_1"/>
  <p:tag name="KSO_WM_TAG_VERSION" val="1.0"/>
  <p:tag name="KSO_WM_BEAUTIFY_FLAG" val="#wm#"/>
  <p:tag name="KSO_WM_UNIT_FILL_FORE_SCHEMECOLOR_INDEX_BRIGHTNESS" val="0.4"/>
  <p:tag name="KSO_WM_UNIT_FILL_FORE_SCHEMECOLOR_INDEX" val="7"/>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6.xml><?xml version="1.0" encoding="utf-8"?>
<p:tagLst xmlns:p="http://schemas.openxmlformats.org/presentationml/2006/main">
  <p:tag name="KSO_WM_TEMPLATE_CATEGORY" val="diagram"/>
  <p:tag name="KSO_WM_TEMPLATE_INDEX" val="20212339"/>
  <p:tag name="KSO_WM_TAG_VERSION" val="1.0"/>
  <p:tag name="KSO_WM_SLIDE_ID" val="diagram20212339_1"/>
  <p:tag name="KSO_WM_SLIDE_INDEX" val="1"/>
  <p:tag name="KSO_WM_SLIDE_ITEM_CNT" val="0"/>
  <p:tag name="KSO_WM_SLIDE_LAYOUT" val="a_d_f"/>
  <p:tag name="KSO_WM_SLIDE_LAYOUT_CNT" val="1_1_1"/>
  <p:tag name="KSO_WM_SLIDE_TYPE" val="text"/>
  <p:tag name="KSO_WM_BEAUTIFY_FLAG" val="#wm#"/>
  <p:tag name="KSO_WM_SLIDE_POSITION" val="0*0"/>
  <p:tag name="KSO_WM_SLIDE_SIZE" val="960*540"/>
  <p:tag name="KSO_WM_SLIDE_BACKGROUND" val="[&quot;navigation&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2d24991f3c142e57c6f7f0"/>
  <p:tag name="KSO_WM_CHIP_FILLPROP" val="[[{&quot;text_align&quot;:&quot;cm&quot;,&quot;text_direction&quot;:&quot;horizontal&quot;,&quot;support_big_font&quot;:false,&quot;picture_toward&quot;:0,&quot;picture_dockside&quot;:[],&quot;fill_id&quot;:&quot;93280b3c4f4649e5bd10e42efb7d71f1&quot;,&quot;fill_align&quot;:&quot;cm&quot;,&quot;chip_types&quot;:[&quot;picture&quot;]},{&quot;text_align&quot;:&quot;lm&quot;,&quot;text_direction&quot;:&quot;horizontal&quot;,&quot;support_big_font&quot;:true,&quot;picture_toward&quot;:0,&quot;picture_dockside&quot;:[],&quot;fill_id&quot;:&quot;c985dddba3a947a0a90bdfe0a0fc2a24&quot;,&quot;fill_align&quot;:&quot;lm&quot;,&quot;chip_types&quot;:[&quot;header&quot;]},{&quot;text_align&quot;:&quot;lm&quot;,&quot;text_direction&quot;:&quot;horizontal&quot;,&quot;support_big_font&quot;:true,&quot;picture_toward&quot;:0,&quot;picture_dockside&quot;:[],&quot;fill_id&quot;:&quot;f626ed866c78409f90d45fc546582df8&quot;,&quot;fill_align&quot;:&quot;lm&quot;,&quot;chip_types&quot;:[&quot;text&quot;]}]]"/>
  <p:tag name="KSO_WM_TEMPLATE_SUBCATEGORY" val="21"/>
  <p:tag name="KSO_WM_TEMPLATE_MASTER_TYPE" val="0"/>
  <p:tag name="KSO_WM_TEMPLATE_COLOR_TYPE" val="1"/>
  <p:tag name="KSO_WM_SLIDE_SUBTYPE" val="picTxt"/>
  <p:tag name="KSO_WM_SLIDE_CAN_ADD_NAVIGATION" val="1"/>
  <p:tag name="KSO_WM_CHIP_DECFILLPROP" val="[]"/>
  <p:tag name="KSO_WM_CHIP_GROUPID" val="5f2d24991f3c142e57c6f7ef"/>
  <p:tag name="KSO_WM_SLIDE_BK_DARK_LIGHT" val="2"/>
  <p:tag name="KSO_WM_SLIDE_BACKGROUND_TYPE" val="general"/>
  <p:tag name="KSO_WM_SLIDE_SUPPORT_FEATURE_TYPE" val="0"/>
  <p:tag name="KSO_WM_TEMPLATE_ASSEMBLE_XID" val="60656f4e4054ed1e2fb80794"/>
  <p:tag name="KSO_WM_TEMPLATE_ASSEMBLE_GROUPID" val="60656f4e4054ed1e2fb80794"/>
  <p:tag name="KSO_WM_SLIDE_LAYOUT_INFO" val="{&quot;direction&quot;:1,&quot;id&quot;:&quot;2021-04-01T15:39:24&quot;,&quot;maxSize&quot;:{&quot;size1&quot;:53.8},&quot;minSize&quot;:{&quot;size1&quot;:53.8},&quot;normalSize&quot;:{&quot;size1&quot;:53.8},&quot;subLayout&quot;:[{&quot;id&quot;:&quot;2021-04-01T15:39:24&quot;,&quot;maxSize&quot;:{&quot;size1&quot;:44.39962817148857},&quot;minSize&quot;:{&quot;size1&quot;:42.19962817148858},&quot;normalSize&quot;:{&quot;size1&quot;:44.39944298630339},&quot;subLayout&quot;:[{&quot;id&quot;:&quot;2021-04-01T15:39:24&quot;,&quot;margin&quot;:{&quot;bottom&quot;:1.6929999589920044,&quot;left&quot;:2.5399999618530273,&quot;right&quot;:3.8359997272491455,&quot;top&quot;:3.38700008392334},&quot;type&quot;:0},{&quot;id&quot;:&quot;2021-04-01T15:39:24&quot;,&quot;margin&quot;:{&quot;bottom&quot;:5.927000999450684,&quot;left&quot;:2.5399999618530273,&quot;right&quot;:0.02600000612437725,&quot;top&quot;:0.847000002861023},&quot;type&quot;:0}],&quot;type&quot;:0},{&quot;id&quot;:&quot;2021-04-01T15:39:24&quot;,&quot;margin&quot;:{&quot;bottom&quot;:0,&quot;left&quot;:1.6929999589920044,&quot;right&quot;:0,&quot;top&quot;:0},&quot;type&quot;:0}],&quot;type&quot;:0}"/>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3_3"/>
  <p:tag name="KSO_WM_UNIT_ID" val="diagram754_2*l_h_i*1_3_3"/>
  <p:tag name="KSO_WM_TEMPLATE_CATEGORY" val="diagram"/>
  <p:tag name="KSO_WM_TEMPLATE_INDEX" val="754"/>
  <p:tag name="KSO_WM_UNIT_LAYERLEVEL" val="1_1_1"/>
  <p:tag name="KSO_WM_TAG_VERSION" val="1.0"/>
  <p:tag name="KSO_WM_BEAUTIFY_FLAG" val="#wm#"/>
  <p:tag name="KSO_WM_UNIT_FILL_FORE_SCHEMECOLOR_INDEX_BRIGHTNESS" val="0.4"/>
  <p:tag name="KSO_WM_UNIT_FILL_FORE_SCHEMECOLOR_INDEX" val="7"/>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2_1"/>
  <p:tag name="KSO_WM_UNIT_ID" val="diagram754_2*l_h_i*1_2_1"/>
  <p:tag name="KSO_WM_TEMPLATE_CATEGORY" val="diagram"/>
  <p:tag name="KSO_WM_TEMPLATE_INDEX" val="754"/>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2_4"/>
  <p:tag name="KSO_WM_UNIT_ID" val="diagram754_2*l_h_i*1_2_4"/>
  <p:tag name="KSO_WM_TEMPLATE_CATEGORY" val="diagram"/>
  <p:tag name="KSO_WM_TEMPLATE_INDEX" val="754"/>
  <p:tag name="KSO_WM_UNIT_LAYERLEVEL" val="1_1_1"/>
  <p:tag name="KSO_WM_TAG_VERSION" val="1.0"/>
  <p:tag name="KSO_WM_BEAUTIFY_FLAG" val="#wm#"/>
  <p:tag name="KSO_WM_UNIT_FILL_FORE_SCHEMECOLOR_INDEX_BRIGHTNESS" val="0.6"/>
  <p:tag name="KSO_WM_UNIT_FILL_FORE_SCHEMECOLOR_INDEX" val="6"/>
  <p:tag name="KSO_WM_UNIT_FILL_TYPE" val="1"/>
  <p:tag name="KSO_WM_UNIT_TEXT_FILL_FORE_SCHEMECOLOR_INDEX_BRIGHTNESS" val="-0.25"/>
  <p:tag name="KSO_WM_UNIT_TEXT_FILL_FORE_SCHEMECOLOR_INDEX" val="6"/>
  <p:tag name="KSO_WM_UNIT_TEXT_FILL_TYPE" val="1"/>
  <p:tag name="KSO_WM_UNIT_USESOURCEFORMAT_APPLY"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2_2"/>
  <p:tag name="KSO_WM_UNIT_ID" val="diagram754_2*l_h_i*1_2_2"/>
  <p:tag name="KSO_WM_TEMPLATE_CATEGORY" val="diagram"/>
  <p:tag name="KSO_WM_TEMPLATE_INDEX" val="754"/>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2_3"/>
  <p:tag name="KSO_WM_UNIT_ID" val="diagram754_2*l_h_i*1_2_3"/>
  <p:tag name="KSO_WM_TEMPLATE_CATEGORY" val="diagram"/>
  <p:tag name="KSO_WM_TEMPLATE_INDEX" val="754"/>
  <p:tag name="KSO_WM_UNIT_LAYERLEVEL" val="1_1_1"/>
  <p:tag name="KSO_WM_TAG_VERSION" val="1.0"/>
  <p:tag name="KSO_WM_BEAUTIFY_FLAG" val="#wm#"/>
  <p:tag name="KSO_WM_UNIT_FILL_FORE_SCHEMECOLOR_INDEX_BRIGHTNESS" val="0.4"/>
  <p:tag name="KSO_WM_UNIT_FILL_FORE_SCHEMECOLOR_INDEX" val="6"/>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1_1"/>
  <p:tag name="KSO_WM_UNIT_ID" val="diagram754_2*l_h_i*1_1_1"/>
  <p:tag name="KSO_WM_TEMPLATE_CATEGORY" val="diagram"/>
  <p:tag name="KSO_WM_TEMPLATE_INDEX" val="754"/>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1_4"/>
  <p:tag name="KSO_WM_UNIT_ID" val="diagram754_2*l_h_i*1_1_4"/>
  <p:tag name="KSO_WM_TEMPLATE_CATEGORY" val="diagram"/>
  <p:tag name="KSO_WM_TEMPLATE_INDEX" val="754"/>
  <p:tag name="KSO_WM_UNIT_LAYERLEVEL" val="1_1_1"/>
  <p:tag name="KSO_WM_TAG_VERSION" val="1.0"/>
  <p:tag name="KSO_WM_BEAUTIFY_FLAG" val="#wm#"/>
  <p:tag name="KSO_WM_UNIT_FILL_FORE_SCHEMECOLOR_INDEX_BRIGHTNESS" val="0.6"/>
  <p:tag name="KSO_WM_UNIT_FILL_FORE_SCHEMECOLOR_INDEX" val="5"/>
  <p:tag name="KSO_WM_UNIT_FILL_TYPE" val="1"/>
  <p:tag name="KSO_WM_UNIT_TEXT_FILL_FORE_SCHEMECOLOR_INDEX_BRIGHTNESS" val="-0.25"/>
  <p:tag name="KSO_WM_UNIT_TEXT_FILL_FORE_SCHEMECOLOR_INDEX" val="5"/>
  <p:tag name="KSO_WM_UNIT_TEXT_FILL_TYPE" val="1"/>
  <p:tag name="KSO_WM_UNIT_USESOURCEFORMAT_APPLY"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1_2"/>
  <p:tag name="KSO_WM_UNIT_ID" val="diagram754_2*l_h_i*1_1_2"/>
  <p:tag name="KSO_WM_TEMPLATE_CATEGORY" val="diagram"/>
  <p:tag name="KSO_WM_TEMPLATE_INDEX" val="754"/>
  <p:tag name="KSO_WM_UNIT_LAYERLEVEL" val="1_1_1"/>
  <p:tag name="KSO_WM_TAG_VERSION" val="1.0"/>
  <p:tag name="KSO_WM_BEAUTIFY_FLAG" val="#wm#"/>
  <p:tag name="KSO_WM_UNIT_FILL_FORE_SCHEMECOLOR_INDEX_BRIGHTNESS" val="0.4"/>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PLACING_PICTURE_MD4" val="0"/>
  <p:tag name="KSO_WM_DIAGRAM_GROUP_CODE" val="l1-1"/>
  <p:tag name="KSO_WM_UNIT_TYPE" val="l_h_i"/>
  <p:tag name="KSO_WM_UNIT_INDEX" val="1_1_3"/>
  <p:tag name="KSO_WM_UNIT_ID" val="diagram754_2*l_h_i*1_1_3"/>
  <p:tag name="KSO_WM_TEMPLATE_CATEGORY" val="diagram"/>
  <p:tag name="KSO_WM_TEMPLATE_INDEX" val="754"/>
  <p:tag name="KSO_WM_UNIT_LAYERLEVEL" val="1_1_1"/>
  <p:tag name="KSO_WM_TAG_VERSION" val="1.0"/>
  <p:tag name="KSO_WM_BEAUTIFY_FLAG" val="#wm#"/>
  <p:tag name="KSO_WM_UNIT_FILL_FORE_SCHEMECOLOR_INDEX_BRIGHTNESS" val="0.4"/>
  <p:tag name="KSO_WM_UNIT_FILL_FORE_SCHEMECOLOR_INDEX" val="5"/>
  <p:tag name="KSO_WM_UNIT_FILL_TYPE" val="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69.xml><?xml version="1.0" encoding="utf-8"?>
<p:tagLst xmlns:p="http://schemas.openxmlformats.org/presentationml/2006/main">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b"/>
  <p:tag name="KSO_WM_UNIT_INDEX" val="1_1_1"/>
  <p:tag name="KSO_WM_UNIT_ID" val="diagram20227973_3*l_h_b*1_1_1"/>
  <p:tag name="KSO_WM_TEMPLATE_CATEGORY" val="diagram"/>
  <p:tag name="KSO_WM_TEMPLATE_INDEX" val="20227973"/>
  <p:tag name="KSO_WM_UNIT_LAYERLEVEL" val="1_1_1"/>
  <p:tag name="KSO_WM_TAG_VERSION" val="1.0"/>
  <p:tag name="KSO_WM_BEAUTIFY_FLAG" val=""/>
  <p:tag name="KSO_WM_UNIT_ISCONTENTSTITLE" val="0"/>
  <p:tag name="KSO_WM_UNIT_ISNUMDGMTITLE" val="0"/>
  <p:tag name="KSO_WM_UNIT_TEXT_FILL_FORE_SCHEMECOLOR_INDEX_BRIGHTNESS" val="0.35"/>
  <p:tag name="KSO_WM_UNIT_TEXT_FILL_FORE_SCHEMECOLOR_INDEX" val="13"/>
  <p:tag name="KSO_WM_UNIT_TEXT_FILL_TYPE" val="1"/>
  <p:tag name="KSO_WM_UNIT_USESOURCEFORMAT_APPLY"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3324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3324"/>
  <p:tag name="KSO_WM_UNIT_VALUE" val="318"/>
  <p:tag name="KSO_WM_TEMPLATE_ASSEMBLE_XID" val="60656ed24054ed1e2fb8003f"/>
  <p:tag name="KSO_WM_TEMPLATE_ASSEMBLE_GROUPID" val="60656ed24054ed1e2fb8003f"/>
</p:tagLst>
</file>

<file path=ppt/tags/tag170.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7973_3*l_h_f*1_2_1"/>
  <p:tag name="KSO_WM_TEMPLATE_CATEGORY" val="diagram"/>
  <p:tag name="KSO_WM_TEMPLATE_INDEX" val="20227973"/>
  <p:tag name="KSO_WM_UNIT_LAYERLEVEL" val="1_1_1"/>
  <p:tag name="KSO_WM_TAG_VERSION" val="1.0"/>
  <p:tag name="KSO_WM_BEAUTIFY_FLAG" val=""/>
  <p:tag name="KSO_WM_UNIT_VALUE" val="23"/>
  <p:tag name="KSO_WM_UNIT_TEXT_FILL_FORE_SCHEMECOLOR_INDEX_BRIGHTNESS" val="0.35"/>
  <p:tag name="KSO_WM_UNIT_TEXT_FILL_FORE_SCHEMECOLOR_INDEX" val="13"/>
  <p:tag name="KSO_WM_UNIT_TEXT_FILL_TYPE" val="1"/>
  <p:tag name="KSO_WM_UNIT_USESOURCEFORMAT_APPLY" val="1"/>
</p:tagLst>
</file>

<file path=ppt/tags/tag171.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7973_3*l_h_f*1_3_1"/>
  <p:tag name="KSO_WM_TEMPLATE_CATEGORY" val="diagram"/>
  <p:tag name="KSO_WM_TEMPLATE_INDEX" val="20227973"/>
  <p:tag name="KSO_WM_UNIT_LAYERLEVEL" val="1_1_1"/>
  <p:tag name="KSO_WM_TAG_VERSION" val="1.0"/>
  <p:tag name="KSO_WM_BEAUTIFY_FLAG" val=""/>
  <p:tag name="KSO_WM_UNIT_VALUE" val="23"/>
  <p:tag name="KSO_WM_UNIT_TEXT_FILL_FORE_SCHEMECOLOR_INDEX_BRIGHTNESS" val="0.35"/>
  <p:tag name="KSO_WM_UNIT_TEXT_FILL_FORE_SCHEMECOLOR_INDEX" val="13"/>
  <p:tag name="KSO_WM_UNIT_TEXT_FILL_TYPE" val="1"/>
  <p:tag name="KSO_WM_UNIT_USESOURCEFORMAT_APPLY" val="1"/>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TEMPLATE_CATEGORY" val="custom"/>
  <p:tag name="KSO_WM_TEMPLATE_INDEX" val="160330"/>
  <p:tag name="KSO_WM_TAG_VERSION" val="1.0"/>
  <p:tag name="KSO_WM_SLIDE_ID" val="custom160330_27"/>
  <p:tag name="KSO_WM_SLIDE_INDEX" val="27"/>
  <p:tag name="KSO_WM_SLIDE_ITEM_CNT" val="3"/>
  <p:tag name="KSO_WM_SLIDE_LAYOUT" val="a_f"/>
  <p:tag name="KSO_WM_SLIDE_LAYOUT_CNT" val="1_1"/>
  <p:tag name="KSO_WM_SLIDE_TYPE" val="text"/>
  <p:tag name="KSO_WM_BEAUTIFY_FLAG" val="#wm#"/>
  <p:tag name="KSO_WM_SLIDE_POSITION" val="480*175"/>
  <p:tag name="KSO_WM_SLIDE_SIZE" val="391*226"/>
</p:tagLst>
</file>

<file path=ppt/tags/tag178.xml><?xml version="1.0" encoding="utf-8"?>
<p:tagLst xmlns:p="http://schemas.openxmlformats.org/presentationml/2006/main">
  <p:tag name="KSO_WM_TAG_VERSION" val="1.0"/>
  <p:tag name="KSO_WM_BEAUTIFY_FLAG" val="#wm#"/>
  <p:tag name="KSO_WM_TEMPLATE_CATEGORY" val="custom"/>
  <p:tag name="KSO_WM_TEMPLATE_INDEX" val="160330"/>
  <p:tag name="KSO_WM_UNIT_TYPE" val="a"/>
  <p:tag name="KSO_WM_UNIT_INDEX" val="1"/>
  <p:tag name="KSO_WM_UNIT_ID" val="custom160330_27*a*1"/>
  <p:tag name="KSO_WM_UNIT_CLEAR" val="1"/>
  <p:tag name="KSO_WM_UNIT_LAYERLEVEL" val="1"/>
  <p:tag name="KSO_WM_UNIT_VALUE" val="15"/>
  <p:tag name="KSO_WM_UNIT_ISCONTENTSTITLE" val="0"/>
  <p:tag name="KSO_WM_UNIT_HIGHLIGHT" val="0"/>
  <p:tag name="KSO_WM_UNIT_COMPATIBLE" val="0"/>
  <p:tag name="KSO_WM_UNIT_PRESET_TEXT_INDEX" val="3"/>
  <p:tag name="KSO_WM_UNIT_PRESET_TEXT_LEN" val="17"/>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227932_2*i*1"/>
  <p:tag name="KSO_WM_TEMPLATE_CATEGORY" val="diagram"/>
  <p:tag name="KSO_WM_TEMPLATE_INDEX" val="20227932"/>
  <p:tag name="KSO_WM_UNIT_LAYERLEVEL" val="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324_1*a*1"/>
  <p:tag name="KSO_WM_TEMPLATE_CATEGORY" val="diagram"/>
  <p:tag name="KSO_WM_TEMPLATE_INDEX" val="2021332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370d4087a0ff4af5bfc874256018470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c7bdf581d0e4206b12948a944d32670"/>
  <p:tag name="KSO_WM_UNIT_TEXT_FILL_FORE_SCHEMECOLOR_INDEX_BRIGHTNESS" val="0"/>
  <p:tag name="KSO_WM_UNIT_TEXT_FILL_FORE_SCHEMECOLOR_INDEX" val="13"/>
  <p:tag name="KSO_WM_UNIT_TEXT_FILL_TYPE" val="1"/>
  <p:tag name="KSO_WM_TEMPLATE_ASSEMBLE_XID" val="60656ed24054ed1e2fb8003f"/>
  <p:tag name="KSO_WM_TEMPLATE_ASSEMBLE_GROUPID" val="60656ed24054ed1e2fb8003f"/>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100_4*l_h_i*1_1_2"/>
  <p:tag name="KSO_WM_TEMPLATE_CATEGORY" val="diagram"/>
  <p:tag name="KSO_WM_TEMPLATE_INDEX" val="2022810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100_4*l_h_i*1_1_3"/>
  <p:tag name="KSO_WM_TEMPLATE_CATEGORY" val="diagram"/>
  <p:tag name="KSO_WM_TEMPLATE_INDEX" val="20228100"/>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8100_4*l_h_i*1_1_4"/>
  <p:tag name="KSO_WM_TEMPLATE_CATEGORY" val="diagram"/>
  <p:tag name="KSO_WM_TEMPLATE_INDEX" val="20228100"/>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28100_4*l_h_i*1_1_5"/>
  <p:tag name="KSO_WM_TEMPLATE_CATEGORY" val="diagram"/>
  <p:tag name="KSO_WM_TEMPLATE_INDEX" val="20228100"/>
  <p:tag name="KSO_WM_UNIT_LAYERLEVEL" val="1_1_1"/>
  <p:tag name="KSO_WM_TAG_VERSION" val="1.0"/>
  <p:tag name="KSO_WM_BEAUTIFY_FLAG" val="#wm#"/>
</p:tagLst>
</file>

<file path=ppt/tags/tag184.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100_4*l_h_a*1_1_1"/>
  <p:tag name="KSO_WM_TEMPLATE_CATEGORY" val="diagram"/>
  <p:tag name="KSO_WM_TEMPLATE_INDEX" val="20228100"/>
  <p:tag name="KSO_WM_UNIT_LAYERLEVEL" val="1_1_1"/>
  <p:tag name="KSO_WM_TAG_VERSION" val="1.0"/>
  <p:tag name="KSO_WM_BEAUTIFY_FLAG" val="#wm#"/>
  <p:tag name="KSO_WM_UNIT_TEXT_FILL_FORE_SCHEMECOLOR_INDEX" val="14"/>
  <p:tag name="KSO_WM_UNIT_TEXT_FILL_TYPE" val="1"/>
</p:tagLst>
</file>

<file path=ppt/tags/tag185.xml><?xml version="1.0" encoding="utf-8"?>
<p:tagLst xmlns:p="http://schemas.openxmlformats.org/presentationml/2006/main">
  <p:tag name="KSO_WM_UNIT_FILL_FORE_SCHEMECOLOR_INDEX_BRIGHTNESS" val="0"/>
  <p:tag name="KSO_WM_UNIT_FILL_FORE_SCHEMECOLOR_INDEX" val="9"/>
  <p:tag name="KSO_WM_UNIT_FILL_TYPE" val="1"/>
</p:tagLst>
</file>

<file path=ppt/tags/tag186.xml><?xml version="1.0" encoding="utf-8"?>
<p:tagLst xmlns:p="http://schemas.openxmlformats.org/presentationml/2006/main">
  <p:tag name="KSO_WM_UNIT_SUBTYPE" val="a"/>
  <p:tag name="KSO_WM_UNIT_PRESET_TEXT" val="单击此处输入你的正文，文字是您思想的提炼。"/>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100_4*l_h_f*1_1_1"/>
  <p:tag name="KSO_WM_TEMPLATE_CATEGORY" val="diagram"/>
  <p:tag name="KSO_WM_TEMPLATE_INDEX" val="20228100"/>
  <p:tag name="KSO_WM_UNIT_LAYERLEVEL" val="1_1_1"/>
  <p:tag name="KSO_WM_TAG_VERSION" val="1.0"/>
  <p:tag name="KSO_WM_BEAUTIFY_FLAG" val="#wm#"/>
  <p:tag name="KSO_WM_UNIT_TEXT_FILL_FORE_SCHEMECOLOR_INDEX" val="15"/>
  <p:tag name="KSO_WM_UNIT_TEXT_FILL_TYPE" val="1"/>
</p:tagLst>
</file>

<file path=ppt/tags/tag187.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100_4*l_h_f*1_2_1"/>
  <p:tag name="KSO_WM_TEMPLATE_CATEGORY" val="diagram"/>
  <p:tag name="KSO_WM_TEMPLATE_INDEX" val="20228100"/>
  <p:tag name="KSO_WM_UNIT_LAYERLEVEL" val="1_1_1"/>
  <p:tag name="KSO_WM_TAG_VERSION" val="1.0"/>
  <p:tag name="KSO_WM_BEAUTIFY_FLAG" val="#wm#"/>
  <p:tag name="KSO_WM_UNIT_TEXT_FILL_FORE_SCHEMECOLOR_INDEX" val="15"/>
  <p:tag name="KSO_WM_UNIT_TEXT_FILL_TYPE"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100_4*l_h_i*1_2_1"/>
  <p:tag name="KSO_WM_TEMPLATE_CATEGORY" val="diagram"/>
  <p:tag name="KSO_WM_TEMPLATE_INDEX" val="20228100"/>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89.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100_4*l_h_a*1_2_1"/>
  <p:tag name="KSO_WM_TEMPLATE_CATEGORY" val="diagram"/>
  <p:tag name="KSO_WM_TEMPLATE_INDEX" val="20228100"/>
  <p:tag name="KSO_WM_UNIT_LAYERLEVEL" val="1_1_1"/>
  <p:tag name="KSO_WM_TAG_VERSION" val="1.0"/>
  <p:tag name="KSO_WM_BEAUTIFY_FLAG" val="#wm#"/>
  <p:tag name="KSO_WM_UNIT_TEXT_FILL_FORE_SCHEMECOLOR_INDEX" val="14"/>
  <p:tag name="KSO_WM_UNIT_TEXT_FILL_TYPE" val="1"/>
</p:tagLst>
</file>

<file path=ppt/tags/tag19.xml><?xml version="1.0" encoding="utf-8"?>
<p:tagLst xmlns:p="http://schemas.openxmlformats.org/presentationml/2006/main">
  <p:tag name="KSO_WM_UNIT_VALUE" val="846*888"/>
  <p:tag name="KSO_WM_UNIT_HIGHLIGHT" val="0"/>
  <p:tag name="KSO_WM_UNIT_COMPATIBLE" val="0"/>
  <p:tag name="KSO_WM_UNIT_DIAGRAM_ISNUMVISUAL" val="0"/>
  <p:tag name="KSO_WM_UNIT_DIAGRAM_ISREFERUNIT" val="0"/>
  <p:tag name="KSO_WM_UNIT_TYPE" val="d"/>
  <p:tag name="KSO_WM_UNIT_INDEX" val="1"/>
  <p:tag name="KSO_WM_UNIT_ID" val="diagram20213324_1*d*1"/>
  <p:tag name="KSO_WM_TEMPLATE_CATEGORY" val="diagram"/>
  <p:tag name="KSO_WM_TEMPLATE_INDEX" val="20213324"/>
  <p:tag name="KSO_WM_UNIT_LAYERLEVEL" val="1"/>
  <p:tag name="KSO_WM_TAG_VERSION" val="1.0"/>
  <p:tag name="KSO_WM_BEAUTIFY_FLAG" val="#wm#"/>
  <p:tag name="KSO_WM_CHIP_GROUPID" val="5e7310da9a230a26b9e88a19"/>
  <p:tag name="KSO_WM_CHIP_XID" val="5e7310da9a230a26b9e88a1a"/>
  <p:tag name="KSO_WM_UNIT_DEC_AREA_ID" val="424a0287a9154d568400a9f6b87f465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40094c4feaa4601b77b33c02d4d4939"/>
  <p:tag name="KSO_WM_TEMPLATE_ASSEMBLE_XID" val="60656ed24054ed1e2fb8003f"/>
  <p:tag name="KSO_WM_TEMPLATE_ASSEMBLE_GROUPID" val="60656ed24054ed1e2fb8003f"/>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100_4*l_h_i*1_2_3"/>
  <p:tag name="KSO_WM_TEMPLATE_CATEGORY" val="diagram"/>
  <p:tag name="KSO_WM_TEMPLATE_INDEX" val="20228100"/>
  <p:tag name="KSO_WM_UNIT_LAYERLEVEL" val="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100_4*l_h_i*1_3_1"/>
  <p:tag name="KSO_WM_TEMPLATE_CATEGORY" val="diagram"/>
  <p:tag name="KSO_WM_TEMPLATE_INDEX" val="20228100"/>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100_4*l_h_i*1_3_3"/>
  <p:tag name="KSO_WM_TEMPLATE_CATEGORY" val="diagram"/>
  <p:tag name="KSO_WM_TEMPLATE_INDEX" val="20228100"/>
  <p:tag name="KSO_WM_UNIT_LAYERLEVEL" val="1_1_1"/>
  <p:tag name="KSO_WM_TAG_VERSION" val="1.0"/>
  <p:tag name="KSO_WM_BEAUTIFY_FLAG" val="#wm#"/>
</p:tagLst>
</file>

<file path=ppt/tags/tag19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8100_4*l_h_a*1_3_1"/>
  <p:tag name="KSO_WM_TEMPLATE_CATEGORY" val="diagram"/>
  <p:tag name="KSO_WM_TEMPLATE_INDEX" val="20228100"/>
  <p:tag name="KSO_WM_UNIT_LAYERLEVEL" val="1_1_1"/>
  <p:tag name="KSO_WM_TAG_VERSION" val="1.0"/>
  <p:tag name="KSO_WM_BEAUTIFY_FLAG" val="#wm#"/>
  <p:tag name="KSO_WM_UNIT_TEXT_FILL_FORE_SCHEMECOLOR_INDEX" val="14"/>
  <p:tag name="KSO_WM_UNIT_TEXT_FILL_TYPE" val="1"/>
</p:tagLst>
</file>

<file path=ppt/tags/tag194.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100_4*l_h_f*1_3_1"/>
  <p:tag name="KSO_WM_TEMPLATE_CATEGORY" val="diagram"/>
  <p:tag name="KSO_WM_TEMPLATE_INDEX" val="20228100"/>
  <p:tag name="KSO_WM_UNIT_LAYERLEVEL" val="1_1_1"/>
  <p:tag name="KSO_WM_TAG_VERSION" val="1.0"/>
  <p:tag name="KSO_WM_BEAUTIFY_FLAG" val="#wm#"/>
  <p:tag name="KSO_WM_UNIT_TEXT_FILL_FORE_SCHEMECOLOR_INDEX" val="15"/>
  <p:tag name="KSO_WM_UNIT_TEXT_FILL_TYPE" val="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8100_4*l_h_i*1_3_2"/>
  <p:tag name="KSO_WM_TEMPLATE_CATEGORY" val="diagram"/>
  <p:tag name="KSO_WM_TEMPLATE_INDEX" val="20228100"/>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196.xml><?xml version="1.0" encoding="utf-8"?>
<p:tagLst xmlns:p="http://schemas.openxmlformats.org/presentationml/2006/main">
  <p:tag name="KSO_WM_UNIT_FILL_FORE_SCHEMECOLOR_INDEX_BRIGHTNESS" val="0"/>
  <p:tag name="KSO_WM_UNIT_FILL_FORE_SCHEMECOLOR_INDEX" val="10"/>
  <p:tag name="KSO_WM_UNIT_FILL_TYPE" val="1"/>
</p:tagLst>
</file>

<file path=ppt/tags/tag197.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8100_4*l_h_f*1_4_1"/>
  <p:tag name="KSO_WM_TEMPLATE_CATEGORY" val="diagram"/>
  <p:tag name="KSO_WM_TEMPLATE_INDEX" val="20228100"/>
  <p:tag name="KSO_WM_UNIT_LAYERLEVEL" val="1_1_1"/>
  <p:tag name="KSO_WM_TAG_VERSION" val="1.0"/>
  <p:tag name="KSO_WM_BEAUTIFY_FLAG" val="#wm#"/>
  <p:tag name="KSO_WM_UNIT_TEXT_FILL_FORE_SCHEMECOLOR_INDEX" val="15"/>
  <p:tag name="KSO_WM_UNIT_TEXT_FILL_TYPE"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8100_4*l_h_i*1_4_1"/>
  <p:tag name="KSO_WM_TEMPLATE_CATEGORY" val="diagram"/>
  <p:tag name="KSO_WM_TEMPLATE_INDEX" val="20228100"/>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8100_4*l_h_i*1_4_3"/>
  <p:tag name="KSO_WM_TEMPLATE_CATEGORY" val="diagram"/>
  <p:tag name="KSO_WM_TEMPLATE_INDEX" val="20228100"/>
  <p:tag name="KSO_WM_UNIT_LAYERLEVEL" val="1_1_1"/>
  <p:tag name="KSO_WM_TAG_VERSION" val="1.0"/>
  <p:tag name="KSO_WM_BEAUTIFY_FLAG" val="#wm#"/>
</p:tagLst>
</file>

<file path=ppt/tags/tag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3324_1*f*2"/>
  <p:tag name="KSO_WM_TEMPLATE_CATEGORY" val="diagram"/>
  <p:tag name="KSO_WM_TEMPLATE_INDEX" val="20213324"/>
  <p:tag name="KSO_WM_UNIT_LAYERLEVEL" val="1"/>
  <p:tag name="KSO_WM_TAG_VERSION" val="1.0"/>
  <p:tag name="KSO_WM_BEAUTIFY_FLAG" val="#wm#"/>
  <p:tag name="KSO_WM_UNIT_DEFAULT_FONT" val="14;20;2"/>
  <p:tag name="KSO_WM_UNIT_BLOCK" val="0"/>
  <p:tag name="KSO_WM_UNIT_VALUE" val="232"/>
  <p:tag name="KSO_WM_UNIT_SHOW_EDIT_AREA_INDICATION" val="1"/>
  <p:tag name="KSO_WM_CHIP_GROUPID" val="5e6b05596848fb12bee65ac8"/>
  <p:tag name="KSO_WM_CHIP_XID" val="5e6b05596848fb12bee65aca"/>
  <p:tag name="KSO_WM_UNIT_DEC_AREA_ID" val="6adeefecd4664bf89a0bca9412e783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e5429958bfc4e6b98923b9323e4af6b"/>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656ed24054ed1e2fb8003f"/>
  <p:tag name="KSO_WM_TEMPLATE_ASSEMBLE_GROUPID" val="60656ed24054ed1e2fb8003f"/>
</p:tagLst>
</file>

<file path=ppt/tags/tag20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8100_4*l_h_a*1_4_1"/>
  <p:tag name="KSO_WM_TEMPLATE_CATEGORY" val="diagram"/>
  <p:tag name="KSO_WM_TEMPLATE_INDEX" val="20228100"/>
  <p:tag name="KSO_WM_UNIT_LAYERLEVEL" val="1_1_1"/>
  <p:tag name="KSO_WM_TAG_VERSION" val="1.0"/>
  <p:tag name="KSO_WM_BEAUTIFY_FLAG" val="#wm#"/>
  <p:tag name="KSO_WM_UNIT_TEXT_FILL_FORE_SCHEMECOLOR_INDEX" val="14"/>
  <p:tag name="KSO_WM_UNIT_TEXT_FILL_TYPE"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28100_4*l_h_i*1_4_2"/>
  <p:tag name="KSO_WM_TEMPLATE_CATEGORY" val="diagram"/>
  <p:tag name="KSO_WM_TEMPLATE_INDEX" val="20228100"/>
  <p:tag name="KSO_WM_UNIT_LAYERLEVEL" val="1_1_1"/>
  <p:tag name="KSO_WM_TAG_VERSION" val="1.0"/>
  <p:tag name="KSO_WM_BEAUTIFY_FLAG" val="#wm#"/>
  <p:tag name="KSO_WM_UNIT_FILL_FORE_SCHEMECOLOR_INDEX" val="14"/>
  <p:tag name="KSO_WM_UNIT_FILL_TYPE" val="1"/>
  <p:tag name="KSO_WM_UNIT_LINE_FORE_SCHEMECOLOR_INDEX" val="8"/>
  <p:tag name="KSO_WM_UNIT_LINE_FILL_TYPE" val="2"/>
  <p:tag name="KSO_WM_UNIT_TEXT_FILL_FORE_SCHEMECOLOR_INDEX" val="2"/>
  <p:tag name="KSO_WM_UNIT_TEXT_FILL_TYPE" val="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100_4*l_h_i*1_2_4"/>
  <p:tag name="KSO_WM_TEMPLATE_CATEGORY" val="diagram"/>
  <p:tag name="KSO_WM_TEMPLATE_INDEX" val="20228100"/>
  <p:tag name="KSO_WM_UNIT_LAYERLEVEL" val="1_1_1"/>
  <p:tag name="KSO_WM_TAG_VERSION" val="1.0"/>
  <p:tag name="KSO_WM_BEAUTIFY_FLAG" val="#wm#"/>
</p:tagLst>
</file>

<file path=ppt/tags/tag203.xml><?xml version="1.0" encoding="utf-8"?>
<p:tagLst xmlns:p="http://schemas.openxmlformats.org/presentationml/2006/main">
  <p:tag name="KSO_WM_TEMPLATE_CATEGORY" val="custom"/>
  <p:tag name="KSO_WM_TEMPLATE_INDEX" val="160330"/>
  <p:tag name="KSO_WM_TAG_VERSION" val="1.0"/>
  <p:tag name="KSO_WM_SLIDE_ID" val="custom160330_27"/>
  <p:tag name="KSO_WM_SLIDE_INDEX" val="27"/>
  <p:tag name="KSO_WM_SLIDE_ITEM_CNT" val="3"/>
  <p:tag name="KSO_WM_SLIDE_LAYOUT" val="a_f"/>
  <p:tag name="KSO_WM_SLIDE_LAYOUT_CNT" val="1_1"/>
  <p:tag name="KSO_WM_SLIDE_TYPE" val="text"/>
  <p:tag name="KSO_WM_BEAUTIFY_FLAG" val="#wm#"/>
  <p:tag name="KSO_WM_SLIDE_POSITION" val="480*175"/>
  <p:tag name="KSO_WM_SLIDE_SIZE" val="391*226"/>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611_1*i*1"/>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57dadeb95ab44bae952665e5e2adc445"/>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 name="KSO_WM_UNIT_VALUE" val="12"/>
  <p:tag name="KSO_WM_TEMPLATE_ASSEMBLE_XID" val="60656e7b4054ed1e2fb7f9b4"/>
  <p:tag name="KSO_WM_TEMPLATE_ASSEMBLE_GROUPID" val="60656e7b4054ed1e2fb7f9b4"/>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611_1*i*2"/>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5ed7bbdef93b417f8597839bfceeb682"/>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12"/>
  <p:tag name="KSO_WM_TEMPLATE_ASSEMBLE_XID" val="60656e7b4054ed1e2fb7f9b4"/>
  <p:tag name="KSO_WM_TEMPLATE_ASSEMBLE_GROUPID" val="60656e7b4054ed1e2fb7f9b4"/>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611_1*i*3"/>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9365081e87b648178ddc3d515a88a6a5"/>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300"/>
  <p:tag name="KSO_WM_TEMPLATE_ASSEMBLE_XID" val="60656e7b4054ed1e2fb7f9b4"/>
  <p:tag name="KSO_WM_TEMPLATE_ASSEMBLE_GROUPID" val="60656e7b4054ed1e2fb7f9b4"/>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8611_1*i*4"/>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9d348e14170f4fda9a6f5f3d4ad90c6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f20bd7a491bb0086638afb"/>
  <p:tag name="KSO_WM_CHIP_XID" val="5ef20bd7a491bb0086638afc"/>
  <p:tag name="KSO_WM_TEMPLATE_ASSEMBLE_XID" val="60656e7b4054ed1e2fb7f9b4"/>
  <p:tag name="KSO_WM_TEMPLATE_ASSEMBLE_GROUPID" val="60656e7b4054ed1e2fb7f9b4"/>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8611_1*i*5"/>
  <p:tag name="KSO_WM_TEMPLATE_CATEGORY" val="diagram"/>
  <p:tag name="KSO_WM_TEMPLATE_INDEX" val="20208611"/>
  <p:tag name="KSO_WM_UNIT_LAYERLEVEL" val="1"/>
  <p:tag name="KSO_WM_TAG_VERSION" val="1.0"/>
  <p:tag name="KSO_WM_BEAUTIFY_FLAG" val="#wm#"/>
  <p:tag name="KSO_WM_UNIT_SM_LIMIT_TYPE" val="1"/>
  <p:tag name="KSO_WM_CHIP_GROUPID" val="5ef20bd7a491bb0086638afb"/>
  <p:tag name="KSO_WM_CHIP_XID" val="5ef20bd7a491bb0086638afc"/>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7b4054ed1e2fb7f9b4"/>
  <p:tag name="KSO_WM_TEMPLATE_ASSEMBLE_GROUPID" val="60656e7b4054ed1e2fb7f9b4"/>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8611_1*i*6"/>
  <p:tag name="KSO_WM_TEMPLATE_CATEGORY" val="diagram"/>
  <p:tag name="KSO_WM_TEMPLATE_INDEX" val="20208611"/>
  <p:tag name="KSO_WM_UNIT_LAYERLEVEL" val="1"/>
  <p:tag name="KSO_WM_TAG_VERSION" val="1.0"/>
  <p:tag name="KSO_WM_BEAUTIFY_FLAG" val="#wm#"/>
  <p:tag name="KSO_WM_UNIT_SM_LIMIT_TYPE" val="1"/>
  <p:tag name="KSO_WM_CHIP_GROUPID" val="5ef20bd7a491bb0086638afb"/>
  <p:tag name="KSO_WM_CHIP_XID" val="5ef20bd7a491bb0086638afc"/>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7b4054ed1e2fb7f9b4"/>
  <p:tag name="KSO_WM_TEMPLATE_ASSEMBLE_GROUPID" val="60656e7b4054ed1e2fb7f9b4"/>
</p:tagLst>
</file>

<file path=ppt/tags/tag21.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324_1*f*1"/>
  <p:tag name="KSO_WM_TEMPLATE_CATEGORY" val="diagram"/>
  <p:tag name="KSO_WM_TEMPLATE_INDEX" val="20213324"/>
  <p:tag name="KSO_WM_UNIT_LAYERLEVEL" val="1"/>
  <p:tag name="KSO_WM_TAG_VERSION" val="1.0"/>
  <p:tag name="KSO_WM_BEAUTIFY_FLAG" val="#wm#"/>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7a54dc1c121c495aa56a3722ced9a8c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acc470e20284bb0b37eb8ea25dc93a9"/>
  <p:tag name="KSO_WM_UNIT_TEXT_FILL_FORE_SCHEMECOLOR_INDEX_BRIGHTNESS" val="0.25"/>
  <p:tag name="KSO_WM_UNIT_TEXT_FILL_FORE_SCHEMECOLOR_INDEX" val="13"/>
  <p:tag name="KSO_WM_UNIT_TEXT_FILL_TYPE" val="1"/>
  <p:tag name="KSO_WM_TEMPLATE_ASSEMBLE_XID" val="60656ed24054ed1e2fb8003f"/>
  <p:tag name="KSO_WM_TEMPLATE_ASSEMBLE_GROUPID" val="60656ed24054ed1e2fb8003f"/>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8611_1*i*7"/>
  <p:tag name="KSO_WM_TEMPLATE_CATEGORY" val="diagram"/>
  <p:tag name="KSO_WM_TEMPLATE_INDEX" val="20208611"/>
  <p:tag name="KSO_WM_UNIT_LAYERLEVEL" val="1"/>
  <p:tag name="KSO_WM_TAG_VERSION" val="1.0"/>
  <p:tag name="KSO_WM_BEAUTIFY_FLAG" val="#wm#"/>
  <p:tag name="KSO_WM_UNIT_BLOCK" val="0"/>
  <p:tag name="KSO_WM_UNIT_SM_LIMIT_TYPE" val="1"/>
  <p:tag name="KSO_WM_UNIT_DEC_AREA_ID" val="c441230aa17b467882c9a069d83bb114"/>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20bd7a491bb0086638afb"/>
  <p:tag name="KSO_WM_CHIP_XID" val="5ef20bd7a491bb0086638af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12"/>
  <p:tag name="KSO_WM_TEMPLATE_ASSEMBLE_XID" val="60656e7b4054ed1e2fb7f9b4"/>
  <p:tag name="KSO_WM_TEMPLATE_ASSEMBLE_GROUPID" val="60656e7b4054ed1e2fb7f9b4"/>
</p:tagLst>
</file>

<file path=ppt/tags/tag211.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8611_1*a*1"/>
  <p:tag name="KSO_WM_TEMPLATE_CATEGORY" val="diagram"/>
  <p:tag name="KSO_WM_TEMPLATE_INDEX" val="20208611"/>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86804887256f421f8d3ae95ea41b11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944e1ad5eab84d15bb8152b0e120e00b"/>
  <p:tag name="KSO_WM_UNIT_TEXT_FILL_FORE_SCHEMECOLOR_INDEX_BRIGHTNESS" val="0"/>
  <p:tag name="KSO_WM_UNIT_TEXT_FILL_FORE_SCHEMECOLOR_INDEX" val="13"/>
  <p:tag name="KSO_WM_UNIT_TEXT_FILL_TYPE" val="1"/>
  <p:tag name="KSO_WM_TEMPLATE_ASSEMBLE_XID" val="60656e7b4054ed1e2fb7f9b4"/>
  <p:tag name="KSO_WM_TEMPLATE_ASSEMBLE_GROUPID" val="60656e7b4054ed1e2fb7f9b4"/>
</p:tagLst>
</file>

<file path=ppt/tags/tag212.xml><?xml version="1.0" encoding="utf-8"?>
<p:tagLst xmlns:p="http://schemas.openxmlformats.org/presentationml/2006/main">
  <p:tag name="KSO_WM_UNIT_VALUE" val="761*2411"/>
  <p:tag name="KSO_WM_UNIT_HIGHLIGHT" val="0"/>
  <p:tag name="KSO_WM_UNIT_COMPATIBLE" val="1"/>
  <p:tag name="KSO_WM_UNIT_DIAGRAM_ISNUMVISUAL" val="0"/>
  <p:tag name="KSO_WM_UNIT_DIAGRAM_ISREFERUNIT" val="0"/>
  <p:tag name="KSO_WM_UNIT_TYPE" val="d"/>
  <p:tag name="KSO_WM_UNIT_INDEX" val="1"/>
  <p:tag name="KSO_WM_UNIT_ID" val="diagram20208611_1*d*1"/>
  <p:tag name="KSO_WM_TEMPLATE_CATEGORY" val="diagram"/>
  <p:tag name="KSO_WM_TEMPLATE_INDEX" val="20208611"/>
  <p:tag name="KSO_WM_UNIT_LAYERLEVEL" val="1"/>
  <p:tag name="KSO_WM_TAG_VERSION" val="1.0"/>
  <p:tag name="KSO_WM_BEAUTIFY_FLAG" val=""/>
  <p:tag name="KSO_WM_CHIP_GROUPID" val="5e7310da9a230a26b9e88a19"/>
  <p:tag name="KSO_WM_CHIP_XID" val="5e7310da9a230a26b9e88a1a"/>
  <p:tag name="KSO_WM_UNIT_DEC_AREA_ID" val="dedc20925cdc4725a4c327288dd916a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a7bd976e7db44ea8a9d0c1cf724ef19"/>
  <p:tag name="KSO_WM_UNIT_SUPPORT_UNIT_TYPE" val="[&quot;l&quot;,&quot;m&quot;,&quot;n&quot;,&quot;o&quot;,&quot;p&quot;,&quot;q&quot;,&quot;r&quot;,&quot;δ&quot;,&quot;ε&quot;,&quot;ζ&quot;,&quot;η&quot;,&quot;d&quot;,&quot;α&quot;,&quot;β&quot;,&quot;θ&quot;]"/>
  <p:tag name="KSO_WM_TEMPLATE_ASSEMBLE_XID" val="60656e7b4054ed1e2fb7f9b4"/>
  <p:tag name="KSO_WM_TEMPLATE_ASSEMBLE_GROUPID" val="60656e7b4054ed1e2fb7f9b4"/>
</p:tagLst>
</file>

<file path=ppt/tags/tag213.xml><?xml version="1.0" encoding="utf-8"?>
<p:tagLst xmlns:p="http://schemas.openxmlformats.org/presentationml/2006/main">
  <p:tag name="KSO_WM_TEMPLATE_CATEGORY" val="diagram"/>
  <p:tag name="KSO_WM_TEMPLATE_INDEX" val="20208611"/>
  <p:tag name="KSO_WM_TAG_VERSION" val="1.0"/>
  <p:tag name="KSO_WM_SLIDE_ID" val="diagram20208611_1"/>
  <p:tag name="KSO_WM_SLIDE_INDEX" val="1"/>
  <p:tag name="KSO_WM_SLIDE_ITEM_CNT" val="0"/>
  <p:tag name="KSO_WM_SLIDE_LAYOUT" val="a_d"/>
  <p:tag name="KSO_WM_SLIDE_LAYOUT_CNT" val="1_1"/>
  <p:tag name="KSO_WM_SLIDE_TYPE" val="text"/>
  <p:tag name="KSO_WM_BEAUTIFY_FLAG" val="#wm#"/>
  <p:tag name="KSO_WM_SLIDE_POSITION" val="0*0"/>
  <p:tag name="KSO_WM_SLIDE_SIZE" val="960*540"/>
  <p:tag name="KSO_WM_SLIDE_BACKGROUND" val="[&quot;general&quot;]"/>
  <p:tag name="KSO_WM_SLIDE_RATIO" val="1.777778"/>
  <p:tag name="KSO_WM_CHIP_INFOS" val="{&quot;type&quot;:0,&quot;layout_type&quot;:&quot;topbottom&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bd7a491bb0086638afc"/>
  <p:tag name="KSO_WM_CHIP_FILLPROP" val="[[{&quot;text_align&quot;:&quot;lm&quot;,&quot;text_direction&quot;:&quot;horizontal&quot;,&quot;support_big_font&quot;:false,&quot;fill_id&quot;:&quot;c4c25ca0ca5c40f185466383f79d5c7d&quot;,&quot;fill_align&quot;:&quot;lm&quot;,&quot;chip_types&quot;:[&quot;header&quot;]},{&quot;text_align&quot;:&quot;lm&quot;,&quot;text_direction&quot;:&quot;horizontal&quot;,&quot;support_big_font&quot;:false,&quot;fill_id&quot;:&quot;d48b62735a09469bb829c88fb0d6fc75&quot;,&quot;fill_align&quot;:&quot;lm&quot;,&quot;chip_types&quot;:[&quot;diagram&quot;,&quot;pictext&quot;,&quot;text&quot;,&quot;picture&quot;,&quot;chart&quot;,&quot;table&quot;,&quot;video&quot;]}]]"/>
  <p:tag name="KSO_WM_TEMPLATE_SUBCATEGORY" val="21"/>
  <p:tag name="KSO_WM_TEMPLATE_MASTER_TYPE" val="0"/>
  <p:tag name="KSO_WM_TEMPLATE_COLOR_TYPE" val="1"/>
  <p:tag name="KSO_WM_SLIDE_SUBTYPE" val="picTxt"/>
  <p:tag name="KSO_WM_CHIP_DECFILLPROP" val="[]"/>
  <p:tag name="KSO_WM_CHIP_GROUPID" val="5ef20bd7a491bb0086638afb"/>
  <p:tag name="KSO_WM_SLIDE_BK_DARK_LIGHT" val="2"/>
  <p:tag name="KSO_WM_SLIDE_BACKGROUND_TYPE" val="general"/>
  <p:tag name="KSO_WM_SLIDE_SUPPORT_FEATURE_TYPE" val="0"/>
  <p:tag name="KSO_WM_TEMPLATE_ASSEMBLE_XID" val="60656e7b4054ed1e2fb7f9b4"/>
  <p:tag name="KSO_WM_TEMPLATE_ASSEMBLE_GROUPID" val="60656e7b4054ed1e2fb7f9b4"/>
  <p:tag name="KSO_WM_SLIDE_LAYOUT_INFO" val="{&quot;backgroundInfo&quot;:[{&quot;bottom&quot;:0,&quot;bottomAbs&quot;:false,&quot;left&quot;:0,&quot;leftAbs&quot;:false,&quot;right&quot;:0,&quot;rightAbs&quot;:false,&quot;top&quot;:0,&quot;topAbs&quot;:false,&quot;type&quot;:&quot;general&quot;}],&quot;id&quot;:&quot;2021-04-01T15:01:33&quot;,&quot;maxSize&quot;:{&quot;size1&quot;:31.1},&quot;minSize&quot;:{&quot;size1&quot;:26.7},&quot;normalSize&quot;:{&quot;size1&quot;:26.700185185185187},&quot;subLayout&quot;:[{&quot;id&quot;:&quot;2021-04-01T15:01:33&quot;,&quot;margin&quot;:{&quot;bottom&quot;:0.02600000612437725,&quot;left&quot;:5.079999923706055,&quot;right&quot;:6.7729997634887695,&quot;top&quot;:2.9629998207092285},&quot;type&quot;:0},{&quot;id&quot;:&quot;2021-04-01T15:01:33&quot;,&quot;margin&quot;:{&quot;bottom&quot;:4.2330002784729,&quot;left&quot;:5.079999923706055,&quot;right&quot;:4.655999660491943,&quot;top&quot;:0.847000002861023},&quot;type&quot;:0}],&quot;type&quot;:0}"/>
  <p:tag name="KSO_WM_SLIDE_CAN_ADD_NAVIGATION"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8776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8776"/>
  <p:tag name="KSO_WM_UNIT_VALUE" val="954"/>
  <p:tag name="KSO_WM_TEMPLATE_ASSEMBLE_XID" val="638896a10c9383becde4cd53"/>
  <p:tag name="KSO_WM_TEMPLATE_ASSEMBLE_GROUPID" val="638896a10c9383becde4cd53"/>
</p:tagLst>
</file>

<file path=ppt/tags/tag215.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08776_1*a*1"/>
  <p:tag name="KSO_WM_TEMPLATE_CATEGORY" val="diagram"/>
  <p:tag name="KSO_WM_TEMPLATE_INDEX" val="2020877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da8d696fd1f4b3d90c88b7c7ec5cea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41dab627c4c4962a5fc9b494fd06625"/>
  <p:tag name="KSO_WM_UNIT_TEXT_FILL_FORE_SCHEMECOLOR_INDEX_BRIGHTNESS" val="0"/>
  <p:tag name="KSO_WM_UNIT_TEXT_FILL_FORE_SCHEMECOLOR_INDEX" val="13"/>
  <p:tag name="KSO_WM_UNIT_TEXT_FILL_TYPE" val="1"/>
  <p:tag name="KSO_WM_TEMPLATE_ASSEMBLE_XID" val="638896a10c9383becde4cd53"/>
  <p:tag name="KSO_WM_TEMPLATE_ASSEMBLE_GROUPID" val="638896a10c9383becde4cd53"/>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776_1*l_h_i*1_1_1"/>
  <p:tag name="KSO_WM_TEMPLATE_CATEGORY" val="diagram"/>
  <p:tag name="KSO_WM_TEMPLATE_INDEX" val="2022877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0"/>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776_1*l_h_i*1_1_3"/>
  <p:tag name="KSO_WM_TEMPLATE_CATEGORY" val="diagram"/>
  <p:tag name="KSO_WM_TEMPLATE_INDEX" val="2022877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0"/>
</p:tagLst>
</file>

<file path=ppt/tags/tag218.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76_1*l_h_f*1_1_1"/>
  <p:tag name="KSO_WM_TEMPLATE_CATEGORY" val="diagram"/>
  <p:tag name="KSO_WM_TEMPLATE_INDEX" val="20228776"/>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0"/>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76_1*l_h_i*1_1_2"/>
  <p:tag name="KSO_WM_TEMPLATE_CATEGORY" val="diagram"/>
  <p:tag name="KSO_WM_TEMPLATE_INDEX" val="2022877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576_1*l_i*1_1"/>
  <p:tag name="KSO_WM_TEMPLATE_CATEGORY" val="diagram"/>
  <p:tag name="KSO_WM_TEMPLATE_INDEX" val="20205576"/>
  <p:tag name="KSO_WM_UNIT_LAYERLEVEL" val="1_1"/>
  <p:tag name="KSO_WM_TAG_VERSION" val="1.0"/>
  <p:tag name="KSO_WM_BEAUTIFY_FLAG" val=""/>
  <p:tag name="KSO_WM_UNIT_LINE_FORE_SCHEMECOLOR_INDEX_1_BRIGHTNESS" val="0"/>
  <p:tag name="KSO_WM_UNIT_LINE_FORE_SCHEMECOLOR_INDEX_1" val="14"/>
  <p:tag name="KSO_WM_UNIT_LINE_FORE_SCHEMECOLOR_INDEX_1_POS" val="0"/>
  <p:tag name="KSO_WM_UNIT_LINE_FORE_SCHEMECOLOR_INDEX_1_TRANS" val="1"/>
  <p:tag name="KSO_WM_UNIT_LINE_FORE_SCHEMECOLOR_INDEX_2_BRIGHTNESS" val="-0.25"/>
  <p:tag name="KSO_WM_UNIT_LINE_FORE_SCHEMECOLOR_INDEX_2" val="5"/>
  <p:tag name="KSO_WM_UNIT_LINE_FORE_SCHEMECOLOR_INDEX_2_POS" val="0.34"/>
  <p:tag name="KSO_WM_UNIT_LINE_FORE_SCHEMECOLOR_INDEX_2_TRANS" val="0"/>
  <p:tag name="KSO_WM_UNIT_LINE_FORE_SCHEMECOLOR_INDEX_3_BRIGHTNESS" val="0.4"/>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1"/>
  <p:tag name="KSO_WM_UNIT_LINE_GRADIENT_TYPE" val="0"/>
  <p:tag name="KSO_WM_UNIT_LINE_GRADIENT_ANGLE" val="0"/>
  <p:tag name="KSO_WM_UNIT_LINE_GRADIENT_Direction" val="3"/>
  <p:tag name="KSO_WM_UNIT_LINE_FILL_TYPE" val="5"/>
  <p:tag name="KSO_WM_UNIT_USESOURCEFORMAT_APPLY" val="0"/>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76_1*l_h_i*1_2_1"/>
  <p:tag name="KSO_WM_TEMPLATE_CATEGORY" val="diagram"/>
  <p:tag name="KSO_WM_TEMPLATE_INDEX" val="20228776"/>
  <p:tag name="KSO_WM_UNIT_LAYERLEVEL" val="1_1_1"/>
  <p:tag name="KSO_WM_TAG_VERSION" val="1.0"/>
  <p:tag name="KSO_WM_BEAUTIFY_FLAG" val="#wm#"/>
  <p:tag name="KSO_WM_UNIT_FILL_FORE_SCHEMECOLOR_INDEX_BRIGHTNESS" val="-0.25"/>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0"/>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776_1*l_h_i*1_2_3"/>
  <p:tag name="KSO_WM_TEMPLATE_CATEGORY" val="diagram"/>
  <p:tag name="KSO_WM_TEMPLATE_INDEX" val="2022877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0"/>
</p:tagLst>
</file>

<file path=ppt/tags/tag222.xml><?xml version="1.0" encoding="utf-8"?>
<p:tagLst xmlns:p="http://schemas.openxmlformats.org/presentationml/2006/main">
  <p:tag name="KSO_WM_UNIT_SUBTYPE" val="a"/>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76_1*l_h_f*1_2_1"/>
  <p:tag name="KSO_WM_TEMPLATE_CATEGORY" val="diagram"/>
  <p:tag name="KSO_WM_TEMPLATE_INDEX" val="20228776"/>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0"/>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76_1*l_h_i*1_2_2"/>
  <p:tag name="KSO_WM_TEMPLATE_CATEGORY" val="diagram"/>
  <p:tag name="KSO_WM_TEMPLATE_INDEX" val="20228776"/>
  <p:tag name="KSO_WM_UNIT_LAYERLEVEL" val="1_1_1"/>
  <p:tag name="KSO_WM_TAG_VERSION" val="1.0"/>
  <p:tag name="KSO_WM_BEAUTIFY_FLAG" val="#wm#"/>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0"/>
</p:tagLst>
</file>

<file path=ppt/tags/tag224.xml><?xml version="1.0" encoding="utf-8"?>
<p:tagLst xmlns:p="http://schemas.openxmlformats.org/presentationml/2006/main">
  <p:tag name="KSO_WM_UNIT_VALUE" val="1015*973"/>
  <p:tag name="KSO_WM_UNIT_HIGHLIGHT" val="0"/>
  <p:tag name="KSO_WM_UNIT_COMPATIBLE" val="0"/>
  <p:tag name="KSO_WM_UNIT_DIAGRAM_ISNUMVISUAL" val="0"/>
  <p:tag name="KSO_WM_UNIT_DIAGRAM_ISREFERUNIT" val="0"/>
  <p:tag name="KSO_WM_UNIT_TYPE" val="d"/>
  <p:tag name="KSO_WM_UNIT_INDEX" val="1"/>
  <p:tag name="KSO_WM_UNIT_ID" val="diagram20208776_1*d*1"/>
  <p:tag name="KSO_WM_TEMPLATE_CATEGORY" val="diagram"/>
  <p:tag name="KSO_WM_TEMPLATE_INDEX" val="20208776"/>
  <p:tag name="KSO_WM_UNIT_LAYERLEVEL" val="1"/>
  <p:tag name="KSO_WM_TAG_VERSION" val="1.0"/>
  <p:tag name="KSO_WM_BEAUTIFY_FLAG" val="#wm#"/>
  <p:tag name="KSO_WM_CHIP_GROUPID" val="5e7310da9a230a26b9e88a19"/>
  <p:tag name="KSO_WM_CHIP_XID" val="5e7310da9a230a26b9e88a1a"/>
  <p:tag name="KSO_WM_UNIT_DEC_AREA_ID" val="ddf6acd79ef9454a81e45433560cd92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965d96507044efe97adb12f751e1ad9"/>
  <p:tag name="KSO_WM_UNIT_SUPPORT_BIG_FONT" val="1"/>
  <p:tag name="KSO_WM_UNIT_SUPPORT_UNIT_TYPE" val="[&quot;d&quot;,&quot;α&quot;,&quot;β&quot;,&quot;θ&quot;]"/>
  <p:tag name="KSO_WM_TEMPLATE_ASSEMBLE_XID" val="638896a10c9383becde4cd53"/>
  <p:tag name="KSO_WM_TEMPLATE_ASSEMBLE_GROUPID" val="638896a10c9383becde4cd53"/>
</p:tagLst>
</file>

<file path=ppt/tags/tag225.xml><?xml version="1.0" encoding="utf-8"?>
<p:tagLst xmlns:p="http://schemas.openxmlformats.org/presentationml/2006/main">
  <p:tag name="KSO_WM_TEMPLATE_CATEGORY" val="diagram"/>
  <p:tag name="KSO_WM_TEMPLATE_INDEX" val="20208776"/>
  <p:tag name="KSO_WM_TAG_VERSION" val="1.0"/>
  <p:tag name="KSO_WM_SLIDE_ID" val="diagram20208776_1"/>
  <p:tag name="KSO_WM_SLIDE_INDEX" val="1"/>
  <p:tag name="KSO_WM_SLIDE_ITEM_CNT" val="0"/>
  <p:tag name="KSO_WM_SLIDE_LAYOUT" val="a_d"/>
  <p:tag name="KSO_WM_SLIDE_LAYOUT_CNT" val="1_2"/>
  <p:tag name="KSO_WM_SLIDE_TYPE" val="text"/>
  <p:tag name="KSO_WM_BEAUTIFY_FLAG" val="#wm#"/>
  <p:tag name="KSO_WM_SLIDE_POSITION" val="0*48"/>
  <p:tag name="KSO_WM_SLIDE_SIZE" val="960*492"/>
  <p:tag name="KSO_WM_TEMPLATE_SUBCATEGORY" val="21"/>
  <p:tag name="KSO_WM_TEMPLATE_MASTER_TYPE" val="0"/>
  <p:tag name="KSO_WM_TEMPLATE_COLOR_TYPE" val="1"/>
  <p:tag name="KSO_WM_SLIDE_SUBTYPE" val="picTxt"/>
  <p:tag name="KSO_WM_SLIDE_LAYOUT_INFO" val="{&quot;id&quot;:&quot;2022-12-01T19:57:21&quot;,&quot;maxSize&quot;:{&quot;size1&quot;:28.7},&quot;minSize&quot;:{&quot;size1&quot;:28.7},&quot;normalSize&quot;:{&quot;size1&quot;:28.7},&quot;subLayout&quot;:[{&quot;id&quot;:&quot;2022-12-01T19:57:21&quot;,&quot;margin&quot;:{&quot;bottom&quot;:1.2699999809265137,&quot;left&quot;:1.6929999589920044,&quot;right&quot;:1.6929999589920044,&quot;top&quot;:1.2699999809265137},&quot;type&quot;:0},{&quot;backgroundInfo&quot;:[{&quot;bottom&quot;:0,&quot;bottomAbs&quot;:false,&quot;left&quot;:0,&quot;leftAbs&quot;:false,&quot;right&quot;:0,&quot;rightAbs&quot;:false,&quot;top&quot;:0,&quot;topAbs&quot;:false,&quot;type&quot;:&quot;bottomTop&quot;}],&quot;direction&quot;:1,&quot;id&quot;:&quot;2022-12-01T19:57:21&quot;,&quot;maxSize&quot;:{&quot;size1&quot;:66.2},&quot;minSize&quot;:{&quot;size1&quot;:38.8},&quot;normalSize&quot;:{&quot;size1&quot;:66.2},&quot;subLayout&quot;:[{&quot;id&quot;:&quot;2022-12-01T19:57:21&quot;,&quot;margin&quot;:{&quot;bottom&quot;:1.6929999589920044,&quot;left&quot;:1.6929999589920044,&quot;right&quot;:1.6670000553131104,&quot;top&quot;:1.7289999723434448},&quot;type&quot;:0},{&quot;id&quot;:&quot;2022-12-01T19:57:21&quot;,&quot;margin&quot;:{&quot;bottom&quot;:1.6929999589920044,&quot;left&quot;:0.0260000042617321,&quot;right&quot;:1.6929999589920044,&quot;top&quot;:1.7289999723434448},&quot;type&quot;:0}],&quot;type&quot;:0}],&quot;type&quot;:0}"/>
  <p:tag name="KSO_WM_SLIDE_BACKGROUND" val="[&quot;bottomTop&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da9c7aa51720c6c8f4f50"/>
  <p:tag name="KSO_WM_CHIP_FILLPROP" val="[[{&quot;text_align&quot;:&quot;cm&quot;,&quot;text_direction&quot;:&quot;horizontal&quot;,&quot;support_big_font&quot;:false,&quot;picture_toward&quot;:0,&quot;picture_dockside&quot;:[],&quot;fill_id&quot;:&quot;3580e29b016b4dcda3286bb0b882052d&quot;,&quot;fill_align&quot;:&quot;cm&quot;,&quot;chip_types&quot;:[&quot;header&quot;]},{&quot;text_align&quot;:&quot;lm&quot;,&quot;text_direction&quot;:&quot;horizontal&quot;,&quot;support_features&quot;:[&quot;collage&quot;,&quot;carousel&quot;],&quot;support_big_font&quot;:true,&quot;picture_toward&quot;:0,&quot;picture_dockside&quot;:[],&quot;fill_id&quot;:&quot;25688265ffd74483ae74c58af25f9c18&quot;,&quot;fill_align&quot;:&quot;lm&quot;,&quot;chip_types&quot;:[&quot;diagram&quot;,&quot;pictext&quot;,&quot;text&quot;,&quot;picture&quot;,&quot;chart&quot;,&quot;table&quot;,&quot;video&quot;]},{&quot;text_align&quot;:&quot;lm&quot;,&quot;text_direction&quot;:&quot;horizontal&quot;,&quot;support_features&quot;:[&quot;collage&quot;,&quot;carousel&quot;],&quot;support_big_font&quot;:true,&quot;picture_toward&quot;:0,&quot;picture_dockside&quot;:[],&quot;fill_id&quot;:&quot;e491dc5185054151a9aa8f4d9f859d53&quot;,&quot;fill_align&quot;:&quot;lm&quot;,&quot;chip_types&quot;:[&quot;pictext&quot;,&quot;text&quot;,&quot;picture&quot;,&quot;chart&quot;,&quot;table&quot;,&quot;video&quot;]}]]"/>
  <p:tag name="KSO_WM_CHIP_DECFILLPROP" val="[]"/>
  <p:tag name="KSO_WM_CHIP_GROUPID" val="5eeda9c7aa51720c6c8f4f4f"/>
  <p:tag name="KSO_WM_SLIDE_BK_DARK_LIGHT" val="2"/>
  <p:tag name="KSO_WM_SLIDE_BACKGROUND_TYPE" val="bottomTop"/>
  <p:tag name="KSO_WM_SLIDE_SUPPORT_FEATURE_TYPE" val="0"/>
  <p:tag name="KSO_WM_TEMPLATE_ASSEMBLE_XID" val="638896a10c9383becde4cd53"/>
  <p:tag name="KSO_WM_TEMPLATE_ASSEMBLE_GROUPID" val="638896a10c9383becde4cd53"/>
</p:tagLst>
</file>

<file path=ppt/tags/tag226.xml><?xml version="1.0" encoding="utf-8"?>
<p:tagLst xmlns:p="http://schemas.openxmlformats.org/presentationml/2006/main">
  <p:tag name="KSO_WM_UNIT_VALUE" val="1508*1269"/>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660_1*ζ_h_d*1_1_1"/>
  <p:tag name="KSO_WM_TEMPLATE_CATEGORY" val="diagram"/>
  <p:tag name="KSO_WM_TEMPLATE_INDEX" val="20216660"/>
  <p:tag name="KSO_WM_UNIT_LAYERLEVEL" val="1_1_1"/>
  <p:tag name="KSO_WM_TAG_VERSION" val="1.0"/>
  <p:tag name="KSO_WM_BEAUTIFY_FLAG" val="#wm#"/>
  <p:tag name="KSO_WM_UNIT_PICTURE_TOWARD" val="1"/>
  <p:tag name="KSO_WM_UNIT_PICTURE_DOCKSIDE" val="rm"/>
  <p:tag name="KSO_WM_UNIT_DIAGRAM_MODELTYPE" val="creativePicture"/>
  <p:tag name="KSO_WM_UNIT_USESOURCEFORMAT_APPLY" val="0"/>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660_1*ζ_h_i*1_1_1"/>
  <p:tag name="KSO_WM_TEMPLATE_CATEGORY" val="diagram"/>
  <p:tag name="KSO_WM_TEMPLATE_INDEX" val="20216660"/>
  <p:tag name="KSO_WM_UNIT_LAYERLEVEL" val="1_1_1"/>
  <p:tag name="KSO_WM_TAG_VERSION" val="1.0"/>
  <p:tag name="KSO_WM_BEAUTIFY_FLAG" val="#wm#"/>
  <p:tag name="KSO_WM_UNIT_PICTURE_TOWARD" val="1"/>
  <p:tag name="KSO_WM_UNIT_PICTURE_DOCKSIDE" val="rm"/>
  <p:tag name="KSO_WM_UNIT_DIAGRAM_MODELTYPE" val="creativePicture"/>
  <p:tag name="KSO_WM_UNIT_USESOURCEFORMAT_APPLY" val="0"/>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28.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7100_1*a*1"/>
  <p:tag name="KSO_WM_TEMPLATE_CATEGORY" val="diagram"/>
  <p:tag name="KSO_WM_TEMPLATE_INDEX" val="2021710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5dc445ddbc048bca393c3e7121c5b6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197ca50239c4f918b63a6c263f0bbc6"/>
  <p:tag name="KSO_WM_UNIT_TEXT_FILL_FORE_SCHEMECOLOR_INDEX_BRIGHTNESS" val="0"/>
  <p:tag name="KSO_WM_UNIT_TEXT_FILL_FORE_SCHEMECOLOR_INDEX" val="13"/>
  <p:tag name="KSO_WM_UNIT_TEXT_FILL_TYPE" val="1"/>
  <p:tag name="KSO_WM_TEMPLATE_ASSEMBLE_XID" val="606570614054ed1e2fb814ee"/>
  <p:tag name="KSO_WM_TEMPLATE_ASSEMBLE_GROUPID" val="606570614054ed1e2fb814ee"/>
</p:tagLst>
</file>

<file path=ppt/tags/tag229.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100_1*f*2"/>
  <p:tag name="KSO_WM_TEMPLATE_CATEGORY" val="diagram"/>
  <p:tag name="KSO_WM_TEMPLATE_INDEX" val="20217100"/>
  <p:tag name="KSO_WM_UNIT_LAYERLEVEL" val="1"/>
  <p:tag name="KSO_WM_TAG_VERSION" val="1.0"/>
  <p:tag name="KSO_WM_BEAUTIFY_FLAG" val="#wm#"/>
  <p:tag name="KSO_WM_UNIT_DEFAULT_FONT" val="14;20;2"/>
  <p:tag name="KSO_WM_UNIT_BLOCK" val="0"/>
  <p:tag name="KSO_WM_UNIT_VALUE" val="36"/>
  <p:tag name="KSO_WM_UNIT_SHOW_EDIT_AREA_INDICATION" val="1"/>
  <p:tag name="KSO_WM_CHIP_GROUPID" val="5e6b05596848fb12bee65ac8"/>
  <p:tag name="KSO_WM_CHIP_XID" val="5e6b05596848fb12bee65aca"/>
  <p:tag name="KSO_WM_UNIT_DEC_AREA_ID" val="b13b5d8648ac480aac75e1828067125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7e32099992a4b77adec87e8457217bb"/>
  <p:tag name="KSO_WM_UNIT_TEXT_FILL_FORE_SCHEMECOLOR_INDEX_BRIGHTNESS" val="0.25"/>
  <p:tag name="KSO_WM_UNIT_TEXT_FILL_FORE_SCHEMECOLOR_INDEX" val="13"/>
  <p:tag name="KSO_WM_UNIT_TEXT_FILL_TYPE" val="1"/>
  <p:tag name="KSO_WM_TEMPLATE_ASSEMBLE_XID" val="606570614054ed1e2fb814ee"/>
  <p:tag name="KSO_WM_TEMPLATE_ASSEMBLE_GROUPID" val="606570614054ed1e2fb814ee"/>
</p:tagLst>
</file>

<file path=ppt/tags/tag23.xml><?xml version="1.0" encoding="utf-8"?>
<p:tagLst xmlns:p="http://schemas.openxmlformats.org/presentationml/2006/main">
  <p:tag name="KSO_WM_TEMPLATE_CATEGORY" val="diagram"/>
  <p:tag name="KSO_WM_TEMPLATE_INDEX" val="20213324"/>
  <p:tag name="KSO_WM_TAG_VERSION" val="1.0"/>
  <p:tag name="KSO_WM_SLIDE_ID" val="diagram20213324_1"/>
  <p:tag name="KSO_WM_SLIDE_INDEX" val="1"/>
  <p:tag name="KSO_WM_SLIDE_ITEM_CNT" val="0"/>
  <p:tag name="KSO_WM_SLIDE_LAYOUT" val="a_d_f"/>
  <p:tag name="KSO_WM_SLIDE_LAYOUT_CNT" val="1_1_2"/>
  <p:tag name="KSO_WM_SLIDE_TYPE" val="text"/>
  <p:tag name="KSO_WM_BEAUTIFY_FLAG" val="#wm#"/>
  <p:tag name="KSO_WM_SLIDE_POSITION" val="0*48"/>
  <p:tag name="KSO_WM_SLIDE_SIZE" val="960*492"/>
  <p:tag name="KSO_WM_TEMPLATE_SUBCATEGORY" val="21"/>
  <p:tag name="KSO_WM_TEMPLATE_MASTER_TYPE" val="0"/>
  <p:tag name="KSO_WM_TEMPLATE_COLOR_TYPE" val="1"/>
  <p:tag name="KSO_WM_SLIDE_SUBTYPE" val="picTxt"/>
  <p:tag name="KSO_WM_SLIDE_LAYOUT_INFO" val="{&quot;id&quot;:&quot;2021-04-01T15:19:38&quot;,&quot;maxSize&quot;:{&quot;size1&quot;:26.7},&quot;minSize&quot;:{&quot;size1&quot;:20},&quot;normalSize&quot;:{&quot;size1&quot;:22.2},&quot;subLayout&quot;:[{&quot;id&quot;:&quot;2021-04-01T15:19:38&quot;,&quot;margin&quot;:{&quot;bottom&quot;:0,&quot;left&quot;:1.6929999589920044,&quot;right&quot;:1.6929999589920044,&quot;top&quot;:1.6929999589920044},&quot;type&quot;:0},{&quot;id&quot;:&quot;2021-04-01T15:19:38&quot;,&quot;maxSize&quot;:{&quot;size1&quot;:65.7},&quot;minSize&quot;:{&quot;size1&quot;:60},&quot;normalSize&quot;:{&quot;size1&quot;:60.000199942873465},&quot;subLayout&quot;:[{&quot;direction&quot;:1,&quot;id&quot;:&quot;2021-04-01T15:19:38&quot;,&quot;maxSize&quot;:{&quot;size1&quot;:45.04392639733851},&quot;minSize&quot;:{&quot;size1&quot;:31.34392639733851},&quot;normalSize&quot;:{&quot;size1&quot;:33.06267639733851},&quot;subLayout&quot;:[{&quot;id&quot;:&quot;2021-04-01T15:19:38&quot;,&quot;margin&quot;:{&quot;bottom&quot;:0.4230000674724579,&quot;left&quot;:1.6929999589920044,&quot;right&quot;:0.02600000612437725,&quot;top&quot;:0.4230000674724579},&quot;type&quot;:0},{&quot;id&quot;:&quot;2021-04-01T15:19:38&quot;,&quot;margin&quot;:{&quot;bottom&quot;:0.4230000674724579,&quot;left&quot;:0.8199999928474426,&quot;right&quot;:1.6929999589920044,&quot;top&quot;:0.4230000674724579},&quot;type&quot;:0}],&quot;type&quot;:0},{&quot;backgroundInfo&quot;:[{&quot;bottom&quot;:0,&quot;bottomAbs&quot;:false,&quot;left&quot;:0,&quot;leftAbs&quot;:false,&quot;right&quot;:0,&quot;rightAbs&quot;:false,&quot;top&quot;:0.08339189,&quot;topAbs&quot;:false,&quot;type&quot;:&quot;bottomTop&quot;}],&quot;id&quot;:&quot;2021-04-01T15:19:38&quot;,&quot;margin&quot;:{&quot;bottom&quot;:1.2699999809265137,&quot;left&quot;:1.6629999876022339,&quot;right&quot;:1.7230000495910645,&quot;top&quot;:1.6929999589920044},&quot;type&quot;:0}],&quot;type&quot;:0}],&quot;type&quot;:0}"/>
  <p:tag name="KSO_WM_SLIDE_BACKGROUND" val="[&quot;bottomTop&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21553136823a5e61d2"/>
  <p:tag name="KSO_WM_CHIP_FILLPROP" val="[[{&quot;text_align&quot;:&quot;lt&quot;,&quot;text_direction&quot;:&quot;horizontal&quot;,&quot;support_big_font&quot;:false,&quot;fill_id&quot;:&quot;5d9373d3d1fe4361a6e5fd540aa63914&quot;,&quot;fill_align&quot;:&quot;lt&quot;,&quot;chip_types&quot;:[&quot;header&quot;]},{&quot;text_align&quot;:&quot;lm&quot;,&quot;text_direction&quot;:&quot;horizontal&quot;,&quot;support_features&quot;:[&quot;collage&quot;,&quot;carousel&quot;],&quot;support_big_font&quot;:false,&quot;fill_id&quot;:&quot;ab76b5d4d7a84c879664b3901e0275c7&quot;,&quot;fill_align&quot;:&quot;lm&quot;,&quot;chip_types&quot;:[&quot;picture&quot;]},{&quot;text_align&quot;:&quot;lm&quot;,&quot;text_direction&quot;:&quot;horizontal&quot;,&quot;support_features&quot;:[&quot;collage&quot;],&quot;support_big_font&quot;:false,&quot;fill_id&quot;:&quot;ce79ae52a87640c881bda2c65b057c9f&quot;,&quot;fill_align&quot;:&quot;lm&quot;,&quot;chip_types&quot;:[&quot;text&quot;,&quot;picture&quot;,&quot;chart&quot;,&quot;table&quot;,&quot;video&quot;]},{&quot;text_align&quot;:&quot;lm&quot;,&quot;text_direction&quot;:&quot;horizontal&quot;,&quot;support_big_font&quot;:false,&quot;fill_id&quot;:&quot;90ad66dd76254999ac0fa80bdd14de6d&quot;,&quot;fill_align&quot;:&quot;lm&quot;,&quot;chip_types&quot;:[&quot;text&quot;]}]]"/>
  <p:tag name="FIXED_XID_TMP" val="5f5ee1ca4d6848d78f644aec"/>
  <p:tag name="KSO_WM_CHIP_DECFILLPROP" val="[]"/>
  <p:tag name="KSO_WM_CHIP_GROUPID" val="5f5ee1ca4d6848d78f644aec"/>
  <p:tag name="KSO_WM_SLIDE_BK_DARK_LIGHT" val="2"/>
  <p:tag name="KSO_WM_SLIDE_BACKGROUND_TYPE" val="bottomTop"/>
  <p:tag name="KSO_WM_SLIDE_SUPPORT_FEATURE_TYPE" val="3"/>
  <p:tag name="KSO_WM_TEMPLATE_ASSEMBLE_XID" val="60656ed24054ed1e2fb8003f"/>
  <p:tag name="KSO_WM_TEMPLATE_ASSEMBLE_GROUPID" val="60656ed24054ed1e2fb8003f"/>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00_1*i*1"/>
  <p:tag name="KSO_WM_TEMPLATE_CATEGORY" val="diagram"/>
  <p:tag name="KSO_WM_TEMPLATE_INDEX" val="20217100"/>
  <p:tag name="KSO_WM_UNIT_LAYERLEVEL" val="1"/>
  <p:tag name="KSO_WM_TAG_VERSION" val="1.0"/>
  <p:tag name="KSO_WM_BEAUTIFY_FLAG" val="#wm#"/>
  <p:tag name="KSO_WM_UNIT_BLOCK" val="0"/>
  <p:tag name="KSO_WM_UNIT_SM_LIMIT_TYPE" val="1"/>
  <p:tag name="KSO_WM_UNIT_DEC_AREA_ID" val="9d54fd4b0fd74e38868efa865d5c09d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f431998712faa657abb5"/>
  <p:tag name="KSO_WM_CHIP_XID" val="5fadf431998712faa657abb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70614054ed1e2fb814ee"/>
  <p:tag name="KSO_WM_TEMPLATE_ASSEMBLE_GROUPID" val="606570614054ed1e2fb814ee"/>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955_2*l_i*1_1"/>
  <p:tag name="KSO_WM_TEMPLATE_CATEGORY" val="diagram"/>
  <p:tag name="KSO_WM_TEMPLATE_INDEX" val="20205955"/>
  <p:tag name="KSO_WM_UNIT_LAYERLEVEL" val="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UNIT_USESOURCEFORMAT_APPLY" val="0"/>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955_2*l_h_i*1_1_1"/>
  <p:tag name="KSO_WM_TEMPLATE_CATEGORY" val="diagram"/>
  <p:tag name="KSO_WM_TEMPLATE_INDEX" val="2020595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05955_2*l_i*1_2"/>
  <p:tag name="KSO_WM_TEMPLATE_CATEGORY" val="diagram"/>
  <p:tag name="KSO_WM_TEMPLATE_INDEX" val="20205955"/>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955_2*l_h_i*1_2_1"/>
  <p:tag name="KSO_WM_TEMPLATE_CATEGORY" val="diagram"/>
  <p:tag name="KSO_WM_TEMPLATE_INDEX" val="20205955"/>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205955_2*l_i*1_3"/>
  <p:tag name="KSO_WM_TEMPLATE_CATEGORY" val="diagram"/>
  <p:tag name="KSO_WM_TEMPLATE_INDEX" val="20205955"/>
  <p:tag name="KSO_WM_UNIT_LAYERLEVEL" val="1_1"/>
  <p:tag name="KSO_WM_TAG_VERSION" val="1.0"/>
  <p:tag name="KSO_WM_BEAUTIFY_FLAG" val="#wm#"/>
  <p:tag name="KSO_WM_UNIT_LINE_FORE_SCHEMECOLOR_INDEX" val="14"/>
  <p:tag name="KSO_WM_UNIT_LINE_FILL_TYPE" val="2"/>
  <p:tag name="KSO_WM_UNIT_USESOURCEFORMAT_APPLY" val="0"/>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5955_2*l_h_i*1_3_1"/>
  <p:tag name="KSO_WM_TEMPLATE_CATEGORY" val="diagram"/>
  <p:tag name="KSO_WM_TEMPLATE_INDEX" val="20205955"/>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0"/>
</p:tagLst>
</file>

<file path=ppt/tags/tag237.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单点击此处添加正文，文字是您思想的提炼，为了演示发布的良好效果，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955_2*l_h_f*1_1_1"/>
  <p:tag name="KSO_WM_TEMPLATE_CATEGORY" val="diagram"/>
  <p:tag name="KSO_WM_TEMPLATE_INDEX" val="20205955"/>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238.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单点击此处添加正文，文字是您思想的提炼，为了演示发布的良好效果，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955_2*l_h_f*1_2_1"/>
  <p:tag name="KSO_WM_TEMPLATE_CATEGORY" val="diagram"/>
  <p:tag name="KSO_WM_TEMPLATE_INDEX" val="20205955"/>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239.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单点击此处添加正文，文字是您思想的提炼，为了演示发布的良好效果，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5955_2*l_h_f*1_3_1"/>
  <p:tag name="KSO_WM_TEMPLATE_CATEGORY" val="diagram"/>
  <p:tag name="KSO_WM_TEMPLATE_INDEX" val="20205955"/>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24.xml><?xml version="1.0" encoding="utf-8"?>
<p:tagLst xmlns:p="http://schemas.openxmlformats.org/presentationml/2006/mai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12786_1*a*1"/>
  <p:tag name="KSO_WM_TEMPLATE_CATEGORY" val="diagram"/>
  <p:tag name="KSO_WM_TEMPLATE_INDEX" val="2021278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39143f97d1e24ec6a1addf6656deab3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489731e71f643058625a848d45ca18e"/>
  <p:tag name="KSO_WM_UNIT_TEXT_FILL_FORE_SCHEMECOLOR_INDEX_BRIGHTNESS" val="0"/>
  <p:tag name="KSO_WM_UNIT_TEXT_FILL_FORE_SCHEMECOLOR_INDEX" val="13"/>
  <p:tag name="KSO_WM_UNIT_TEXT_FILL_TYPE" val="1"/>
  <p:tag name="KSO_WM_TEMPLATE_ASSEMBLE_XID" val="60656f514054ed1e2fb807af"/>
  <p:tag name="KSO_WM_TEMPLATE_ASSEMBLE_GROUPID" val="60656f514054ed1e2fb807af"/>
</p:tagLst>
</file>

<file path=ppt/tags/tag240.xml><?xml version="1.0" encoding="utf-8"?>
<p:tagLst xmlns:p="http://schemas.openxmlformats.org/presentationml/2006/main">
  <p:tag name="KSO_WM_BEAUTIFY_FLAG" val="#wm#"/>
  <p:tag name="KSO_WM_TEMPLATE_CATEGORY" val="diagram"/>
  <p:tag name="KSO_WM_TEMPLATE_INDEX" val="20217100"/>
  <p:tag name="KSO_WM_SLIDE_ID" val="diagram20217100_1"/>
  <p:tag name="KSO_WM_TEMPLATE_SUBCATEGORY" val="21"/>
  <p:tag name="KSO_WM_TEMPLATE_MASTER_TYPE" val="0"/>
  <p:tag name="KSO_WM_TEMPLATE_COLOR_TYPE" val="1"/>
  <p:tag name="KSO_WM_SLIDE_ITEM_CNT" val="3"/>
  <p:tag name="KSO_WM_SLIDE_INDEX" val="1"/>
  <p:tag name="KSO_WM_TAG_VERSION" val="1.0"/>
  <p:tag name="KSO_WM_SLIDE_LAYOUT" val="a_d_f"/>
  <p:tag name="KSO_WM_SLIDE_LAYOUT_CNT" val="1_1_2"/>
  <p:tag name="KSO_WM_SLIDE_LAYOUT_INFO" val="{&quot;direction&quot;:1,&quot;id&quot;:&quot;2021-04-01T16:16:35&quot;,&quot;maxSize&quot;:{&quot;size1&quot;:62.5},&quot;minSize&quot;:{&quot;size1&quot;:37.4},&quot;normalSize&quot;:{&quot;size1&quot;:61.4625},&quot;subLayout&quot;:[{&quot;id&quot;:&quot;2021-04-01T16:16:35&quot;,&quot;maxSize&quot;:{&quot;size1&quot;:37.8},&quot;minSize&quot;:{&quot;size1&quot;:22.2},&quot;normalSize&quot;:{&quot;size1&quot;:22.200000000000003},&quot;subLayout&quot;:[{&quot;id&quot;:&quot;2021-04-01T16:16:35&quot;,&quot;margin&quot;:{&quot;bottom&quot;:0.847000002861023,&quot;left&quot;:2.117000102996826,&quot;right&quot;:1.6670000553131104,&quot;top&quot;:1.6929999589920044},&quot;type&quot;:0},{&quot;id&quot;:&quot;2021-04-01T16:16:35&quot;,&quot;maxSize&quot;:{&quot;size1&quot;:60},&quot;minSize&quot;:{&quot;size1&quot;:28.6},&quot;normalSize&quot;:{&quot;size1&quot;:28.60001904217842},&quot;subLayout&quot;:[{&quot;id&quot;:&quot;2021-04-01T16:16:35&quot;,&quot;margin&quot;:{&quot;bottom&quot;:0.02600000612437725,&quot;left&quot;:2.117000102996826,&quot;right&quot;:1.6670000553131104,&quot;top&quot;:0.847000002861023},&quot;type&quot;:0},{&quot;id&quot;:&quot;2021-04-01T16:16:35&quot;,&quot;margin&quot;:{&quot;bottom&quot;:1.6929999589920044,&quot;left&quot;:2.117000102996826,&quot;right&quot;:1.6670000553131104,&quot;top&quot;:0.8199999928474426},&quot;type&quot;:0}],&quot;type&quot;:0}],&quot;type&quot;:0},{&quot;id&quot;:&quot;2021-04-01T16:16:35&quot;,&quot;margin&quot;:{&quot;bottom&quot;:0,&quot;left&quot;:0.02600000612437725,&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431998712faa657abb6"/>
  <p:tag name="KSO_WM_CHIP_FILLPROP" val="[[{&quot;text_align&quot;:&quot;cm&quot;,&quot;text_direction&quot;:&quot;horizontal&quot;,&quot;support_features&quot;:[&quot;creativepic&quot;],&quot;support_big_font&quot;:false,&quot;picture_toward&quot;:1,&quot;picture_dockside&quot;:[&quot;cb&quot;,&quot;rm&quot;,&quot;ct&quot;],&quot;fill_id&quot;:&quot;ab6211542c99468b846ea752d41c401e&quot;,&quot;fill_align&quot;:&quot;cm&quot;,&quot;chip_types&quot;:[&quot;picture&quot;]},{&quot;text_align&quot;:&quot;lt&quot;,&quot;text_direction&quot;:&quot;horizontal&quot;,&quot;support_big_font&quot;:false,&quot;picture_toward&quot;:0,&quot;picture_dockside&quot;:[],&quot;fill_id&quot;:&quot;b73485738d3d475cabe723c102a452b8&quot;,&quot;fill_align&quot;:&quot;lt&quot;,&quot;chip_types&quot;:[&quot;header&quot;]},{&quot;text_align&quot;:&quot;lt&quot;,&quot;text_direction&quot;:&quot;horizontal&quot;,&quot;support_big_font&quot;:false,&quot;picture_toward&quot;:0,&quot;picture_dockside&quot;:[],&quot;fill_id&quot;:&quot;65f5ca4e61684887bce9058c18d2c397&quot;,&quot;fill_align&quot;:&quot;lt&quot;,&quot;chip_types&quot;:[&quot;text&quot;]},{&quot;text_align&quot;:&quot;lt&quot;,&quot;text_direction&quot;:&quot;horizontal&quot;,&quot;support_big_font&quot;:false,&quot;picture_toward&quot;:0,&quot;picture_dockside&quot;:[],&quot;fill_id&quot;:&quot;5ce5454615eb44a5a3bb694ff373fcda&quot;,&quot;fill_align&quot;:&quot;lt&quot;,&quot;chip_types&quot;:[&quot;text&quot;]}]]"/>
  <p:tag name="KSO_WM_CHIP_DECFILLPROP" val="[]"/>
  <p:tag name="KSO_WM_SLIDE_TYPE" val="text"/>
  <p:tag name="KSO_WM_SLIDE_SIZE" val="960*540"/>
  <p:tag name="KSO_WM_SLIDE_POSITION" val="0*0"/>
  <p:tag name="KSO_WM_CHIP_GROUPID" val="5fadf431998712faa657abb5"/>
  <p:tag name="KSO_WM_SLIDE_BK_DARK_LIGHT" val="2"/>
  <p:tag name="KSO_WM_SLIDE_BACKGROUND_TYPE" val="general"/>
  <p:tag name="KSO_WM_SLIDE_SUPPORT_FEATURE_TYPE" val="8"/>
  <p:tag name="KSO_WM_SLIDE_SUBTYPE" val="picTxt"/>
  <p:tag name="KSO_WM_TEMPLATE_ASSEMBLE_XID" val="606570614054ed1e2fb814ee"/>
  <p:tag name="KSO_WM_TEMPLATE_ASSEMBLE_GROUPID" val="606570614054ed1e2fb814ee"/>
</p:tagLst>
</file>

<file path=ppt/tags/tag241.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7100_1*a*1"/>
  <p:tag name="KSO_WM_TEMPLATE_CATEGORY" val="diagram"/>
  <p:tag name="KSO_WM_TEMPLATE_INDEX" val="2021710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5dc445ddbc048bca393c3e7121c5b6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197ca50239c4f918b63a6c263f0bbc6"/>
  <p:tag name="KSO_WM_UNIT_TEXT_FILL_FORE_SCHEMECOLOR_INDEX_BRIGHTNESS" val="0"/>
  <p:tag name="KSO_WM_UNIT_TEXT_FILL_FORE_SCHEMECOLOR_INDEX" val="13"/>
  <p:tag name="KSO_WM_UNIT_TEXT_FILL_TYPE" val="1"/>
  <p:tag name="KSO_WM_TEMPLATE_ASSEMBLE_XID" val="606570614054ed1e2fb814ee"/>
  <p:tag name="KSO_WM_TEMPLATE_ASSEMBLE_GROUPID" val="606570614054ed1e2fb814ee"/>
</p:tagLst>
</file>

<file path=ppt/tags/tag242.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100_1*f*2"/>
  <p:tag name="KSO_WM_TEMPLATE_CATEGORY" val="diagram"/>
  <p:tag name="KSO_WM_TEMPLATE_INDEX" val="20217100"/>
  <p:tag name="KSO_WM_UNIT_LAYERLEVEL" val="1"/>
  <p:tag name="KSO_WM_TAG_VERSION" val="1.0"/>
  <p:tag name="KSO_WM_BEAUTIFY_FLAG" val="#wm#"/>
  <p:tag name="KSO_WM_UNIT_DEFAULT_FONT" val="14;20;2"/>
  <p:tag name="KSO_WM_UNIT_BLOCK" val="0"/>
  <p:tag name="KSO_WM_UNIT_VALUE" val="36"/>
  <p:tag name="KSO_WM_UNIT_SHOW_EDIT_AREA_INDICATION" val="1"/>
  <p:tag name="KSO_WM_CHIP_GROUPID" val="5e6b05596848fb12bee65ac8"/>
  <p:tag name="KSO_WM_CHIP_XID" val="5e6b05596848fb12bee65aca"/>
  <p:tag name="KSO_WM_UNIT_DEC_AREA_ID" val="b13b5d8648ac480aac75e1828067125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7e32099992a4b77adec87e8457217bb"/>
  <p:tag name="KSO_WM_UNIT_TEXT_FILL_FORE_SCHEMECOLOR_INDEX_BRIGHTNESS" val="0.25"/>
  <p:tag name="KSO_WM_UNIT_TEXT_FILL_FORE_SCHEMECOLOR_INDEX" val="13"/>
  <p:tag name="KSO_WM_UNIT_TEXT_FILL_TYPE" val="1"/>
  <p:tag name="KSO_WM_TEMPLATE_ASSEMBLE_XID" val="606570614054ed1e2fb814ee"/>
  <p:tag name="KSO_WM_TEMPLATE_ASSEMBLE_GROUPID" val="606570614054ed1e2fb814ee"/>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00_1*i*1"/>
  <p:tag name="KSO_WM_TEMPLATE_CATEGORY" val="diagram"/>
  <p:tag name="KSO_WM_TEMPLATE_INDEX" val="20217100"/>
  <p:tag name="KSO_WM_UNIT_LAYERLEVEL" val="1"/>
  <p:tag name="KSO_WM_TAG_VERSION" val="1.0"/>
  <p:tag name="KSO_WM_BEAUTIFY_FLAG" val="#wm#"/>
  <p:tag name="KSO_WM_UNIT_BLOCK" val="0"/>
  <p:tag name="KSO_WM_UNIT_SM_LIMIT_TYPE" val="1"/>
  <p:tag name="KSO_WM_UNIT_DEC_AREA_ID" val="9d54fd4b0fd74e38868efa865d5c09d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f431998712faa657abb5"/>
  <p:tag name="KSO_WM_CHIP_XID" val="5fadf431998712faa657abb6"/>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606570614054ed1e2fb814ee"/>
  <p:tag name="KSO_WM_TEMPLATE_ASSEMBLE_GROUPID" val="606570614054ed1e2fb814ee"/>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955_2*l_i*1_1"/>
  <p:tag name="KSO_WM_TEMPLATE_CATEGORY" val="diagram"/>
  <p:tag name="KSO_WM_TEMPLATE_INDEX" val="20205955"/>
  <p:tag name="KSO_WM_UNIT_LAYERLEVEL" val="1_1"/>
  <p:tag name="KSO_WM_TAG_VERSION" val="1.0"/>
  <p:tag name="KSO_WM_BEAUTIFY_FLAG" val="#wm#"/>
  <p:tag name="KSO_WM_UNIT_LINE_FORE_SCHEMECOLOR_INDEX" val="14"/>
  <p:tag name="KSO_WM_UNIT_LINE_FILL_TYPE" val="2"/>
  <p:tag name="KSO_WM_UNIT_TEXT_FILL_FORE_SCHEMECOLOR_INDEX" val="2"/>
  <p:tag name="KSO_WM_UNIT_TEXT_FILL_TYPE" val="1"/>
  <p:tag name="KSO_WM_UNIT_USESOURCEFORMAT_APPLY" val="0"/>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955_2*l_h_i*1_1_1"/>
  <p:tag name="KSO_WM_TEMPLATE_CATEGORY" val="diagram"/>
  <p:tag name="KSO_WM_TEMPLATE_INDEX" val="2020595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246.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单点击此处添加正文，文字是您思想的提炼，为了演示发布的良好效果，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955_2*l_h_f*1_1_1"/>
  <p:tag name="KSO_WM_TEMPLATE_CATEGORY" val="diagram"/>
  <p:tag name="KSO_WM_TEMPLATE_INDEX" val="20205955"/>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247.xml><?xml version="1.0" encoding="utf-8"?>
<p:tagLst xmlns:p="http://schemas.openxmlformats.org/presentationml/2006/main">
  <p:tag name="KSO_WM_UNIT_VALUE" val="1508*1269"/>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660_1*ζ_h_d*1_1_1"/>
  <p:tag name="KSO_WM_TEMPLATE_CATEGORY" val="diagram"/>
  <p:tag name="KSO_WM_TEMPLATE_INDEX" val="20216660"/>
  <p:tag name="KSO_WM_UNIT_LAYERLEVEL" val="1_1_1"/>
  <p:tag name="KSO_WM_TAG_VERSION" val="1.0"/>
  <p:tag name="KSO_WM_BEAUTIFY_FLAG" val=""/>
  <p:tag name="KSO_WM_UNIT_PICTURE_TOWARD" val="1"/>
  <p:tag name="KSO_WM_UNIT_PICTURE_DOCKSIDE" val="rm"/>
  <p:tag name="KSO_WM_UNIT_DIAGRAM_MODELTYPE" val="creativePicture"/>
  <p:tag name="KSO_WM_UNIT_USESOURCEFORMAT_APPLY" val="0"/>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660_1*ζ_h_i*1_1_1"/>
  <p:tag name="KSO_WM_TEMPLATE_CATEGORY" val="diagram"/>
  <p:tag name="KSO_WM_TEMPLATE_INDEX" val="20216660"/>
  <p:tag name="KSO_WM_UNIT_LAYERLEVEL" val="1_1_1"/>
  <p:tag name="KSO_WM_TAG_VERSION" val="1.0"/>
  <p:tag name="KSO_WM_BEAUTIFY_FLAG" val=""/>
  <p:tag name="KSO_WM_UNIT_PICTURE_TOWARD" val="1"/>
  <p:tag name="KSO_WM_UNIT_PICTURE_DOCKSIDE" val="rm"/>
  <p:tag name="KSO_WM_UNIT_DIAGRAM_MODELTYPE" val="creativePicture"/>
  <p:tag name="KSO_WM_UNIT_USESOURCEFORMAT_APPLY" val="0"/>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49.xml><?xml version="1.0" encoding="utf-8"?>
<p:tagLst xmlns:p="http://schemas.openxmlformats.org/presentationml/2006/main">
  <p:tag name="KSO_WM_BEAUTIFY_FLAG" val="#wm#"/>
  <p:tag name="KSO_WM_TEMPLATE_CATEGORY" val="diagram"/>
  <p:tag name="KSO_WM_TEMPLATE_INDEX" val="20217100"/>
  <p:tag name="KSO_WM_SLIDE_ID" val="diagram20217100_1"/>
  <p:tag name="KSO_WM_TEMPLATE_SUBCATEGORY" val="21"/>
  <p:tag name="KSO_WM_TEMPLATE_MASTER_TYPE" val="0"/>
  <p:tag name="KSO_WM_TEMPLATE_COLOR_TYPE" val="1"/>
  <p:tag name="KSO_WM_SLIDE_ITEM_CNT" val="3"/>
  <p:tag name="KSO_WM_SLIDE_INDEX" val="1"/>
  <p:tag name="KSO_WM_TAG_VERSION" val="1.0"/>
  <p:tag name="KSO_WM_SLIDE_LAYOUT" val="a_d_f"/>
  <p:tag name="KSO_WM_SLIDE_LAYOUT_CNT" val="1_1_2"/>
  <p:tag name="KSO_WM_SLIDE_LAYOUT_INFO" val="{&quot;direction&quot;:1,&quot;id&quot;:&quot;2021-04-01T16:16:35&quot;,&quot;maxSize&quot;:{&quot;size1&quot;:62.5},&quot;minSize&quot;:{&quot;size1&quot;:37.4},&quot;normalSize&quot;:{&quot;size1&quot;:61.4625},&quot;subLayout&quot;:[{&quot;id&quot;:&quot;2021-04-01T16:16:35&quot;,&quot;maxSize&quot;:{&quot;size1&quot;:37.8},&quot;minSize&quot;:{&quot;size1&quot;:22.2},&quot;normalSize&quot;:{&quot;size1&quot;:22.200000000000003},&quot;subLayout&quot;:[{&quot;id&quot;:&quot;2021-04-01T16:16:35&quot;,&quot;margin&quot;:{&quot;bottom&quot;:0.847000002861023,&quot;left&quot;:2.117000102996826,&quot;right&quot;:1.6670000553131104,&quot;top&quot;:1.6929999589920044},&quot;type&quot;:0},{&quot;id&quot;:&quot;2021-04-01T16:16:35&quot;,&quot;maxSize&quot;:{&quot;size1&quot;:60},&quot;minSize&quot;:{&quot;size1&quot;:28.6},&quot;normalSize&quot;:{&quot;size1&quot;:28.60001904217842},&quot;subLayout&quot;:[{&quot;id&quot;:&quot;2021-04-01T16:16:35&quot;,&quot;margin&quot;:{&quot;bottom&quot;:0.02600000612437725,&quot;left&quot;:2.117000102996826,&quot;right&quot;:1.6670000553131104,&quot;top&quot;:0.847000002861023},&quot;type&quot;:0},{&quot;id&quot;:&quot;2021-04-01T16:16:35&quot;,&quot;margin&quot;:{&quot;bottom&quot;:1.6929999589920044,&quot;left&quot;:2.117000102996826,&quot;right&quot;:1.6670000553131104,&quot;top&quot;:0.8199999928474426},&quot;type&quot;:0}],&quot;type&quot;:0}],&quot;type&quot;:0},{&quot;id&quot;:&quot;2021-04-01T16:16:35&quot;,&quot;margin&quot;:{&quot;bottom&quot;:0,&quot;left&quot;:0.02600000612437725,&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431998712faa657abb6"/>
  <p:tag name="KSO_WM_CHIP_FILLPROP" val="[[{&quot;text_align&quot;:&quot;cm&quot;,&quot;text_direction&quot;:&quot;horizontal&quot;,&quot;support_features&quot;:[&quot;creativepic&quot;],&quot;support_big_font&quot;:false,&quot;picture_toward&quot;:1,&quot;picture_dockside&quot;:[&quot;cb&quot;,&quot;rm&quot;,&quot;ct&quot;],&quot;fill_id&quot;:&quot;ab6211542c99468b846ea752d41c401e&quot;,&quot;fill_align&quot;:&quot;cm&quot;,&quot;chip_types&quot;:[&quot;picture&quot;]},{&quot;text_align&quot;:&quot;lt&quot;,&quot;text_direction&quot;:&quot;horizontal&quot;,&quot;support_big_font&quot;:false,&quot;picture_toward&quot;:0,&quot;picture_dockside&quot;:[],&quot;fill_id&quot;:&quot;b73485738d3d475cabe723c102a452b8&quot;,&quot;fill_align&quot;:&quot;lt&quot;,&quot;chip_types&quot;:[&quot;header&quot;]},{&quot;text_align&quot;:&quot;lt&quot;,&quot;text_direction&quot;:&quot;horizontal&quot;,&quot;support_big_font&quot;:false,&quot;picture_toward&quot;:0,&quot;picture_dockside&quot;:[],&quot;fill_id&quot;:&quot;65f5ca4e61684887bce9058c18d2c397&quot;,&quot;fill_align&quot;:&quot;lt&quot;,&quot;chip_types&quot;:[&quot;text&quot;]},{&quot;text_align&quot;:&quot;lt&quot;,&quot;text_direction&quot;:&quot;horizontal&quot;,&quot;support_big_font&quot;:false,&quot;picture_toward&quot;:0,&quot;picture_dockside&quot;:[],&quot;fill_id&quot;:&quot;5ce5454615eb44a5a3bb694ff373fcda&quot;,&quot;fill_align&quot;:&quot;lt&quot;,&quot;chip_types&quot;:[&quot;text&quot;]}]]"/>
  <p:tag name="KSO_WM_CHIP_DECFILLPROP" val="[]"/>
  <p:tag name="KSO_WM_SLIDE_TYPE" val="text"/>
  <p:tag name="KSO_WM_SLIDE_SIZE" val="960*540"/>
  <p:tag name="KSO_WM_SLIDE_POSITION" val="0*0"/>
  <p:tag name="KSO_WM_CHIP_GROUPID" val="5fadf431998712faa657abb5"/>
  <p:tag name="KSO_WM_SLIDE_BK_DARK_LIGHT" val="2"/>
  <p:tag name="KSO_WM_SLIDE_BACKGROUND_TYPE" val="general"/>
  <p:tag name="KSO_WM_SLIDE_SUPPORT_FEATURE_TYPE" val="8"/>
  <p:tag name="KSO_WM_SLIDE_SUBTYPE" val="picTxt"/>
  <p:tag name="KSO_WM_TEMPLATE_ASSEMBLE_XID" val="606570614054ed1e2fb814ee"/>
  <p:tag name="KSO_WM_TEMPLATE_ASSEMBLE_GROUPID" val="606570614054ed1e2fb814ee"/>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2786_1**"/>
  <p:tag name="KSO_WM_TEMPLATE_CATEGORY" val="diagram"/>
  <p:tag name="KSO_WM_TEMPLATE_INDEX" val="20212786"/>
  <p:tag name="KSO_WM_UNIT_LAYERLEVEL" val="1"/>
  <p:tag name="KSO_WM_TAG_VERSION" val="1.0"/>
  <p:tag name="KSO_WM_BEAUTIFY_FLAG" val="#wm#"/>
  <p:tag name="KSO_WM_UNIT_BLOCK" val="0"/>
  <p:tag name="KSO_WM_UNIT_SM_LIMIT_TYPE" val="2"/>
  <p:tag name="KSO_WM_UNIT_DEC_AREA_ID" val="bba0f37a4ed04eebbfbccb705fa19d7b"/>
  <p:tag name="KSO_WM_CHIP_GROUPID" val="5ed74684afe44fab1839bd41"/>
  <p:tag name="KSO_WM_CHIP_XID" val="5ed201d37ab0972fba70b21b"/>
  <p:tag name="KSO_WM_TEMPLATE_ASSEMBLE_XID" val="60656f514054ed1e2fb807af"/>
  <p:tag name="KSO_WM_TEMPLATE_ASSEMBLE_GROUPID" val="60656f514054ed1e2fb807af"/>
</p:tagLst>
</file>

<file path=ppt/tags/tag25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88_1*f*1"/>
  <p:tag name="KSO_WM_TEMPLATE_CATEGORY" val="diagram"/>
  <p:tag name="KSO_WM_TEMPLATE_INDEX" val="20212688"/>
  <p:tag name="KSO_WM_UNIT_LAYERLEVEL" val="1"/>
  <p:tag name="KSO_WM_TAG_VERSION" val="1.0"/>
  <p:tag name="KSO_WM_BEAUTIFY_FLAG" val="#wm#"/>
  <p:tag name="KSO_WM_UNIT_DEFAULT_FONT" val="14;20;2"/>
  <p:tag name="KSO_WM_UNIT_BLOCK" val="0"/>
  <p:tag name="KSO_WM_UNIT_VALUE" val="429"/>
  <p:tag name="KSO_WM_UNIT_SHOW_EDIT_AREA_INDICATION" val="1"/>
  <p:tag name="KSO_WM_CHIP_GROUPID" val="5e6b05596848fb12bee65ac8"/>
  <p:tag name="KSO_WM_CHIP_XID" val="5e6b05596848fb12bee65aca"/>
  <p:tag name="KSO_WM_UNIT_DEC_AREA_ID" val="b0924ee4f0bf4db19602127a894914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a8d18818cf74d1aad3f5baf96ba58d0"/>
  <p:tag name="KSO_WM_UNIT_SUPPORT_UNIT_TYPE" val="[&quot;d&quot;]"/>
  <p:tag name="KSO_WM_UNIT_TEXT_FILL_FORE_SCHEMECOLOR_INDEX_BRIGHTNESS" val="0.25"/>
  <p:tag name="KSO_WM_UNIT_TEXT_FILL_FORE_SCHEMECOLOR_INDEX" val="13"/>
  <p:tag name="KSO_WM_UNIT_TEXT_FILL_TYPE" val="1"/>
  <p:tag name="KSO_WM_TEMPLATE_ASSEMBLE_XID" val="60656f654054ed1e2fb8094a"/>
  <p:tag name="KSO_WM_TEMPLATE_ASSEMBLE_GROUPID" val="60656f654054ed1e2fb8094a"/>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88_1*i*1"/>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35aea4b9d0b144fdafb25aa6d2e468f9"/>
  <p:tag name="KSO_WM_UNIT_DECORATE_INFO" val="{&quot;DecorateInfoH&quot;:{&quot;IsAbs&quot;:true},&quot;DecorateInfoW&quot;:{&quot;IsAbs&quot;:false},&quot;DecorateInfoX&quot;:{&quot;IsAbs&quot;:true,&quot;Pos&quot;:1},&quot;DecorateInfoY&quot;:{&quot;IsAbs&quot;:true,&quot;Pos&quot;:2},&quot;ReferentInfo&quot;:{&quot;Id&quot;:&quot;cd6cde8145a24298b943f58cb382a18a&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60656f654054ed1e2fb8094a"/>
  <p:tag name="KSO_WM_TEMPLATE_ASSEMBLE_GROUPID" val="60656f654054ed1e2fb8094a"/>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688_1*i*2"/>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eaeb25ad5fa84b899e7eff5736425ff3"/>
  <p:tag name="KSO_WM_UNIT_DECORATE_INFO" val="{&quot;DecorateInfoH&quot;:{&quot;IsAbs&quot;:true},&quot;DecorateInfoW&quot;:{&quot;IsAbs&quot;:false},&quot;DecorateInfoX&quot;:{&quot;IsAbs&quot;:true,&quot;Pos&quot;:1},&quot;DecorateInfoY&quot;:{&quot;IsAbs&quot;:true,&quot;Pos&quot;:0},&quot;ReferentInfo&quot;:{&quot;Id&quot;:&quot;cd6cde8145a24298b943f58cb382a18a&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f654054ed1e2fb8094a"/>
  <p:tag name="KSO_WM_TEMPLATE_ASSEMBLE_GROUPID" val="60656f654054ed1e2fb8094a"/>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688_1*i*3"/>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13af3603c48f4a678221653b550a59e5"/>
  <p:tag name="KSO_WM_UNIT_DECORATE_INFO" val="{&quot;DecorateInfoH&quot;:{&quot;IsAbs&quot;:true},&quot;DecorateInfoW&quot;:{&quot;IsAbs&quot;:false},&quot;DecorateInfoX&quot;:{&quot;IsAbs&quot;:true,&quot;Pos&quot;:1},&quot;DecorateInfoY&quot;:{&quot;IsAbs&quot;:true,&quot;Pos&quot;:0},&quot;ReferentInfo&quot;:{&quot;Id&quot;:&quot;cd6cde8145a24298b943f58cb382a18a&quot;,&quot;X&quot;:{&quot;Pos&quot;:1},&quot;Y&quot;:{&quot;Pos&quot;:2}},&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54"/>
  <p:tag name="KSO_WM_TEMPLATE_ASSEMBLE_XID" val="60656f654054ed1e2fb8094a"/>
  <p:tag name="KSO_WM_TEMPLATE_ASSEMBLE_GROUPID" val="60656f654054ed1e2fb8094a"/>
</p:tagLst>
</file>

<file path=ppt/tags/tag254.xml><?xml version="1.0" encoding="utf-8"?>
<p:tagLst xmlns:p="http://schemas.openxmlformats.org/presentationml/2006/main">
  <p:tag name="KSO_WM_UNIT_VALUE" val="550*677"/>
  <p:tag name="KSO_WM_UNIT_HIGHLIGHT" val="0"/>
  <p:tag name="KSO_WM_UNIT_COMPATIBLE" val="0"/>
  <p:tag name="KSO_WM_UNIT_DIAGRAM_ISNUMVISUAL" val="0"/>
  <p:tag name="KSO_WM_UNIT_DIAGRAM_ISREFERUNIT" val="0"/>
  <p:tag name="KSO_WM_UNIT_TYPE" val="d"/>
  <p:tag name="KSO_WM_UNIT_INDEX" val="1"/>
  <p:tag name="KSO_WM_UNIT_ID" val="diagram20212688_1*d*1"/>
  <p:tag name="KSO_WM_TEMPLATE_CATEGORY" val="diagram"/>
  <p:tag name="KSO_WM_TEMPLATE_INDEX" val="20212688"/>
  <p:tag name="KSO_WM_UNIT_LAYERLEVEL" val="1"/>
  <p:tag name="KSO_WM_TAG_VERSION" val="1.0"/>
  <p:tag name="KSO_WM_BEAUTIFY_FLAG" val="#wm#"/>
  <p:tag name="KSO_WM_CHIP_GROUPID" val="5e7310da9a230a26b9e88a19"/>
  <p:tag name="KSO_WM_CHIP_XID" val="5e7310da9a230a26b9e88a1a"/>
  <p:tag name="KSO_WM_UNIT_DEC_AREA_ID" val="cd6cde8145a24298b943f58cb382a1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fa4b313cff496997d9148fbb106053"/>
  <p:tag name="KSO_WM_UNIT_SUPPORT_UNIT_TYPE" val="[&quot;d&quot;]"/>
  <p:tag name="KSO_WM_TEMPLATE_ASSEMBLE_XID" val="60656f654054ed1e2fb8094a"/>
  <p:tag name="KSO_WM_TEMPLATE_ASSEMBLE_GROUPID" val="60656f654054ed1e2fb8094a"/>
  <p:tag name="KSO_WM_UNIT_PICTURE_CLIP_FLAG" val="0"/>
</p:tagLst>
</file>

<file path=ppt/tags/tag255.xml><?xml version="1.0" encoding="utf-8"?>
<p:tagLst xmlns:p="http://schemas.openxmlformats.org/presentationml/2006/main">
  <p:tag name="KSO_WM_UNIT_TEXT_FILL_FORE_SCHEMECOLOR_INDEX_BRIGHTNESS" val="0.6"/>
  <p:tag name="KSO_WM_UNIT_TEXT_FILL_FORE_SCHEMECOLOR_INDEX" val="16"/>
  <p:tag name="KSO_WM_UNIT_TEXT_FILL_TYPE" val="1"/>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wm#"/>
  <p:tag name="KSO_WM_TEMPLATE_CATEGORY" val="diagram"/>
  <p:tag name="KSO_WM_TEMPLATE_INDEX" val="20212688"/>
  <p:tag name="KSO_WM_SLIDE_ID" val="diagram20212688_1"/>
  <p:tag name="KSO_WM_SLIDE_ITEM_CNT" val="0"/>
  <p:tag name="KSO_WM_SLIDE_INDEX" val="1"/>
  <p:tag name="KSO_WM_TAG_VERSION" val="1.0"/>
  <p:tag name="KSO_WM_SLIDE_LAYOUT" val="d_f"/>
  <p:tag name="KSO_WM_SLIDE_LAYOUT_CNT" val="1_1"/>
  <p:tag name="KSO_WM_SLIDE_TYPE" val="text"/>
  <p:tag name="KSO_WM_SLIDE_SUBTYPE" val="picTxt"/>
  <p:tag name="KSO_WM_SLIDE_SIZE" val="840*539"/>
  <p:tag name="KSO_WM_SLIDE_POSITION" val="72*0"/>
  <p:tag name="KSO_WM_SLIDE_CONSTRAINT" val="%7b%22slideConstraint%22%3a%7b%22seriesAreas%22%3a%5b%5d%2c%22singleAreas%22%3a%5b%7b%22shapes%22%3a%5b13%5d%2c%22serialConstraintIndex%22%3a-1%2c%22areatextmark%22%3a0%2c%22pictureprocessmark%22%3a0%7d%5d%7d%7d"/>
  <p:tag name="KSO_WM_SLIDE_COLORSCHEME_VERSION" val="3.2"/>
  <p:tag name="KSO_WM_TEMPLATE_SUBCATEGORY" val="21"/>
  <p:tag name="KSO_WM_TEMPLATE_MASTER_TYPE" val="0"/>
  <p:tag name="KSO_WM_TEMPLATE_COLOR_TYPE" val="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general&quot;]"/>
  <p:tag name="KSO_WM_SLIDE_RATIO" val="1.777778"/>
  <p:tag name="KSO_WM_CHIP_XID" val="5f71ae53747e3ea6e293f8b1"/>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SLIDE_CAN_ADD_NAVIGATION" val="1"/>
  <p:tag name="KSO_WM_CHIP_GROUPID" val="5f71a5bf747e3ea6e293b57c"/>
  <p:tag name="KSO_WM_SLIDE_BK_DARK_LIGHT" val="2"/>
  <p:tag name="KSO_WM_SLIDE_BACKGROUND_TYPE" val="general"/>
  <p:tag name="KSO_WM_SLIDE_SUPPORT_FEATURE_TYPE" val="0"/>
  <p:tag name="KSO_WM_TEMPLATE_ASSEMBLE_XID" val="60656f654054ed1e2fb8094a"/>
  <p:tag name="KSO_WM_TEMPLATE_ASSEMBLE_GROUPID" val="60656f654054ed1e2fb8094a"/>
  <p:tag name="KSO_WM_SLIDE_LAYOUT_INFO" val="{&quot;direction&quot;:1,&quot;id&quot;:&quot;2021-04-01T15:44:09&quot;,&quot;maxSize&quot;:{&quot;size1&quot;:32.5},&quot;minSize&quot;:{&quot;size1&quot;:27.6},&quot;normalSize&quot;:{&quot;size1&quot;:32.5},&quot;subLayout&quot;:[{&quot;id&quot;:&quot;2021-04-01T15:44:09&quot;,&quot;margin&quot;:{&quot;bottom&quot;:8.043000221252441,&quot;left&quot;:2.5399999618530273,&quot;right&quot;:0.02600000612437725,&quot;top&quot;:5.502999782562256},&quot;type&quot;:0},{&quot;id&quot;:&quot;2021-04-01T15:44:09&quot;,&quot;margin&quot;:{&quot;bottom&quot;:1.6929999589920044,&quot;left&quot;:1.6670000553131104,&quot;right&quot;:1.6929999589920044,&quot;top&quot;:1.6929999589920044},&quot;type&quot;:0}],&quot;type&quot;:0}"/>
  <p:tag name="KSO_WM_CHIP_DECFILLPROP" val="[]"/>
</p:tagLst>
</file>

<file path=ppt/tags/tag25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688_1*f*1"/>
  <p:tag name="KSO_WM_TEMPLATE_CATEGORY" val="diagram"/>
  <p:tag name="KSO_WM_TEMPLATE_INDEX" val="20212688"/>
  <p:tag name="KSO_WM_UNIT_LAYERLEVEL" val="1"/>
  <p:tag name="KSO_WM_TAG_VERSION" val="1.0"/>
  <p:tag name="KSO_WM_BEAUTIFY_FLAG" val="#wm#"/>
  <p:tag name="KSO_WM_UNIT_DEFAULT_FONT" val="14;20;2"/>
  <p:tag name="KSO_WM_UNIT_BLOCK" val="0"/>
  <p:tag name="KSO_WM_UNIT_VALUE" val="429"/>
  <p:tag name="KSO_WM_UNIT_SHOW_EDIT_AREA_INDICATION" val="1"/>
  <p:tag name="KSO_WM_CHIP_GROUPID" val="5e6b05596848fb12bee65ac8"/>
  <p:tag name="KSO_WM_CHIP_XID" val="5e6b05596848fb12bee65aca"/>
  <p:tag name="KSO_WM_UNIT_DEC_AREA_ID" val="b0924ee4f0bf4db19602127a894914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a8d18818cf74d1aad3f5baf96ba58d0"/>
  <p:tag name="KSO_WM_UNIT_SUPPORT_UNIT_TYPE" val="[&quot;d&quot;]"/>
  <p:tag name="KSO_WM_UNIT_TEXT_FILL_FORE_SCHEMECOLOR_INDEX_BRIGHTNESS" val="0.25"/>
  <p:tag name="KSO_WM_UNIT_TEXT_FILL_FORE_SCHEMECOLOR_INDEX" val="13"/>
  <p:tag name="KSO_WM_UNIT_TEXT_FILL_TYPE" val="1"/>
  <p:tag name="KSO_WM_TEMPLATE_ASSEMBLE_XID" val="60656f654054ed1e2fb8094a"/>
  <p:tag name="KSO_WM_TEMPLATE_ASSEMBLE_GROUPID" val="60656f654054ed1e2fb8094a"/>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86_1*i*1"/>
  <p:tag name="KSO_WM_TEMPLATE_CATEGORY" val="diagram"/>
  <p:tag name="KSO_WM_TEMPLATE_INDEX" val="20212786"/>
  <p:tag name="KSO_WM_UNIT_LAYERLEVEL" val="1"/>
  <p:tag name="KSO_WM_TAG_VERSION" val="1.0"/>
  <p:tag name="KSO_WM_BEAUTIFY_FLAG" val="#wm#"/>
  <p:tag name="KSO_WM_UNIT_SM_LIMIT_TYPE" val="2"/>
  <p:tag name="KSO_WM_CHIP_GROUPID" val="5ed74684afe44fab1839bd41"/>
  <p:tag name="KSO_WM_CHIP_XID" val="5ed201d37ab0972fba70b21b"/>
  <p:tag name="KSO_WM_UNIT_LINE_FORE_SCHEMECOLOR_INDEX_BRIGHTNESS" val="0.6"/>
  <p:tag name="KSO_WM_UNIT_LINE_FORE_SCHEMECOLOR_INDEX" val="5"/>
  <p:tag name="KSO_WM_UNIT_LINE_FILL_TYPE" val="2"/>
  <p:tag name="KSO_WM_TEMPLATE_ASSEMBLE_XID" val="60656f514054ed1e2fb807af"/>
  <p:tag name="KSO_WM_TEMPLATE_ASSEMBLE_GROUPID" val="60656f514054ed1e2fb807af"/>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88_1*i*1"/>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35aea4b9d0b144fdafb25aa6d2e468f9"/>
  <p:tag name="KSO_WM_UNIT_DECORATE_INFO" val="{&quot;DecorateInfoH&quot;:{&quot;IsAbs&quot;:true},&quot;DecorateInfoW&quot;:{&quot;IsAbs&quot;:false},&quot;DecorateInfoX&quot;:{&quot;IsAbs&quot;:true,&quot;Pos&quot;:1},&quot;DecorateInfoY&quot;:{&quot;IsAbs&quot;:true,&quot;Pos&quot;:2},&quot;ReferentInfo&quot;:{&quot;Id&quot;:&quot;cd6cde8145a24298b943f58cb382a18a&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0"/>
  <p:tag name="KSO_WM_TEMPLATE_ASSEMBLE_XID" val="60656f654054ed1e2fb8094a"/>
  <p:tag name="KSO_WM_TEMPLATE_ASSEMBLE_GROUPID" val="60656f654054ed1e2fb8094a"/>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688_1*i*2"/>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eaeb25ad5fa84b899e7eff5736425ff3"/>
  <p:tag name="KSO_WM_UNIT_DECORATE_INFO" val="{&quot;DecorateInfoH&quot;:{&quot;IsAbs&quot;:true},&quot;DecorateInfoW&quot;:{&quot;IsAbs&quot;:false},&quot;DecorateInfoX&quot;:{&quot;IsAbs&quot;:true,&quot;Pos&quot;:1},&quot;DecorateInfoY&quot;:{&quot;IsAbs&quot;:true,&quot;Pos&quot;:0},&quot;ReferentInfo&quot;:{&quot;Id&quot;:&quot;cd6cde8145a24298b943f58cb382a18a&quot;,&quot;X&quot;:{&quot;Pos&quot;:1},&quot;Y&quot;:{&quot;Pos&quot;:0}},&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60656f654054ed1e2fb8094a"/>
  <p:tag name="KSO_WM_TEMPLATE_ASSEMBLE_GROUPID" val="60656f654054ed1e2fb8094a"/>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688_1*i*3"/>
  <p:tag name="KSO_WM_TEMPLATE_CATEGORY" val="diagram"/>
  <p:tag name="KSO_WM_TEMPLATE_INDEX" val="20212688"/>
  <p:tag name="KSO_WM_UNIT_LAYERLEVEL" val="1"/>
  <p:tag name="KSO_WM_TAG_VERSION" val="1.0"/>
  <p:tag name="KSO_WM_BEAUTIFY_FLAG" val="#wm#"/>
  <p:tag name="KSO_WM_UNIT_BLOCK" val="0"/>
  <p:tag name="KSO_WM_UNIT_SM_LIMIT_TYPE" val="3"/>
  <p:tag name="KSO_WM_UNIT_DEC_AREA_ID" val="13af3603c48f4a678221653b550a59e5"/>
  <p:tag name="KSO_WM_UNIT_DECORATE_INFO" val="{&quot;DecorateInfoH&quot;:{&quot;IsAbs&quot;:true},&quot;DecorateInfoW&quot;:{&quot;IsAbs&quot;:false},&quot;DecorateInfoX&quot;:{&quot;IsAbs&quot;:true,&quot;Pos&quot;:1},&quot;DecorateInfoY&quot;:{&quot;IsAbs&quot;:true,&quot;Pos&quot;:0},&quot;ReferentInfo&quot;:{&quot;Id&quot;:&quot;cd6cde8145a24298b943f58cb382a18a&quot;,&quot;X&quot;:{&quot;Pos&quot;:1},&quot;Y&quot;:{&quot;Pos&quot;:2}},&quot;whChangeMode&quot;:0}"/>
  <p:tag name="KSO_WM_CHIP_GROUPID" val="5f71a5bf747e3ea6e293b57c"/>
  <p:tag name="KSO_WM_CHIP_XID" val="5f71ae53747e3ea6e293f8b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54"/>
  <p:tag name="KSO_WM_TEMPLATE_ASSEMBLE_XID" val="60656f654054ed1e2fb8094a"/>
  <p:tag name="KSO_WM_TEMPLATE_ASSEMBLE_GROUPID" val="60656f654054ed1e2fb8094a"/>
</p:tagLst>
</file>

<file path=ppt/tags/tag263.xml><?xml version="1.0" encoding="utf-8"?>
<p:tagLst xmlns:p="http://schemas.openxmlformats.org/presentationml/2006/main">
  <p:tag name="KSO_WM_UNIT_VALUE" val="550*677"/>
  <p:tag name="KSO_WM_UNIT_HIGHLIGHT" val="0"/>
  <p:tag name="KSO_WM_UNIT_COMPATIBLE" val="0"/>
  <p:tag name="KSO_WM_UNIT_DIAGRAM_ISNUMVISUAL" val="0"/>
  <p:tag name="KSO_WM_UNIT_DIAGRAM_ISREFERUNIT" val="0"/>
  <p:tag name="KSO_WM_UNIT_TYPE" val="d"/>
  <p:tag name="KSO_WM_UNIT_INDEX" val="1"/>
  <p:tag name="KSO_WM_UNIT_ID" val="diagram20212688_1*d*1"/>
  <p:tag name="KSO_WM_TEMPLATE_CATEGORY" val="diagram"/>
  <p:tag name="KSO_WM_TEMPLATE_INDEX" val="20212688"/>
  <p:tag name="KSO_WM_UNIT_LAYERLEVEL" val="1"/>
  <p:tag name="KSO_WM_TAG_VERSION" val="1.0"/>
  <p:tag name="KSO_WM_BEAUTIFY_FLAG" val="#wm#"/>
  <p:tag name="KSO_WM_CHIP_GROUPID" val="5e7310da9a230a26b9e88a19"/>
  <p:tag name="KSO_WM_CHIP_XID" val="5e7310da9a230a26b9e88a1a"/>
  <p:tag name="KSO_WM_UNIT_DEC_AREA_ID" val="cd6cde8145a24298b943f58cb382a1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fa4b313cff496997d9148fbb106053"/>
  <p:tag name="KSO_WM_UNIT_SUPPORT_UNIT_TYPE" val="[&quot;d&quot;]"/>
  <p:tag name="KSO_WM_TEMPLATE_ASSEMBLE_XID" val="60656f654054ed1e2fb8094a"/>
  <p:tag name="KSO_WM_TEMPLATE_ASSEMBLE_GROUPID" val="60656f654054ed1e2fb8094a"/>
  <p:tag name="KSO_WM_UNIT_PICTURE_CLIP_FLAG" val="0"/>
</p:tagLst>
</file>

<file path=ppt/tags/tag264.xml><?xml version="1.0" encoding="utf-8"?>
<p:tagLst xmlns:p="http://schemas.openxmlformats.org/presentationml/2006/main">
  <p:tag name="KSO_WM_UNIT_TEXT_FILL_FORE_SCHEMECOLOR_INDEX_BRIGHTNESS" val="0.6"/>
  <p:tag name="KSO_WM_UNIT_TEXT_FILL_FORE_SCHEMECOLOR_INDEX" val="16"/>
  <p:tag name="KSO_WM_UNIT_TEXT_FILL_TYPE" val="1"/>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wm#"/>
  <p:tag name="KSO_WM_TEMPLATE_CATEGORY" val="diagram"/>
  <p:tag name="KSO_WM_TEMPLATE_INDEX" val="20212688"/>
  <p:tag name="KSO_WM_SLIDE_ID" val="diagram20212688_1"/>
  <p:tag name="KSO_WM_SLIDE_ITEM_CNT" val="0"/>
  <p:tag name="KSO_WM_SLIDE_INDEX" val="1"/>
  <p:tag name="KSO_WM_TAG_VERSION" val="1.0"/>
  <p:tag name="KSO_WM_SLIDE_LAYOUT" val="d_f"/>
  <p:tag name="KSO_WM_SLIDE_LAYOUT_CNT" val="1_1"/>
  <p:tag name="KSO_WM_SLIDE_TYPE" val="text"/>
  <p:tag name="KSO_WM_SLIDE_SUBTYPE" val="picTxt"/>
  <p:tag name="KSO_WM_SLIDE_SIZE" val="840*539"/>
  <p:tag name="KSO_WM_SLIDE_POSITION" val="72*0"/>
  <p:tag name="KSO_WM_SLIDE_CONSTRAINT" val="%7b%22slideConstraint%22%3a%7b%22seriesAreas%22%3a%5b%5d%2c%22singleAreas%22%3a%5b%7b%22shapes%22%3a%5b13%5d%2c%22serialConstraintIndex%22%3a-1%2c%22areatextmark%22%3a0%2c%22pictureprocessmark%22%3a0%7d%5d%7d%7d"/>
  <p:tag name="KSO_WM_SLIDE_COLORSCHEME_VERSION" val="3.2"/>
  <p:tag name="KSO_WM_TEMPLATE_SUBCATEGORY" val="21"/>
  <p:tag name="KSO_WM_TEMPLATE_MASTER_TYPE" val="0"/>
  <p:tag name="KSO_WM_TEMPLATE_COLOR_TYPE" val="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general&quot;]"/>
  <p:tag name="KSO_WM_SLIDE_RATIO" val="1.777778"/>
  <p:tag name="KSO_WM_CHIP_XID" val="5f71ae53747e3ea6e293f8b1"/>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SLIDE_CAN_ADD_NAVIGATION" val="1"/>
  <p:tag name="KSO_WM_CHIP_GROUPID" val="5f71a5bf747e3ea6e293b57c"/>
  <p:tag name="KSO_WM_SLIDE_BK_DARK_LIGHT" val="2"/>
  <p:tag name="KSO_WM_SLIDE_BACKGROUND_TYPE" val="general"/>
  <p:tag name="KSO_WM_SLIDE_SUPPORT_FEATURE_TYPE" val="0"/>
  <p:tag name="KSO_WM_TEMPLATE_ASSEMBLE_XID" val="60656f654054ed1e2fb8094a"/>
  <p:tag name="KSO_WM_TEMPLATE_ASSEMBLE_GROUPID" val="60656f654054ed1e2fb8094a"/>
  <p:tag name="KSO_WM_SLIDE_LAYOUT_INFO" val="{&quot;direction&quot;:1,&quot;id&quot;:&quot;2021-04-01T15:44:09&quot;,&quot;maxSize&quot;:{&quot;size1&quot;:32.5},&quot;minSize&quot;:{&quot;size1&quot;:27.6},&quot;normalSize&quot;:{&quot;size1&quot;:32.5},&quot;subLayout&quot;:[{&quot;id&quot;:&quot;2021-04-01T15:44:09&quot;,&quot;margin&quot;:{&quot;bottom&quot;:8.043000221252441,&quot;left&quot;:2.5399999618530273,&quot;right&quot;:0.02600000612437725,&quot;top&quot;:5.502999782562256},&quot;type&quot;:0},{&quot;id&quot;:&quot;2021-04-01T15:44:09&quot;,&quot;margin&quot;:{&quot;bottom&quot;:1.6929999589920044,&quot;left&quot;:1.6670000553131104,&quot;right&quot;:1.6929999589920044,&quot;top&quot;:1.6929999589920044},&quot;type&quot;:0}],&quot;type&quot;:0}"/>
  <p:tag name="KSO_WM_CHIP_DECFILLPROP" val="[]"/>
</p:tagLst>
</file>

<file path=ppt/tags/tag268.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2213_1*a*1"/>
  <p:tag name="KSO_WM_TEMPLATE_CATEGORY" val="diagram"/>
  <p:tag name="KSO_WM_TEMPLATE_INDEX" val="2021221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43cb6738215b46d3afe6f2e13c2486f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2c3b0f7d08e943f280649cde18c2bfb2"/>
  <p:tag name="KSO_WM_UNIT_TEXT_FILL_FORE_SCHEMECOLOR_INDEX_BRIGHTNESS" val="0"/>
  <p:tag name="KSO_WM_UNIT_TEXT_FILL_FORE_SCHEMECOLOR_INDEX" val="13"/>
  <p:tag name="KSO_WM_UNIT_TEXT_FILL_TYPE" val="1"/>
  <p:tag name="KSO_WM_TEMPLATE_ASSEMBLE_XID" val="639b06370c9383becde71a1f"/>
  <p:tag name="KSO_WM_TEMPLATE_ASSEMBLE_GROUPID" val="639b06370c9383becde71a1f"/>
</p:tagLst>
</file>

<file path=ppt/tags/tag269.xml><?xml version="1.0" encoding="utf-8"?>
<p:tagLst xmlns:p="http://schemas.openxmlformats.org/presentationml/2006/main">
  <p:tag name="KSO_WM_UNIT_VALUE" val="1100*1227"/>
  <p:tag name="KSO_WM_UNIT_HIGHLIGHT" val="0"/>
  <p:tag name="KSO_WM_UNIT_COMPATIBLE" val="0"/>
  <p:tag name="KSO_WM_UNIT_DIAGRAM_ISNUMVISUAL" val="0"/>
  <p:tag name="KSO_WM_UNIT_DIAGRAM_ISREFERUNIT" val="0"/>
  <p:tag name="KSO_WM_UNIT_TYPE" val="d"/>
  <p:tag name="KSO_WM_UNIT_INDEX" val="1"/>
  <p:tag name="KSO_WM_UNIT_ID" val="diagram20212213_1*d*1"/>
  <p:tag name="KSO_WM_TEMPLATE_CATEGORY" val="diagram"/>
  <p:tag name="KSO_WM_TEMPLATE_INDEX" val="20212213"/>
  <p:tag name="KSO_WM_UNIT_LAYERLEVEL" val="1"/>
  <p:tag name="KSO_WM_TAG_VERSION" val="1.0"/>
  <p:tag name="KSO_WM_BEAUTIFY_FLAG" val="#wm#"/>
  <p:tag name="KSO_WM_CHIP_GROUPID" val="5e7310da9a230a26b9e88a19"/>
  <p:tag name="KSO_WM_CHIP_XID" val="5e7310da9a230a26b9e88a1a"/>
  <p:tag name="KSO_WM_UNIT_DEC_AREA_ID" val="a3a7143a57f74971b9e003d4fd7cf6e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058f8478ec1042109341d905b8b7ec7c"/>
  <p:tag name="KSO_WM_UNIT_SUPPORT_UNIT_TYPE" val="[&quot;d&quot;,&quot;α&quot;,&quot;β&quot;,&quot;θ&quot;]"/>
  <p:tag name="KSO_WM_TEMPLATE_ASSEMBLE_XID" val="639b06370c9383becde71a1f"/>
  <p:tag name="KSO_WM_TEMPLATE_ASSEMBLE_GROUPID" val="639b06370c9383becde71a1f"/>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2786_1*i*2"/>
  <p:tag name="KSO_WM_TEMPLATE_CATEGORY" val="diagram"/>
  <p:tag name="KSO_WM_TEMPLATE_INDEX" val="20212786"/>
  <p:tag name="KSO_WM_UNIT_LAYERLEVEL" val="1"/>
  <p:tag name="KSO_WM_TAG_VERSION" val="1.0"/>
  <p:tag name="KSO_WM_BEAUTIFY_FLAG" val="#wm#"/>
  <p:tag name="KSO_WM_UNIT_SM_LIMIT_TYPE" val="2"/>
  <p:tag name="KSO_WM_CHIP_GROUPID" val="5ed74684afe44fab1839bd41"/>
  <p:tag name="KSO_WM_CHIP_XID" val="5ed201d37ab0972fba70b21b"/>
  <p:tag name="KSO_WM_UNIT_LINE_FORE_SCHEMECOLOR_INDEX_BRIGHTNESS" val="0.6"/>
  <p:tag name="KSO_WM_UNIT_LINE_FORE_SCHEMECOLOR_INDEX" val="5"/>
  <p:tag name="KSO_WM_UNIT_LINE_FILL_TYPE" val="2"/>
  <p:tag name="KSO_WM_TEMPLATE_ASSEMBLE_XID" val="60656f514054ed1e2fb807af"/>
  <p:tag name="KSO_WM_TEMPLATE_ASSEMBLE_GROUPID" val="60656f514054ed1e2fb807af"/>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9399_1*m_h_i*1_1_1"/>
  <p:tag name="KSO_WM_TEMPLATE_CATEGORY" val="diagram"/>
  <p:tag name="KSO_WM_TEMPLATE_INDEX" val="20219399"/>
  <p:tag name="KSO_WM_UNIT_LAYERLEVEL" val="1_1_1"/>
  <p:tag name="KSO_WM_TAG_VERSION" val="1.0"/>
  <p:tag name="KSO_WM_BEAUTIFY_FLAG" val=""/>
  <p:tag name="KSO_WM_CHIP_GROUPID" val="60bed3734737e0f4c1ebe8a4"/>
  <p:tag name="KSO_WM_CHIP_XID" val="60bed3734737e0f4c1ebe8a5"/>
  <p:tag name="KSO_WM_ASSEMBLE_CHIP_INDEX" val="62b2a3ee9c1f4a7c8d0e4b2236b4389a"/>
  <p:tag name="KSO_WM_UNIT_VALUE" val="13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0"/>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9399_1*m_h_i*1_1_1"/>
  <p:tag name="KSO_WM_TEMPLATE_CATEGORY" val="diagram"/>
  <p:tag name="KSO_WM_TEMPLATE_INDEX" val="20219399"/>
  <p:tag name="KSO_WM_UNIT_LAYERLEVEL" val="1_1_1"/>
  <p:tag name="KSO_WM_TAG_VERSION" val="1.0"/>
  <p:tag name="KSO_WM_BEAUTIFY_FLAG" val=""/>
  <p:tag name="KSO_WM_CHIP_GROUPID" val="60bed3734737e0f4c1ebe8a4"/>
  <p:tag name="KSO_WM_CHIP_XID" val="60bed3734737e0f4c1ebe8a5"/>
  <p:tag name="KSO_WM_ASSEMBLE_CHIP_INDEX" val="62b2a3ee9c1f4a7c8d0e4b2236b4389a"/>
  <p:tag name="KSO_WM_UNIT_VALUE" val="13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0"/>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9399_1*m_h_i*1_1_1"/>
  <p:tag name="KSO_WM_TEMPLATE_CATEGORY" val="diagram"/>
  <p:tag name="KSO_WM_TEMPLATE_INDEX" val="20219399"/>
  <p:tag name="KSO_WM_UNIT_LAYERLEVEL" val="1_1_1"/>
  <p:tag name="KSO_WM_TAG_VERSION" val="1.0"/>
  <p:tag name="KSO_WM_BEAUTIFY_FLAG" val=""/>
  <p:tag name="KSO_WM_CHIP_GROUPID" val="60bed3734737e0f4c1ebe8a4"/>
  <p:tag name="KSO_WM_CHIP_XID" val="60bed3734737e0f4c1ebe8a5"/>
  <p:tag name="KSO_WM_ASSEMBLE_CHIP_INDEX" val="62b2a3ee9c1f4a7c8d0e4b2236b4389a"/>
  <p:tag name="KSO_WM_UNIT_VALUE" val="13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0"/>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wm#"/>
  <p:tag name="KSO_WM_TEMPLATE_CATEGORY" val="diagram"/>
  <p:tag name="KSO_WM_TEMPLATE_INDEX" val="20212213"/>
  <p:tag name="KSO_WM_SLIDE_ID" val="diagram20212213_1"/>
  <p:tag name="KSO_WM_TEMPLATE_SUBCATEGORY" val="21"/>
  <p:tag name="KSO_WM_TEMPLATE_MASTER_TYPE" val="0"/>
  <p:tag name="KSO_WM_TEMPLATE_COLOR_TYPE" val="1"/>
  <p:tag name="KSO_WM_SLIDE_ITEM_CNT" val="0"/>
  <p:tag name="KSO_WM_SLIDE_INDEX" val="1"/>
  <p:tag name="KSO_WM_TAG_VERSION" val="1.0"/>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ab20a758c1ec0b7089d3"/>
  <p:tag name="KSO_WM_SLIDE_TYPE" val="text"/>
  <p:tag name="KSO_WM_SLIDE_SUBTYPE" val="picTxt"/>
  <p:tag name="KSO_WM_SLIDE_SIZE" val="864*396"/>
  <p:tag name="KSO_WM_SLIDE_POSITION" val="48*72"/>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2-12-15T19:34:16&quot;,&quot;maxSize&quot;:{&quot;size1&quot;:49.99966382980347},&quot;minSize&quot;:{&quot;size1&quot;:36.19966382980347},&quot;normalSize&quot;:{&quot;size1&quot;:36.19976799647013},&quot;subLayout&quot;:[{&quot;id&quot;:&quot;2022-12-15T19:34:16&quot;,&quot;maxSize&quot;:{&quot;size1&quot;:46.699979786872355},&quot;minSize&quot;:{&quot;size1&quot;:19.999979786872345},&quot;normalSize&quot;:{&quot;size1&quot;:42.09997978687235},&quot;subLayout&quot;:[{&quot;id&quot;:&quot;2022-12-15T19:34:16&quot;,&quot;margin&quot;:{&quot;bottom&quot;:0.02600000612437725,&quot;left&quot;:1.6929999589920044,&quot;right&quot;:0.02600000612437725,&quot;top&quot;:1.6929999589920044},&quot;type&quot;:0},{&quot;id&quot;:&quot;2022-12-15T19:34:16&quot;,&quot;margin&quot;:{&quot;bottom&quot;:1.6929999589920044,&quot;left&quot;:1.6929999589920044,&quot;right&quot;:0.02600000612437725,&quot;top&quot;:0.8199999928474426},&quot;type&quot;:0}],&quot;type&quot;:0},{&quot;id&quot;:&quot;2022-12-15T19:34:16&quot;,&quot;margin&quot;:{&quot;bottom&quot;:1.6929999589920044,&quot;left&quot;:1.243999719619751,&quot;right&quot;:1.6929999589920044,&quot;top&quot;:1.6929999589920044},&quot;type&quot;:0}],&quot;type&quot;:0}"/>
  <p:tag name="KSO_WM_SLIDE_BACKGROUND" val="[&quot;general&quot;]"/>
  <p:tag name="KSO_WM_SLIDE_RATIO" val="1.777778"/>
  <p:tag name="KSO_WM_CHIP_FILLPROP" val="[[{&quot;text_align&quot;:&quot;lb&quot;,&quot;text_direction&quot;:&quot;horizontal&quot;,&quot;support_big_font&quot;:false,&quot;picture_toward&quot;:0,&quot;picture_dockside&quot;:[],&quot;fill_id&quot;:&quot;b7340f5df43247b388bf8111af5beefc&quot;,&quot;fill_align&quot;:&quot;lb&quot;,&quot;chip_types&quot;:[&quot;header&quot;]},{&quot;text_align&quot;:&quot;lt&quot;,&quot;text_direction&quot;:&quot;horizontal&quot;,&quot;support_big_font&quot;:false,&quot;picture_toward&quot;:0,&quot;picture_dockside&quot;:[],&quot;fill_id&quot;:&quot;39e5b8525f65425eb1a46efefc99b092&quot;,&quot;fill_align&quot;:&quot;lt&quot;,&quot;chip_types&quot;:[&quot;pictext&quot;,&quot;text&quot;,&quot;picture&quot;,&quot;chart&quot;,&quot;table&quot;,&quot;video&quot;]},{&quot;text_align&quot;:&quot;lm&quot;,&quot;text_direction&quot;:&quot;horizontal&quot;,&quot;support_features&quot;:[&quot;collage&quot;,&quot;carousel&quot;,&quot;creativecrop&quot;],&quot;support_big_font&quot;:false,&quot;picture_toward&quot;:0,&quot;picture_dockside&quot;:[],&quot;fill_id&quot;:&quot;36771e6c83554b7eb13570d10bad3e3b&quot;,&quot;fill_align&quot;:&quot;c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b7340f5df43247b388bf8111af5beefc&quot;,&quot;fill_align&quot;:&quot;lb&quot;,&quot;chip_types&quot;:[&quot;text&quot;,&quot;header&quot;]},{&quot;text_align&quot;:&quot;lt&quot;,&quot;text_direction&quot;:&quot;horizontal&quot;,&quot;support_big_font&quot;:false,&quot;picture_toward&quot;:0,&quot;picture_dockside&quot;:[],&quot;fill_id&quot;:&quot;39e5b8525f65425eb1a46efefc99b092&quot;,&quot;fill_align&quot;:&quot;lt&quot;,&quot;chip_types&quot;:[&quot;picture&quot;]},{&quot;text_align&quot;:&quot;lm&quot;,&quot;text_direction&quot;:&quot;horizontal&quot;,&quot;support_features&quot;:[&quot;collage&quot;],&quot;support_big_font&quot;:false,&quot;picture_toward&quot;:0,&quot;picture_dockside&quot;:[],&quot;fill_id&quot;:&quot;36771e6c83554b7eb13570d10bad3e3b&quot;,&quot;fill_align&quot;:&quot;rm&quot;,&quot;chip_types&quot;:[&quot;pictext&quot;,&quot;picture&quot;,&quot;chart&quot;,&quot;table&quot;,&quot;video&quot;]}]]"/>
  <p:tag name="KSO_WM_CHIP_DECFILLPROP" val="[]"/>
  <p:tag name="KSO_WM_CHIP_GROUPID" val="5eecab20a758c1ec0b7089d1"/>
  <p:tag name="KSO_WM_SLIDE_BK_DARK_LIGHT" val="2"/>
  <p:tag name="KSO_WM_SLIDE_BACKGROUND_TYPE" val="general"/>
  <p:tag name="KSO_WM_SLIDE_SUPPORT_FEATURE_TYPE" val="0"/>
  <p:tag name="KSO_WM_TEMPLATE_ASSEMBLE_XID" val="639b06370c9383becde71a1f"/>
  <p:tag name="KSO_WM_TEMPLATE_ASSEMBLE_GROUPID" val="639b06370c9383becde71a1f"/>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2786_1*i*3"/>
  <p:tag name="KSO_WM_TEMPLATE_CATEGORY" val="diagram"/>
  <p:tag name="KSO_WM_TEMPLATE_INDEX" val="20212786"/>
  <p:tag name="KSO_WM_UNIT_LAYERLEVEL" val="1"/>
  <p:tag name="KSO_WM_TAG_VERSION" val="1.0"/>
  <p:tag name="KSO_WM_BEAUTIFY_FLAG" val="#wm#"/>
  <p:tag name="KSO_WM_UNIT_BLOCK" val="0"/>
  <p:tag name="KSO_WM_UNIT_SM_LIMIT_TYPE" val="2"/>
  <p:tag name="KSO_WM_UNIT_DEC_AREA_ID" val="3166272a538f4943a56ececd163e4fcc"/>
  <p:tag name="KSO_WM_UNIT_DECORATE_INFO" val="{&quot;ReferentInfo&quot;:{&quot;Id&quot;:&quot;slide&quot;,&quot;X&quot;:{&quot;Pos&quot;:1},&quot;Y&quot;:{&quot;Pos&quot;:2}},&quot;DecorateInfoX&quot;:{&quot;Pos&quot;:1,&quot;IsAbs&quot;:false},&quot;DecorateInfoY&quot;:{&quot;Pos&quot;:2,&quot;IsAbs&quot;:false},&quot;DecorateInfoW&quot;:{&quot;IsAbs&quot;:false},&quot;DecorateInfoH&quot;:{&quot;IsAbs&quot;:false},&quot;whChangeMode&quot;:0}"/>
  <p:tag name="KSO_WM_CHIP_GROUPID" val="5ed74684afe44fab1839bd41"/>
  <p:tag name="KSO_WM_CHIP_XID" val="5ed201d37ab0972fba70b21b"/>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1"/>
  <p:tag name="KSO_WM_TEMPLATE_ASSEMBLE_XID" val="60656f514054ed1e2fb807af"/>
  <p:tag name="KSO_WM_TEMPLATE_ASSEMBLE_GROUPID" val="60656f514054ed1e2fb807af"/>
</p:tagLst>
</file>

<file path=ppt/tags/tag280.xml><?xml version="1.0" encoding="utf-8"?>
<p:tagLst xmlns:p="http://schemas.openxmlformats.org/presentationml/2006/main">
  <p:tag name="KSO_WM_UNIT_VALUE" val="1100*1227"/>
  <p:tag name="KSO_WM_UNIT_HIGHLIGHT" val="0"/>
  <p:tag name="KSO_WM_UNIT_COMPATIBLE" val="0"/>
  <p:tag name="KSO_WM_UNIT_DIAGRAM_ISNUMVISUAL" val="0"/>
  <p:tag name="KSO_WM_UNIT_DIAGRAM_ISREFERUNIT" val="0"/>
  <p:tag name="KSO_WM_UNIT_TYPE" val="d"/>
  <p:tag name="KSO_WM_UNIT_INDEX" val="1"/>
  <p:tag name="KSO_WM_UNIT_ID" val="diagram20212213_1*d*1"/>
  <p:tag name="KSO_WM_TEMPLATE_CATEGORY" val="diagram"/>
  <p:tag name="KSO_WM_TEMPLATE_INDEX" val="20212213"/>
  <p:tag name="KSO_WM_UNIT_LAYERLEVEL" val="1"/>
  <p:tag name="KSO_WM_TAG_VERSION" val="1.0"/>
  <p:tag name="KSO_WM_BEAUTIFY_FLAG" val="#wm#"/>
  <p:tag name="KSO_WM_CHIP_GROUPID" val="5e7310da9a230a26b9e88a19"/>
  <p:tag name="KSO_WM_CHIP_XID" val="5e7310da9a230a26b9e88a1a"/>
  <p:tag name="KSO_WM_UNIT_DEC_AREA_ID" val="a3a7143a57f74971b9e003d4fd7cf6e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058f8478ec1042109341d905b8b7ec7c"/>
  <p:tag name="KSO_WM_UNIT_SUPPORT_UNIT_TYPE" val="[&quot;d&quot;,&quot;α&quot;,&quot;β&quot;,&quot;θ&quot;]"/>
  <p:tag name="KSO_WM_TEMPLATE_ASSEMBLE_XID" val="639b06370c9383becde71a1f"/>
  <p:tag name="KSO_WM_TEMPLATE_ASSEMBLE_GROUPID" val="639b06370c9383becde71a1f"/>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9399_1*m_h_i*1_1_1"/>
  <p:tag name="KSO_WM_TEMPLATE_CATEGORY" val="diagram"/>
  <p:tag name="KSO_WM_TEMPLATE_INDEX" val="20219399"/>
  <p:tag name="KSO_WM_UNIT_LAYERLEVEL" val="1_1_1"/>
  <p:tag name="KSO_WM_TAG_VERSION" val="1.0"/>
  <p:tag name="KSO_WM_BEAUTIFY_FLAG" val=""/>
  <p:tag name="KSO_WM_CHIP_GROUPID" val="60bed3734737e0f4c1ebe8a4"/>
  <p:tag name="KSO_WM_CHIP_XID" val="60bed3734737e0f4c1ebe8a5"/>
  <p:tag name="KSO_WM_ASSEMBLE_CHIP_INDEX" val="62b2a3ee9c1f4a7c8d0e4b2236b4389a"/>
  <p:tag name="KSO_WM_UNIT_VALUE" val="13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0"/>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19399_1*m_h_i*1_1_1"/>
  <p:tag name="KSO_WM_TEMPLATE_CATEGORY" val="diagram"/>
  <p:tag name="KSO_WM_TEMPLATE_INDEX" val="20219399"/>
  <p:tag name="KSO_WM_UNIT_LAYERLEVEL" val="1_1_1"/>
  <p:tag name="KSO_WM_TAG_VERSION" val="1.0"/>
  <p:tag name="KSO_WM_BEAUTIFY_FLAG" val=""/>
  <p:tag name="KSO_WM_CHIP_GROUPID" val="60bed3734737e0f4c1ebe8a4"/>
  <p:tag name="KSO_WM_CHIP_XID" val="60bed3734737e0f4c1ebe8a5"/>
  <p:tag name="KSO_WM_ASSEMBLE_CHIP_INDEX" val="62b2a3ee9c1f4a7c8d0e4b2236b4389a"/>
  <p:tag name="KSO_WM_UNIT_VALUE" val="138"/>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0"/>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2213_1*a*1"/>
  <p:tag name="KSO_WM_TEMPLATE_CATEGORY" val="diagram"/>
  <p:tag name="KSO_WM_TEMPLATE_INDEX" val="20212213"/>
  <p:tag name="KSO_WM_UNIT_LAYERLEVEL" val="1"/>
  <p:tag name="KSO_WM_TAG_VERSION" val="1.0"/>
  <p:tag name="KSO_WM_BEAUTIFY_FLAG" val=""/>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43cb6738215b46d3afe6f2e13c2486f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2c3b0f7d08e943f280649cde18c2bfb2"/>
  <p:tag name="KSO_WM_UNIT_TEXT_FILL_FORE_SCHEMECOLOR_INDEX_BRIGHTNESS" val="0"/>
  <p:tag name="KSO_WM_UNIT_TEXT_FILL_FORE_SCHEMECOLOR_INDEX" val="13"/>
  <p:tag name="KSO_WM_UNIT_TEXT_FILL_TYPE" val="1"/>
  <p:tag name="KSO_WM_TEMPLATE_ASSEMBLE_XID" val="639b06370c9383becde71a1f"/>
  <p:tag name="KSO_WM_TEMPLATE_ASSEMBLE_GROUPID" val="639b06370c9383becde71a1f"/>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wm#"/>
  <p:tag name="KSO_WM_TEMPLATE_CATEGORY" val="diagram"/>
  <p:tag name="KSO_WM_TEMPLATE_INDEX" val="20212213"/>
  <p:tag name="KSO_WM_SLIDE_ID" val="diagram20212213_1"/>
  <p:tag name="KSO_WM_TEMPLATE_SUBCATEGORY" val="21"/>
  <p:tag name="KSO_WM_TEMPLATE_MASTER_TYPE" val="0"/>
  <p:tag name="KSO_WM_TEMPLATE_COLOR_TYPE" val="1"/>
  <p:tag name="KSO_WM_SLIDE_ITEM_CNT" val="0"/>
  <p:tag name="KSO_WM_SLIDE_INDEX" val="1"/>
  <p:tag name="KSO_WM_TAG_VERSION" val="1.0"/>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ab20a758c1ec0b7089d3"/>
  <p:tag name="KSO_WM_SLIDE_TYPE" val="text"/>
  <p:tag name="KSO_WM_SLIDE_SUBTYPE" val="picTxt"/>
  <p:tag name="KSO_WM_SLIDE_SIZE" val="864*396"/>
  <p:tag name="KSO_WM_SLIDE_POSITION" val="48*72"/>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2-12-15T19:34:16&quot;,&quot;maxSize&quot;:{&quot;size1&quot;:49.99966382980347},&quot;minSize&quot;:{&quot;size1&quot;:36.19966382980347},&quot;normalSize&quot;:{&quot;size1&quot;:36.19976799647013},&quot;subLayout&quot;:[{&quot;id&quot;:&quot;2022-12-15T19:34:16&quot;,&quot;maxSize&quot;:{&quot;size1&quot;:46.699979786872355},&quot;minSize&quot;:{&quot;size1&quot;:19.999979786872345},&quot;normalSize&quot;:{&quot;size1&quot;:42.09997978687235},&quot;subLayout&quot;:[{&quot;id&quot;:&quot;2022-12-15T19:34:16&quot;,&quot;margin&quot;:{&quot;bottom&quot;:0.02600000612437725,&quot;left&quot;:1.6929999589920044,&quot;right&quot;:0.02600000612437725,&quot;top&quot;:1.6929999589920044},&quot;type&quot;:0},{&quot;id&quot;:&quot;2022-12-15T19:34:16&quot;,&quot;margin&quot;:{&quot;bottom&quot;:1.6929999589920044,&quot;left&quot;:1.6929999589920044,&quot;right&quot;:0.02600000612437725,&quot;top&quot;:0.8199999928474426},&quot;type&quot;:0}],&quot;type&quot;:0},{&quot;id&quot;:&quot;2022-12-15T19:34:16&quot;,&quot;margin&quot;:{&quot;bottom&quot;:1.6929999589920044,&quot;left&quot;:1.243999719619751,&quot;right&quot;:1.6929999589920044,&quot;top&quot;:1.6929999589920044},&quot;type&quot;:0}],&quot;type&quot;:0}"/>
  <p:tag name="KSO_WM_SLIDE_BACKGROUND" val="[&quot;general&quot;]"/>
  <p:tag name="KSO_WM_SLIDE_RATIO" val="1.777778"/>
  <p:tag name="KSO_WM_CHIP_FILLPROP" val="[[{&quot;text_align&quot;:&quot;lb&quot;,&quot;text_direction&quot;:&quot;horizontal&quot;,&quot;support_big_font&quot;:false,&quot;picture_toward&quot;:0,&quot;picture_dockside&quot;:[],&quot;fill_id&quot;:&quot;b7340f5df43247b388bf8111af5beefc&quot;,&quot;fill_align&quot;:&quot;lb&quot;,&quot;chip_types&quot;:[&quot;header&quot;]},{&quot;text_align&quot;:&quot;lt&quot;,&quot;text_direction&quot;:&quot;horizontal&quot;,&quot;support_big_font&quot;:false,&quot;picture_toward&quot;:0,&quot;picture_dockside&quot;:[],&quot;fill_id&quot;:&quot;39e5b8525f65425eb1a46efefc99b092&quot;,&quot;fill_align&quot;:&quot;lt&quot;,&quot;chip_types&quot;:[&quot;pictext&quot;,&quot;text&quot;,&quot;picture&quot;,&quot;chart&quot;,&quot;table&quot;,&quot;video&quot;]},{&quot;text_align&quot;:&quot;lm&quot;,&quot;text_direction&quot;:&quot;horizontal&quot;,&quot;support_features&quot;:[&quot;collage&quot;,&quot;carousel&quot;,&quot;creativecrop&quot;],&quot;support_big_font&quot;:false,&quot;picture_toward&quot;:0,&quot;picture_dockside&quot;:[],&quot;fill_id&quot;:&quot;36771e6c83554b7eb13570d10bad3e3b&quot;,&quot;fill_align&quot;:&quot;c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b7340f5df43247b388bf8111af5beefc&quot;,&quot;fill_align&quot;:&quot;lb&quot;,&quot;chip_types&quot;:[&quot;text&quot;,&quot;header&quot;]},{&quot;text_align&quot;:&quot;lt&quot;,&quot;text_direction&quot;:&quot;horizontal&quot;,&quot;support_big_font&quot;:false,&quot;picture_toward&quot;:0,&quot;picture_dockside&quot;:[],&quot;fill_id&quot;:&quot;39e5b8525f65425eb1a46efefc99b092&quot;,&quot;fill_align&quot;:&quot;lt&quot;,&quot;chip_types&quot;:[&quot;picture&quot;]},{&quot;text_align&quot;:&quot;lm&quot;,&quot;text_direction&quot;:&quot;horizontal&quot;,&quot;support_features&quot;:[&quot;collage&quot;],&quot;support_big_font&quot;:false,&quot;picture_toward&quot;:0,&quot;picture_dockside&quot;:[],&quot;fill_id&quot;:&quot;36771e6c83554b7eb13570d10bad3e3b&quot;,&quot;fill_align&quot;:&quot;rm&quot;,&quot;chip_types&quot;:[&quot;pictext&quot;,&quot;picture&quot;,&quot;chart&quot;,&quot;table&quot;,&quot;video&quot;]}]]"/>
  <p:tag name="KSO_WM_CHIP_DECFILLPROP" val="[]"/>
  <p:tag name="KSO_WM_CHIP_GROUPID" val="5eecab20a758c1ec0b7089d1"/>
  <p:tag name="KSO_WM_SLIDE_BK_DARK_LIGHT" val="2"/>
  <p:tag name="KSO_WM_SLIDE_BACKGROUND_TYPE" val="general"/>
  <p:tag name="KSO_WM_SLIDE_SUPPORT_FEATURE_TYPE" val="0"/>
  <p:tag name="KSO_WM_TEMPLATE_ASSEMBLE_XID" val="639b06370c9383becde71a1f"/>
  <p:tag name="KSO_WM_TEMPLATE_ASSEMBLE_GROUPID" val="639b06370c9383becde71a1f"/>
</p:tagLst>
</file>

<file path=ppt/tags/tag28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8058_5*l_h_a*1_2_1"/>
  <p:tag name="KSO_WM_TEMPLATE_CATEGORY" val="diagram"/>
  <p:tag name="KSO_WM_TEMPLATE_INDEX" val="20228058"/>
  <p:tag name="KSO_WM_UNIT_LAYERLEVEL" val="1_1_1"/>
  <p:tag name="KSO_WM_TAG_VERSION" val="1.0"/>
  <p:tag name="KSO_WM_BEAUTIFY_FLAG" val=""/>
  <p:tag name="KSO_WM_UNIT_TEXT_FILL_FORE_SCHEMECOLOR_INDEX_BRIGHTNESS" val="0"/>
  <p:tag name="KSO_WM_UNIT_TEXT_FILL_FORE_SCHEMECOLOR_INDEX" val="6"/>
  <p:tag name="KSO_WM_UNIT_TEX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2786_1*i*4"/>
  <p:tag name="KSO_WM_TEMPLATE_CATEGORY" val="diagram"/>
  <p:tag name="KSO_WM_TEMPLATE_INDEX" val="20212786"/>
  <p:tag name="KSO_WM_UNIT_LAYERLEVEL" val="1"/>
  <p:tag name="KSO_WM_TAG_VERSION" val="1.0"/>
  <p:tag name="KSO_WM_BEAUTIFY_FLAG" val="#wm#"/>
  <p:tag name="KSO_WM_UNIT_BLOCK" val="0"/>
  <p:tag name="KSO_WM_UNIT_SM_LIMIT_TYPE" val="2"/>
  <p:tag name="KSO_WM_UNIT_DEC_AREA_ID" val="0b6a6729838846b181fa8ab82885e58f"/>
  <p:tag name="KSO_WM_UNIT_DECORATE_INFO" val="{&quot;ReferentInfo&quot;:{&quot;Id&quot;:&quot;slide&quot;,&quot;X&quot;:{&quot;Pos&quot;:1},&quot;Y&quot;:{&quot;Pos&quot;:0}},&quot;DecorateInfoX&quot;:{&quot;Pos&quot;:1,&quot;IsAbs&quot;:false},&quot;DecorateInfoY&quot;:{&quot;Pos&quot;:0,&quot;IsAbs&quot;:false},&quot;DecorateInfoW&quot;:{&quot;IsAbs&quot;:false},&quot;DecorateInfoH&quot;:{&quot;IsAbs&quot;:false},&quot;whChangeMode&quot;:0}"/>
  <p:tag name="KSO_WM_CHIP_GROUPID" val="5ed74684afe44fab1839bd41"/>
  <p:tag name="KSO_WM_CHIP_XID" val="5ed201d37ab0972fba70b21b"/>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1"/>
  <p:tag name="KSO_WM_TEMPLATE_ASSEMBLE_XID" val="60656f514054ed1e2fb807af"/>
  <p:tag name="KSO_WM_TEMPLATE_ASSEMBLE_GROUPID" val="60656f514054ed1e2fb807af"/>
</p:tagLst>
</file>

<file path=ppt/tags/tag29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8058_5*l_h_a*1_3_1"/>
  <p:tag name="KSO_WM_TEMPLATE_CATEGORY" val="diagram"/>
  <p:tag name="KSO_WM_TEMPLATE_INDEX" val="20228058"/>
  <p:tag name="KSO_WM_UNIT_LAYERLEVEL" val="1_1_1"/>
  <p:tag name="KSO_WM_TAG_VERSION" val="1.0"/>
  <p:tag name="KSO_WM_BEAUTIFY_FLAG" val=""/>
  <p:tag name="KSO_WM_UNIT_TEXT_FILL_FORE_SCHEMECOLOR_INDEX_BRIGHTNESS" val="0"/>
  <p:tag name="KSO_WM_UNIT_TEXT_FILL_FORE_SCHEMECOLOR_INDEX" val="7"/>
  <p:tag name="KSO_WM_UNIT_TEXT_FILL_TYPE" val="1"/>
  <p:tag name="KSO_WM_UNIT_USESOURCEFORMAT_APPLY" val="1"/>
</p:tagLst>
</file>

<file path=ppt/tags/tag29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8058_5*l_h_a*1_4_1"/>
  <p:tag name="KSO_WM_TEMPLATE_CATEGORY" val="diagram"/>
  <p:tag name="KSO_WM_TEMPLATE_INDEX" val="20228058"/>
  <p:tag name="KSO_WM_UNIT_LAYERLEVEL" val="1_1_1"/>
  <p:tag name="KSO_WM_TAG_VERSION" val="1.0"/>
  <p:tag name="KSO_WM_BEAUTIFY_FLAG" val=""/>
  <p:tag name="KSO_WM_UNIT_TEXT_FILL_FORE_SCHEMECOLOR_INDEX_BRIGHTNESS" val="0"/>
  <p:tag name="KSO_WM_UNIT_TEXT_FILL_FORE_SCHEMECOLOR_INDEX" val="8"/>
  <p:tag name="KSO_WM_UNIT_TEXT_FILL_TYPE" val="1"/>
  <p:tag name="KSO_WM_UNIT_USESOURCEFORMAT_APPLY" val="1"/>
</p:tagLst>
</file>

<file path=ppt/tags/tag29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28058_5*l_h_a*1_5_1"/>
  <p:tag name="KSO_WM_TEMPLATE_CATEGORY" val="diagram"/>
  <p:tag name="KSO_WM_TEMPLATE_INDEX" val="20228058"/>
  <p:tag name="KSO_WM_UNIT_LAYERLEVEL" val="1_1_1"/>
  <p:tag name="KSO_WM_TAG_VERSION" val="1.0"/>
  <p:tag name="KSO_WM_BEAUTIFY_FLAG" val=""/>
  <p:tag name="KSO_WM_UNIT_TEXT_FILL_FORE_SCHEMECOLOR_INDEX_BRIGHTNESS" val="0"/>
  <p:tag name="KSO_WM_UNIT_TEXT_FILL_FORE_SCHEMECOLOR_INDEX" val="9"/>
  <p:tag name="KSO_WM_UNIT_TEXT_FILL_TYPE" val="1"/>
  <p:tag name="KSO_WM_UNIT_USESOURCEFORMAT_APPLY" val="1"/>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307_5*l_h_i*1_4_1"/>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307_5*l_h_i*1_4_2"/>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307_5*l_h_i*1_4_3"/>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96.xml><?xml version="1.0" encoding="utf-8"?>
<p:tagLst xmlns:p="http://schemas.openxmlformats.org/presentationml/2006/main">
  <p:tag name="KSO_WM_UNIT_ISCONTENTSTITLE" val="0"/>
  <p:tag name="KSO_WM_UNIT_SUBTYPE" val="a"/>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307_5*l_h_f*1_4_1"/>
  <p:tag name="KSO_WM_TEMPLATE_CATEGORY" val="diagram"/>
  <p:tag name="KSO_WM_TEMPLATE_INDEX" val="307"/>
  <p:tag name="KSO_WM_UNIT_LAYERLEVEL" val="1_1_1"/>
  <p:tag name="KSO_WM_TAG_VERSION" val="1.0"/>
  <p:tag name="KSO_WM_BEAUTIFY_FLAG" val="#wm#"/>
  <p:tag name="KSO_WM_UNIT_TEXT_FILL_FORE_SCHEMECOLOR_INDEX_BRIGHTNESS" val="-0.25"/>
  <p:tag name="KSO_WM_UNIT_TEXT_FILL_FORE_SCHEMECOLOR_INDEX" val="8"/>
  <p:tag name="KSO_WM_UNIT_TEXT_FILL_TYPE" val="1"/>
  <p:tag name="KSO_WM_UNIT_USESOURCEFORMAT_APPLY" val="1"/>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307_5*l_h_i*1_5_1"/>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307_5*l_h_i*1_5_2"/>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3"/>
  <p:tag name="KSO_WM_UNIT_ID" val="diagram307_5*l_h_i*1_5_3"/>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xml><?xml version="1.0" encoding="utf-8"?>
<p:tagLst xmlns:p="http://schemas.openxmlformats.org/presentationml/2006/main">
  <p:tag name="KSO_WM_BEAUTIFY_FLAG" val=""/>
  <p:tag name="KSO_WM_UNIT_PLACING_PICTURE_USER_VIEWPORT" val="{&quot;height&quot;:546,&quot;width&quot;:2898}"/>
</p:tagLst>
</file>

<file path=ppt/tags/tag30.xml><?xml version="1.0" encoding="utf-8"?>
<p:tagLst xmlns:p="http://schemas.openxmlformats.org/presentationml/2006/main">
  <p:tag name="KSO_WM_BEAUTIFY_FLAG" val=""/>
  <p:tag name="KSO_WM_UNIT_PLACING_PICTURE_USER_VIEWPORT" val="{&quot;height&quot;:1816,&quot;width&quot;:1847}"/>
</p:tagLst>
</file>

<file path=ppt/tags/tag300.xml><?xml version="1.0" encoding="utf-8"?>
<p:tagLst xmlns:p="http://schemas.openxmlformats.org/presentationml/2006/main">
  <p:tag name="KSO_WM_UNIT_ISCONTENTSTITLE" val="0"/>
  <p:tag name="KSO_WM_UNIT_SUBTYPE" val="a"/>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307_5*l_h_f*1_5_1"/>
  <p:tag name="KSO_WM_TEMPLATE_CATEGORY" val="diagram"/>
  <p:tag name="KSO_WM_TEMPLATE_INDEX" val="307"/>
  <p:tag name="KSO_WM_UNIT_LAYERLEVEL" val="1_1_1"/>
  <p:tag name="KSO_WM_TAG_VERSION" val="1.0"/>
  <p:tag name="KSO_WM_BEAUTIFY_FLAG" val="#wm#"/>
  <p:tag name="KSO_WM_UNIT_TEXT_FILL_FORE_SCHEMECOLOR_INDEX_BRIGHTNESS" val="-0.5"/>
  <p:tag name="KSO_WM_UNIT_TEXT_FILL_FORE_SCHEMECOLOR_INDEX" val="9"/>
  <p:tag name="KSO_WM_UNIT_TEXT_FILL_TYPE" val="1"/>
  <p:tag name="KSO_WM_UNIT_USESOURCEFORMAT_APPLY" val="1"/>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307_5*l_h_i*1_1_1"/>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307_5*l_h_i*1_1_2"/>
  <p:tag name="KSO_WM_TEMPLATE_CATEGORY" val="diagram"/>
  <p:tag name="KSO_WM_TEMPLATE_INDEX" val="307"/>
  <p:tag name="KSO_WM_UNIT_LAYERLEVEL" val="1_1_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307_5*l_h_i*1_1_3"/>
  <p:tag name="KSO_WM_TEMPLATE_CATEGORY" val="diagram"/>
  <p:tag name="KSO_WM_TEMPLATE_INDEX" val="307"/>
  <p:tag name="KSO_WM_UNIT_LAYERLEVEL" val="1_1_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04.xml><?xml version="1.0" encoding="utf-8"?>
<p:tagLst xmlns:p="http://schemas.openxmlformats.org/presentationml/2006/main">
  <p:tag name="KSO_WM_UNIT_ISCONTENTSTITLE" val="0"/>
  <p:tag name="KSO_WM_UNIT_SUBTYPE" val="a"/>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307_5*l_h_f*1_1_1"/>
  <p:tag name="KSO_WM_TEMPLATE_CATEGORY" val="diagram"/>
  <p:tag name="KSO_WM_TEMPLATE_INDEX" val="307"/>
  <p:tag name="KSO_WM_UNIT_LAYERLEVEL" val="1_1_1"/>
  <p:tag name="KSO_WM_TAG_VERSION" val="1.0"/>
  <p:tag name="KSO_WM_BEAUTIFY_FLAG" val="#wm#"/>
  <p:tag name="KSO_WM_UNIT_TEXT_FILL_FORE_SCHEMECOLOR_INDEX_BRIGHTNESS" val="-0.25"/>
  <p:tag name="KSO_WM_UNIT_TEXT_FILL_FORE_SCHEMECOLOR_INDEX" val="5"/>
  <p:tag name="KSO_WM_UNIT_TEXT_FILL_TYPE" val="1"/>
  <p:tag name="KSO_WM_UNIT_USESOURCEFORMAT_APPLY" val="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07_5*l_h_i*1_2_1"/>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307_5*l_h_i*1_2_2"/>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307_5*l_h_i*1_2_3"/>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08.xml><?xml version="1.0" encoding="utf-8"?>
<p:tagLst xmlns:p="http://schemas.openxmlformats.org/presentationml/2006/main">
  <p:tag name="KSO_WM_UNIT_ISCONTENTSTITLE" val="0"/>
  <p:tag name="KSO_WM_UNIT_SUBTYPE" val="a"/>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07_5*l_h_f*1_2_1"/>
  <p:tag name="KSO_WM_TEMPLATE_CATEGORY" val="diagram"/>
  <p:tag name="KSO_WM_TEMPLATE_INDEX" val="307"/>
  <p:tag name="KSO_WM_UNIT_LAYERLEVEL" val="1_1_1"/>
  <p:tag name="KSO_WM_TAG_VERSION" val="1.0"/>
  <p:tag name="KSO_WM_BEAUTIFY_FLAG" val="#wm#"/>
  <p:tag name="KSO_WM_UNIT_TEXT_FILL_FORE_SCHEMECOLOR_INDEX_BRIGHTNESS" val="-0.25"/>
  <p:tag name="KSO_WM_UNIT_TEXT_FILL_FORE_SCHEMECOLOR_INDEX" val="6"/>
  <p:tag name="KSO_WM_UNIT_TEXT_FILL_TYPE" val="1"/>
  <p:tag name="KSO_WM_UNIT_USESOURCEFORMAT_APPLY"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307_5*l_h_i*1_3_1"/>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1.xml><?xml version="1.0" encoding="utf-8"?>
<p:tagLst xmlns:p="http://schemas.openxmlformats.org/presentationml/2006/main">
  <p:tag name="KSO_WM_TEMPLATE_CATEGORY" val="diagram"/>
  <p:tag name="KSO_WM_TEMPLATE_INDEX" val="20212786"/>
  <p:tag name="KSO_WM_TAG_VERSION" val="1.0"/>
  <p:tag name="KSO_WM_SLIDE_ID" val="diagram20212786_1"/>
  <p:tag name="KSO_WM_SLIDE_INDEX" val="1"/>
  <p:tag name="KSO_WM_SLIDE_ITEM_CNT" val="0"/>
  <p:tag name="KSO_WM_SLIDE_LAYOUT" val="a_d"/>
  <p:tag name="KSO_WM_SLIDE_LAYOUT_CNT" val="1_1"/>
  <p:tag name="KSO_WM_SLIDE_TYPE" val="text"/>
  <p:tag name="KSO_WM_BEAUTIFY_FLAG" val="#wm#"/>
  <p:tag name="KSO_WM_SLIDE_POSITION" val="72*0"/>
  <p:tag name="KSO_WM_SLIDE_SIZE" val="888*54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01d37ab0972fba70b21b"/>
  <p:tag name="KSO_WM_CHIP_FILLPROP" val="[[{&quot;text_align&quot;:&quot;lm&quot;,&quot;text_direction&quot;:&quot;horizontal&quot;,&quot;support_big_font&quot;:false,&quot;picture_toward&quot;:0,&quot;picture_dockside&quot;:[],&quot;fill_id&quot;:&quot;638406d0486245d2b45eaefa205bfe8b&quot;,&quot;fill_align&quot;:&quot;cm&quot;,&quot;chip_types&quot;:[&quot;text&quot;,&quot;header&quot;]},{&quot;text_align&quot;:&quot;cm&quot;,&quot;text_direction&quot;:&quot;horizontal&quot;,&quot;support_big_font&quot;:false,&quot;picture_toward&quot;:0,&quot;picture_dockside&quot;:[],&quot;fill_id&quot;:&quot;06040cf8480645abb727ffea16b770ed&quot;,&quot;fill_align&quot;:&quot;cm&quot;,&quot;chip_types&quot;:[&quot;picture&quot;]}]]"/>
  <p:tag name="KSO_WM_TEMPLATE_SUBCATEGORY" val="21"/>
  <p:tag name="KSO_WM_TEMPLATE_MASTER_TYPE" val="0"/>
  <p:tag name="KSO_WM_TEMPLATE_COLOR_TYPE" val="1"/>
  <p:tag name="KSO_WM_SLIDE_SUBTYPE" val="picTxt"/>
  <p:tag name="KSO_WM_SLIDE_BACKGROUND" val="[&quot;general&quot;]"/>
  <p:tag name="KSO_WM_CHIP_DECFILLPROP" val="[]"/>
  <p:tag name="KSO_WM_CHIP_GROUPID" val="5ed74684afe44fab1839bd41"/>
  <p:tag name="KSO_WM_SLIDE_BK_DARK_LIGHT" val="2"/>
  <p:tag name="KSO_WM_SLIDE_BACKGROUND_TYPE" val="general"/>
  <p:tag name="KSO_WM_SLIDE_SUPPORT_FEATURE_TYPE" val="0"/>
  <p:tag name="KSO_WM_TEMPLATE_ASSEMBLE_XID" val="60656f514054ed1e2fb807af"/>
  <p:tag name="KSO_WM_TEMPLATE_ASSEMBLE_GROUPID" val="60656f514054ed1e2fb807af"/>
  <p:tag name="KSO_WM_SLIDE_LAYOUT_INFO" val="{&quot;direction&quot;:1,&quot;id&quot;:&quot;2021-04-01T15:39:43&quot;,&quot;maxSize&quot;:{&quot;size1&quot;:61.2},&quot;minSize&quot;:{&quot;size1&quot;:61.2},&quot;normalSize&quot;:{&quot;size1&quot;:61.2},&quot;subLayout&quot;:[{&quot;id&quot;:&quot;2021-04-01T15:39:43&quot;,&quot;margin&quot;:{&quot;bottom&quot;:4.657000541687012,&quot;left&quot;:2.5399999618530273,&quot;right&quot;:5.900000095367432,&quot;top&quot;:4.657000541687012},&quot;type&quot;:0},{&quot;id&quot;:&quot;2021-04-01T15:39:43&quot;,&quot;type&quot;:0}],&quot;type&quot;:0}"/>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307_5*l_h_i*1_3_2"/>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307_5*l_h_i*1_3_3"/>
  <p:tag name="KSO_WM_TEMPLATE_CATEGORY" val="diagram"/>
  <p:tag name="KSO_WM_TEMPLATE_INDEX" val="30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12.xml><?xml version="1.0" encoding="utf-8"?>
<p:tagLst xmlns:p="http://schemas.openxmlformats.org/presentationml/2006/main">
  <p:tag name="KSO_WM_UNIT_ISCONTENTSTITLE" val="0"/>
  <p:tag name="KSO_WM_UNIT_SUBTYPE" val="a"/>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307_5*l_h_f*1_3_1"/>
  <p:tag name="KSO_WM_TEMPLATE_CATEGORY" val="diagram"/>
  <p:tag name="KSO_WM_TEMPLATE_INDEX" val="307"/>
  <p:tag name="KSO_WM_UNIT_LAYERLEVEL" val="1_1_1"/>
  <p:tag name="KSO_WM_TAG_VERSION" val="1.0"/>
  <p:tag name="KSO_WM_BEAUTIFY_FLAG" val="#wm#"/>
  <p:tag name="KSO_WM_UNIT_TEXT_FILL_FORE_SCHEMECOLOR_INDEX_BRIGHTNESS" val="-0.25"/>
  <p:tag name="KSO_WM_UNIT_TEXT_FILL_FORE_SCHEMECOLOR_INDEX" val="7"/>
  <p:tag name="KSO_WM_UNIT_TEXT_FILL_TYPE" val="1"/>
  <p:tag name="KSO_WM_UNIT_USESOURCEFORMAT_APPLY" val="1"/>
</p:tagLst>
</file>

<file path=ppt/tags/tag313.xml><?xml version="1.0" encoding="utf-8"?>
<p:tagLst xmlns:p="http://schemas.openxmlformats.org/presentationml/2006/main">
  <p:tag name="KSO_WM_TEMPLATE_CATEGORY" val="custom"/>
  <p:tag name="KSO_WM_TEMPLATE_INDEX" val="160330"/>
  <p:tag name="KSO_WM_TAG_VERSION" val="1.0"/>
  <p:tag name="KSO_WM_SLIDE_ID" val="custom160330_27"/>
  <p:tag name="KSO_WM_SLIDE_INDEX" val="27"/>
  <p:tag name="KSO_WM_SLIDE_ITEM_CNT" val="5"/>
  <p:tag name="KSO_WM_SLIDE_LAYOUT" val="a_f"/>
  <p:tag name="KSO_WM_SLIDE_LAYOUT_CNT" val="1_1"/>
  <p:tag name="KSO_WM_SLIDE_TYPE" val="text"/>
  <p:tag name="KSO_WM_BEAUTIFY_FLAG" val="#wm#"/>
  <p:tag name="KSO_WM_SLIDE_POSITION" val="480*175"/>
  <p:tag name="KSO_WM_SLIDE_SIZE" val="391*226"/>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058_5*l_h_i*1_1_1"/>
  <p:tag name="KSO_WM_TEMPLATE_CATEGORY" val="diagram"/>
  <p:tag name="KSO_WM_TEMPLATE_INDEX" val="2022805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1_BRIGHTNESS" val="0.6"/>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59"/>
  <p:tag name="KSO_WM_UNIT_LINE_FORE_SCHEMECOLOR_INDEX_2_TRANS" val="0"/>
  <p:tag name="KSO_WM_UNIT_LINE_FORE_SCHEMECOLOR_INDEX_3_BRIGHTNESS" val="0.6"/>
  <p:tag name="KSO_WM_UNIT_LINE_FORE_SCHEMECOLOR_INDEX_3" val="5"/>
  <p:tag name="KSO_WM_UNIT_LINE_FORE_SCHEMECOLOR_INDEX_3_POS" val="1"/>
  <p:tag name="KSO_WM_UNIT_LINE_FORE_SCHEMECOLOR_INDEX_3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058_5*l_h_i*1_1_2"/>
  <p:tag name="KSO_WM_TEMPLATE_CATEGORY" val="diagram"/>
  <p:tag name="KSO_WM_TEMPLATE_INDEX" val="20228058"/>
  <p:tag name="KSO_WM_UNIT_LAYERLEVEL" val="1_1_1"/>
  <p:tag name="KSO_WM_TAG_VERSION" val="1.0"/>
  <p:tag name="KSO_WM_BEAUTIFY_FLAG" val="#wm#"/>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1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058_5*l_h_a*1_1_1"/>
  <p:tag name="KSO_WM_TEMPLATE_CATEGORY" val="diagram"/>
  <p:tag name="KSO_WM_TEMPLATE_INDEX" val="20228058"/>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31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058_5*l_h_f*1_1_1"/>
  <p:tag name="KSO_WM_TEMPLATE_CATEGORY" val="diagram"/>
  <p:tag name="KSO_WM_TEMPLATE_INDEX" val="20228058"/>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058_5*l_h_i*1_1_3"/>
  <p:tag name="KSO_WM_TEMPLATE_CATEGORY" val="diagram"/>
  <p:tag name="KSO_WM_TEMPLATE_INDEX" val="2022805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8058_5*l_h_i*1_1_4"/>
  <p:tag name="KSO_WM_TEMPLATE_CATEGORY" val="diagram"/>
  <p:tag name="KSO_WM_TEMPLATE_INDEX" val="2022805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277_1*ζ_h_i*1_1_1"/>
  <p:tag name="KSO_WM_TEMPLATE_CATEGORY" val="diagram"/>
  <p:tag name="KSO_WM_TEMPLATE_INDEX" val="20215277"/>
  <p:tag name="KSO_WM_UNIT_LAYERLEVEL" val="1_1_1"/>
  <p:tag name="KSO_WM_TAG_VERSION" val="1.0"/>
  <p:tag name="KSO_WM_BEAUTIFY_FLAG" val="#wm#"/>
  <p:tag name="KSO_WM_UNIT_DIAGRAM_MODELTYPE" val="creativePicture"/>
  <p:tag name="KSO_WM_UNIT_USESOURCEFORMAT_APPLY" val="0"/>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20228058_5*l_h_i*1_1_5"/>
  <p:tag name="KSO_WM_TEMPLATE_CATEGORY" val="diagram"/>
  <p:tag name="KSO_WM_TEMPLATE_INDEX" val="2022805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771_1_1"/>
  <p:tag name="KSO_WM_UNIT_ID" val="diagram20228058_5*l_h_i*771_1_1"/>
  <p:tag name="KSO_WM_TEMPLATE_CATEGORY" val="diagram"/>
  <p:tag name="KSO_WM_TEMPLATE_INDEX" val="2022805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1_BRIGHTNESS" val="0.6"/>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59"/>
  <p:tag name="KSO_WM_UNIT_LINE_FORE_SCHEMECOLOR_INDEX_2_TRANS" val="0"/>
  <p:tag name="KSO_WM_UNIT_LINE_FORE_SCHEMECOLOR_INDEX_3_BRIGHTNESS" val="0.6"/>
  <p:tag name="KSO_WM_UNIT_LINE_FORE_SCHEMECOLOR_INDEX_3" val="5"/>
  <p:tag name="KSO_WM_UNIT_LINE_FORE_SCHEMECOLOR_INDEX_3_POS" val="1"/>
  <p:tag name="KSO_WM_UNIT_LINE_FORE_SCHEMECOLOR_INDEX_3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771_1_2"/>
  <p:tag name="KSO_WM_UNIT_ID" val="diagram20228058_5*l_h_i*771_1_2"/>
  <p:tag name="KSO_WM_TEMPLATE_CATEGORY" val="diagram"/>
  <p:tag name="KSO_WM_TEMPLATE_INDEX" val="20228058"/>
  <p:tag name="KSO_WM_UNIT_LAYERLEVEL" val="1_1_1"/>
  <p:tag name="KSO_WM_TAG_VERSION" val="1.0"/>
  <p:tag name="KSO_WM_BEAUTIFY_FLAG" val="#wm#"/>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2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771_1_1"/>
  <p:tag name="KSO_WM_UNIT_ID" val="diagram20228058_5*l_h_a*771_1_1"/>
  <p:tag name="KSO_WM_TEMPLATE_CATEGORY" val="diagram"/>
  <p:tag name="KSO_WM_TEMPLATE_INDEX" val="20228058"/>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32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771_1_1"/>
  <p:tag name="KSO_WM_UNIT_ID" val="diagram20228058_5*l_h_f*771_1_1"/>
  <p:tag name="KSO_WM_TEMPLATE_CATEGORY" val="diagram"/>
  <p:tag name="KSO_WM_TEMPLATE_INDEX" val="20228058"/>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058_5*l_h_i*1_2_3"/>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058_5*l_h_i*1_2_4"/>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228058_5*l_h_i*1_2_5"/>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8.xml><?xml version="1.0" encoding="utf-8"?>
<p:tagLst xmlns:p="http://schemas.openxmlformats.org/presentationml/2006/main">
  <p:tag name="KSO_WM_UNIT_VALUE" val="80*8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28058_5*l_h_x*1_2_1"/>
  <p:tag name="KSO_WM_TEMPLATE_CATEGORY" val="diagram"/>
  <p:tag name="KSO_WM_TEMPLATE_INDEX" val="20228058"/>
  <p:tag name="KSO_WM_UNIT_LAYERLEVEL" val="1_1_1"/>
  <p:tag name="KSO_WM_TAG_VERSION" val="1.0"/>
  <p:tag name="KSO_WM_BEAUTIFY_FLAG" val=""/>
  <p:tag name="KSO_WM_UNIT_USESOURCEFORMAT_APPLY" val="1"/>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277_1*ζ_h_i*1_1_2"/>
  <p:tag name="KSO_WM_TEMPLATE_CATEGORY" val="diagram"/>
  <p:tag name="KSO_WM_TEMPLATE_INDEX" val="20215277"/>
  <p:tag name="KSO_WM_UNIT_LAYERLEVEL" val="1_1_1"/>
  <p:tag name="KSO_WM_TAG_VERSION" val="1.0"/>
  <p:tag name="KSO_WM_BEAUTIFY_FLAG" val="#wm#"/>
  <p:tag name="KSO_WM_UNIT_DIAGRAM_MODELTYPE" val="creativePicture"/>
  <p:tag name="KSO_WM_UNIT_USESOURCEFORMAT_APPLY"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576_1*l_i*1_1"/>
  <p:tag name="KSO_WM_TEMPLATE_CATEGORY" val="diagram"/>
  <p:tag name="KSO_WM_TEMPLATE_INDEX" val="20205576"/>
  <p:tag name="KSO_WM_UNIT_LAYERLEVEL" val="1_1"/>
  <p:tag name="KSO_WM_TAG_VERSION" val="1.0"/>
  <p:tag name="KSO_WM_BEAUTIFY_FLAG" val=""/>
  <p:tag name="KSO_WM_UNIT_LINE_FORE_SCHEMECOLOR_INDEX_1_BRIGHTNESS" val="0"/>
  <p:tag name="KSO_WM_UNIT_LINE_FORE_SCHEMECOLOR_INDEX_1" val="14"/>
  <p:tag name="KSO_WM_UNIT_LINE_FORE_SCHEMECOLOR_INDEX_1_POS" val="0"/>
  <p:tag name="KSO_WM_UNIT_LINE_FORE_SCHEMECOLOR_INDEX_1_TRANS" val="1"/>
  <p:tag name="KSO_WM_UNIT_LINE_FORE_SCHEMECOLOR_INDEX_2_BRIGHTNESS" val="-0.25"/>
  <p:tag name="KSO_WM_UNIT_LINE_FORE_SCHEMECOLOR_INDEX_2" val="5"/>
  <p:tag name="KSO_WM_UNIT_LINE_FORE_SCHEMECOLOR_INDEX_2_POS" val="0.34"/>
  <p:tag name="KSO_WM_UNIT_LINE_FORE_SCHEMECOLOR_INDEX_2_TRANS" val="0"/>
  <p:tag name="KSO_WM_UNIT_LINE_FORE_SCHEMECOLOR_INDEX_3_BRIGHTNESS" val="0.4"/>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1"/>
  <p:tag name="KSO_WM_UNIT_LINE_GRADIENT_TYPE" val="0"/>
  <p:tag name="KSO_WM_UNIT_LINE_GRADIENT_ANGLE" val="0"/>
  <p:tag name="KSO_WM_UNIT_LINE_GRADIENT_Direction" val="3"/>
  <p:tag name="KSO_WM_UNIT_LINE_FILL_TYPE" val="5"/>
  <p:tag name="KSO_WM_UNIT_USESOURCEFORMAT_APPLY" val="0"/>
</p:tagLst>
</file>

<file path=ppt/tags/tag331.xml><?xml version="1.0" encoding="utf-8"?>
<p:tagLst xmlns:p="http://schemas.openxmlformats.org/presentationml/2006/main">
  <p:tag name="KSO_WM_TEMPLATE_CATEGORY" val="custom"/>
  <p:tag name="KSO_WM_TEMPLATE_INDEX" val="160330"/>
  <p:tag name="KSO_WM_TAG_VERSION" val="1.0"/>
  <p:tag name="KSO_WM_SLIDE_ID" val="custom160330_27"/>
  <p:tag name="KSO_WM_SLIDE_INDEX" val="27"/>
  <p:tag name="KSO_WM_SLIDE_ITEM_CNT" val="5"/>
  <p:tag name="KSO_WM_SLIDE_LAYOUT" val="a_f"/>
  <p:tag name="KSO_WM_SLIDE_LAYOUT_CNT" val="1_1"/>
  <p:tag name="KSO_WM_SLIDE_TYPE" val="text"/>
  <p:tag name="KSO_WM_BEAUTIFY_FLAG" val="#wm#"/>
  <p:tag name="KSO_WM_SLIDE_POSITION" val="480*175"/>
  <p:tag name="KSO_WM_SLIDE_SIZE" val="391*226"/>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058_5*l_h_i*1_1_1"/>
  <p:tag name="KSO_WM_TEMPLATE_CATEGORY" val="diagram"/>
  <p:tag name="KSO_WM_TEMPLATE_INDEX" val="2022805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1_BRIGHTNESS" val="0.6"/>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59"/>
  <p:tag name="KSO_WM_UNIT_LINE_FORE_SCHEMECOLOR_INDEX_2_TRANS" val="0"/>
  <p:tag name="KSO_WM_UNIT_LINE_FORE_SCHEMECOLOR_INDEX_3_BRIGHTNESS" val="0.6"/>
  <p:tag name="KSO_WM_UNIT_LINE_FORE_SCHEMECOLOR_INDEX_3" val="5"/>
  <p:tag name="KSO_WM_UNIT_LINE_FORE_SCHEMECOLOR_INDEX_3_POS" val="1"/>
  <p:tag name="KSO_WM_UNIT_LINE_FORE_SCHEMECOLOR_INDEX_3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058_5*l_h_i*1_1_2"/>
  <p:tag name="KSO_WM_TEMPLATE_CATEGORY" val="diagram"/>
  <p:tag name="KSO_WM_TEMPLATE_INDEX" val="20228058"/>
  <p:tag name="KSO_WM_UNIT_LAYERLEVEL" val="1_1_1"/>
  <p:tag name="KSO_WM_TAG_VERSION" val="1.0"/>
  <p:tag name="KSO_WM_BEAUTIFY_FLAG" val="#wm#"/>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3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058_5*l_h_f*1_1_1"/>
  <p:tag name="KSO_WM_TEMPLATE_CATEGORY" val="diagram"/>
  <p:tag name="KSO_WM_TEMPLATE_INDEX" val="20228058"/>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771_1_1"/>
  <p:tag name="KSO_WM_UNIT_ID" val="diagram20228058_5*l_h_i*771_1_1"/>
  <p:tag name="KSO_WM_TEMPLATE_CATEGORY" val="diagram"/>
  <p:tag name="KSO_WM_TEMPLATE_INDEX" val="2022805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1_BRIGHTNESS" val="0.6"/>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59"/>
  <p:tag name="KSO_WM_UNIT_LINE_FORE_SCHEMECOLOR_INDEX_2_TRANS" val="0"/>
  <p:tag name="KSO_WM_UNIT_LINE_FORE_SCHEMECOLOR_INDEX_3_BRIGHTNESS" val="0.6"/>
  <p:tag name="KSO_WM_UNIT_LINE_FORE_SCHEMECOLOR_INDEX_3" val="5"/>
  <p:tag name="KSO_WM_UNIT_LINE_FORE_SCHEMECOLOR_INDEX_3_POS" val="1"/>
  <p:tag name="KSO_WM_UNIT_LINE_FORE_SCHEMECOLOR_INDEX_3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771_1_2"/>
  <p:tag name="KSO_WM_UNIT_ID" val="diagram20228058_5*l_h_i*771_1_2"/>
  <p:tag name="KSO_WM_TEMPLATE_CATEGORY" val="diagram"/>
  <p:tag name="KSO_WM_TEMPLATE_INDEX" val="20228058"/>
  <p:tag name="KSO_WM_UNIT_LAYERLEVEL" val="1_1_1"/>
  <p:tag name="KSO_WM_TAG_VERSION" val="1.0"/>
  <p:tag name="KSO_WM_BEAUTIFY_FLAG" val="#wm#"/>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3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771_1_1"/>
  <p:tag name="KSO_WM_UNIT_ID" val="diagram20228058_5*l_h_f*771_1_1"/>
  <p:tag name="KSO_WM_TEMPLATE_CATEGORY" val="diagram"/>
  <p:tag name="KSO_WM_TEMPLATE_INDEX" val="20228058"/>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576_1*l_i*1_1"/>
  <p:tag name="KSO_WM_TEMPLATE_CATEGORY" val="diagram"/>
  <p:tag name="KSO_WM_TEMPLATE_INDEX" val="20205576"/>
  <p:tag name="KSO_WM_UNIT_LAYERLEVEL" val="1_1"/>
  <p:tag name="KSO_WM_TAG_VERSION" val="1.0"/>
  <p:tag name="KSO_WM_BEAUTIFY_FLAG" val=""/>
  <p:tag name="KSO_WM_UNIT_LINE_FORE_SCHEMECOLOR_INDEX_1_BRIGHTNESS" val="0"/>
  <p:tag name="KSO_WM_UNIT_LINE_FORE_SCHEMECOLOR_INDEX_1" val="14"/>
  <p:tag name="KSO_WM_UNIT_LINE_FORE_SCHEMECOLOR_INDEX_1_POS" val="0"/>
  <p:tag name="KSO_WM_UNIT_LINE_FORE_SCHEMECOLOR_INDEX_1_TRANS" val="1"/>
  <p:tag name="KSO_WM_UNIT_LINE_FORE_SCHEMECOLOR_INDEX_2_BRIGHTNESS" val="-0.25"/>
  <p:tag name="KSO_WM_UNIT_LINE_FORE_SCHEMECOLOR_INDEX_2" val="5"/>
  <p:tag name="KSO_WM_UNIT_LINE_FORE_SCHEMECOLOR_INDEX_2_POS" val="0.34"/>
  <p:tag name="KSO_WM_UNIT_LINE_FORE_SCHEMECOLOR_INDEX_2_TRANS" val="0"/>
  <p:tag name="KSO_WM_UNIT_LINE_FORE_SCHEMECOLOR_INDEX_3_BRIGHTNESS" val="0.4"/>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1"/>
  <p:tag name="KSO_WM_UNIT_LINE_GRADIENT_TYPE" val="0"/>
  <p:tag name="KSO_WM_UNIT_LINE_GRADIENT_ANGLE" val="0"/>
  <p:tag name="KSO_WM_UNIT_LINE_GRADIENT_Direction" val="3"/>
  <p:tag name="KSO_WM_UNIT_LINE_FILL_TYPE" val="5"/>
  <p:tag name="KSO_WM_UNIT_USESOURCEFORMAT_APPLY" val="0"/>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3"/>
  <p:tag name="KSO_WM_UNIT_ID" val="diagram20215277_1*ζ_h_i*1_1_3"/>
  <p:tag name="KSO_WM_TEMPLATE_CATEGORY" val="diagram"/>
  <p:tag name="KSO_WM_TEMPLATE_INDEX" val="20215277"/>
  <p:tag name="KSO_WM_UNIT_LAYERLEVEL" val="1_1_1"/>
  <p:tag name="KSO_WM_TAG_VERSION" val="1.0"/>
  <p:tag name="KSO_WM_BEAUTIFY_FLAG" val="#wm#"/>
  <p:tag name="KSO_WM_UNIT_DIAGRAM_MODELTYPE" val="creativePicture"/>
  <p:tag name="KSO_WM_UNIT_USESOURCEFORMAT_APPLY"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4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058_5*l_h_a*1_1_1"/>
  <p:tag name="KSO_WM_TEMPLATE_CATEGORY" val="diagram"/>
  <p:tag name="KSO_WM_TEMPLATE_INDEX" val="20228058"/>
  <p:tag name="KSO_WM_UNIT_LAYERLEVEL" val="1_1_1"/>
  <p:tag name="KSO_WM_TAG_VERSION" val="1.0"/>
  <p:tag name="KSO_WM_BEAUTIFY_FLAG" val=""/>
  <p:tag name="KSO_WM_UNIT_TEXT_FILL_FORE_SCHEMECOLOR_INDEX_BRIGHTNESS" val="0"/>
  <p:tag name="KSO_WM_UNIT_TEXT_FILL_FORE_SCHEMECOLOR_INDEX" val="5"/>
  <p:tag name="KSO_WM_UNIT_TEXT_FILL_TYPE" val="1"/>
  <p:tag name="KSO_WM_UNIT_USESOURCEFORMAT_APPLY" val="1"/>
</p:tagLst>
</file>

<file path=ppt/tags/tag34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771_1_1"/>
  <p:tag name="KSO_WM_UNIT_ID" val="diagram20228058_5*l_h_a*771_1_1"/>
  <p:tag name="KSO_WM_TEMPLATE_CATEGORY" val="diagram"/>
  <p:tag name="KSO_WM_TEMPLATE_INDEX" val="20228058"/>
  <p:tag name="KSO_WM_UNIT_LAYERLEVEL" val="1_1_1"/>
  <p:tag name="KSO_WM_TAG_VERSION" val="1.0"/>
  <p:tag name="KSO_WM_BEAUTIFY_FLAG" val=""/>
  <p:tag name="KSO_WM_UNIT_TEXT_FILL_FORE_SCHEMECOLOR_INDEX_BRIGHTNESS" val="0"/>
  <p:tag name="KSO_WM_UNIT_TEXT_FILL_FORE_SCHEMECOLOR_INDEX" val="5"/>
  <p:tag name="KSO_WM_UNIT_TEXT_FILL_TYPE" val="1"/>
  <p:tag name="KSO_WM_UNIT_USESOURCEFORMAT_APPLY"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28058_5*l_h_i*1_3_3"/>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8058_5*l_h_i*1_3_4"/>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228058_5*l_h_i*1_3_5"/>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28058_5*l_h_i*1_4_3"/>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8058_5*l_h_i*1_4_4"/>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TEMPLATE_CATEGORY" val="custom"/>
  <p:tag name="KSO_WM_TEMPLATE_INDEX" val="160330"/>
  <p:tag name="KSO_WM_TAG_VERSION" val="1.0"/>
  <p:tag name="KSO_WM_SLIDE_ID" val="custom160330_27"/>
  <p:tag name="KSO_WM_SLIDE_INDEX" val="27"/>
  <p:tag name="KSO_WM_SLIDE_ITEM_CNT" val="5"/>
  <p:tag name="KSO_WM_SLIDE_LAYOUT" val="a_f"/>
  <p:tag name="KSO_WM_SLIDE_LAYOUT_CNT" val="1_1"/>
  <p:tag name="KSO_WM_SLIDE_TYPE" val="text"/>
  <p:tag name="KSO_WM_BEAUTIFY_FLAG" val="#wm#"/>
  <p:tag name="KSO_WM_SLIDE_POSITION" val="480*175"/>
  <p:tag name="KSO_WM_SLIDE_SIZE" val="391*226"/>
</p:tagLst>
</file>

<file path=ppt/tags/tag35.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4"/>
  <p:tag name="KSO_WM_UNIT_ID" val="diagram20215277_1*ζ_h_i*1_1_4"/>
  <p:tag name="KSO_WM_TEMPLATE_CATEGORY" val="diagram"/>
  <p:tag name="KSO_WM_TEMPLATE_INDEX" val="20215277"/>
  <p:tag name="KSO_WM_UNIT_LAYERLEVEL" val="1_1_1"/>
  <p:tag name="KSO_WM_TAG_VERSION" val="1.0"/>
  <p:tag name="KSO_WM_BEAUTIFY_FLAG" val="#wm#"/>
  <p:tag name="KSO_WM_UNIT_DIAGRAM_MODELTYPE" val="creativePicture"/>
  <p:tag name="KSO_WM_UNIT_USESOURCEFORMAT_APPLY" val="0"/>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5"/>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058_5*l_h_i*1_1_1"/>
  <p:tag name="KSO_WM_TEMPLATE_CATEGORY" val="diagram"/>
  <p:tag name="KSO_WM_TEMPLATE_INDEX" val="20228058"/>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LINE_FORE_SCHEMECOLOR_INDEX_1_BRIGHTNESS" val="0.6"/>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59"/>
  <p:tag name="KSO_WM_UNIT_LINE_FORE_SCHEMECOLOR_INDEX_2_TRANS" val="0"/>
  <p:tag name="KSO_WM_UNIT_LINE_FORE_SCHEMECOLOR_INDEX_3_BRIGHTNESS" val="0.6"/>
  <p:tag name="KSO_WM_UNIT_LINE_FORE_SCHEMECOLOR_INDEX_3" val="5"/>
  <p:tag name="KSO_WM_UNIT_LINE_FORE_SCHEMECOLOR_INDEX_3_POS" val="1"/>
  <p:tag name="KSO_WM_UNIT_LINE_FORE_SCHEMECOLOR_INDEX_3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2"/>
  <p:tag name="KSO_WM_UNIT_TEXT_FILL_TYPE" val="1"/>
  <p:tag name="KSO_WM_UNIT_USESOURCEFORMAT_APPLY"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8058_5*l_h_i*1_1_2"/>
  <p:tag name="KSO_WM_TEMPLATE_CATEGORY" val="diagram"/>
  <p:tag name="KSO_WM_TEMPLATE_INDEX" val="20228058"/>
  <p:tag name="KSO_WM_UNIT_LAYERLEVEL" val="1_1_1"/>
  <p:tag name="KSO_WM_TAG_VERSION" val="1.0"/>
  <p:tag name="KSO_WM_BEAUTIFY_FLAG" val="#wm#"/>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52.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058_5*l_h_f*1_1_1"/>
  <p:tag name="KSO_WM_TEMPLATE_CATEGORY" val="diagram"/>
  <p:tag name="KSO_WM_TEMPLATE_INDEX" val="20228058"/>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576_1*l_i*1_1"/>
  <p:tag name="KSO_WM_TEMPLATE_CATEGORY" val="diagram"/>
  <p:tag name="KSO_WM_TEMPLATE_INDEX" val="20205576"/>
  <p:tag name="KSO_WM_UNIT_LAYERLEVEL" val="1_1"/>
  <p:tag name="KSO_WM_TAG_VERSION" val="1.0"/>
  <p:tag name="KSO_WM_BEAUTIFY_FLAG" val=""/>
  <p:tag name="KSO_WM_UNIT_LINE_FORE_SCHEMECOLOR_INDEX_1_BRIGHTNESS" val="0"/>
  <p:tag name="KSO_WM_UNIT_LINE_FORE_SCHEMECOLOR_INDEX_1" val="14"/>
  <p:tag name="KSO_WM_UNIT_LINE_FORE_SCHEMECOLOR_INDEX_1_POS" val="0"/>
  <p:tag name="KSO_WM_UNIT_LINE_FORE_SCHEMECOLOR_INDEX_1_TRANS" val="1"/>
  <p:tag name="KSO_WM_UNIT_LINE_FORE_SCHEMECOLOR_INDEX_2_BRIGHTNESS" val="-0.25"/>
  <p:tag name="KSO_WM_UNIT_LINE_FORE_SCHEMECOLOR_INDEX_2" val="5"/>
  <p:tag name="KSO_WM_UNIT_LINE_FORE_SCHEMECOLOR_INDEX_2_POS" val="0.34"/>
  <p:tag name="KSO_WM_UNIT_LINE_FORE_SCHEMECOLOR_INDEX_2_TRANS" val="0"/>
  <p:tag name="KSO_WM_UNIT_LINE_FORE_SCHEMECOLOR_INDEX_3_BRIGHTNESS" val="0.4"/>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1"/>
  <p:tag name="KSO_WM_UNIT_LINE_GRADIENT_TYPE" val="0"/>
  <p:tag name="KSO_WM_UNIT_LINE_GRADIENT_ANGLE" val="0"/>
  <p:tag name="KSO_WM_UNIT_LINE_GRADIENT_Direction" val="3"/>
  <p:tag name="KSO_WM_UNIT_LINE_FILL_TYPE" val="5"/>
  <p:tag name="KSO_WM_UNIT_USESOURCEFORMAT_APPLY" val="0"/>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8058_5*l_h_a*1_1_1"/>
  <p:tag name="KSO_WM_TEMPLATE_CATEGORY" val="diagram"/>
  <p:tag name="KSO_WM_TEMPLATE_INDEX" val="20228058"/>
  <p:tag name="KSO_WM_UNIT_LAYERLEVEL" val="1_1_1"/>
  <p:tag name="KSO_WM_TAG_VERSION" val="1.0"/>
  <p:tag name="KSO_WM_BEAUTIFY_FLAG" val=""/>
  <p:tag name="KSO_WM_UNIT_TEXT_FILL_FORE_SCHEMECOLOR_INDEX_BRIGHTNESS" val="0"/>
  <p:tag name="KSO_WM_UNIT_TEXT_FILL_FORE_SCHEMECOLOR_INDEX" val="5"/>
  <p:tag name="KSO_WM_UNIT_TEXT_FILL_TYPE" val="1"/>
  <p:tag name="KSO_WM_UNIT_USESOURCEFORMAT_APPLY"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28058_5*l_h_i*1_5_3"/>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28058_5*l_h_i*1_5_4"/>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20228058_5*l_h_i*1_5_5"/>
  <p:tag name="KSO_WM_TEMPLATE_CATEGORY" val="diagram"/>
  <p:tag name="KSO_WM_TEMPLATE_INDEX" val="20228058"/>
  <p:tag name="KSO_WM_UNIT_LAYERLEVEL" val="1_1_1"/>
  <p:tag name="KSO_WM_TAG_VERSION" val="1.0"/>
  <p:tag name="KSO_WM_BEAUTIFY_FLAG" val=""/>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5"/>
  <p:tag name="KSO_WM_UNIT_ID" val="diagram20215277_1*ζ_h_i*1_1_5"/>
  <p:tag name="KSO_WM_TEMPLATE_CATEGORY" val="diagram"/>
  <p:tag name="KSO_WM_TEMPLATE_INDEX" val="20215277"/>
  <p:tag name="KSO_WM_UNIT_LAYERLEVEL" val="1_1_1"/>
  <p:tag name="KSO_WM_TAG_VERSION" val="1.0"/>
  <p:tag name="KSO_WM_BEAUTIFY_FLAG" val="#wm#"/>
  <p:tag name="KSO_WM_UNIT_DIAGRAM_MODELTYPE" val="creativePicture"/>
  <p:tag name="KSO_WM_UNIT_USESOURCEFORMAT_APPLY"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60.xml><?xml version="1.0" encoding="utf-8"?>
<p:tagLst xmlns:p="http://schemas.openxmlformats.org/presentationml/2006/main">
  <p:tag name="KSO_WM_TEMPLATE_CATEGORY" val="custom"/>
  <p:tag name="KSO_WM_TEMPLATE_INDEX" val="160330"/>
  <p:tag name="KSO_WM_TAG_VERSION" val="1.0"/>
  <p:tag name="KSO_WM_SLIDE_ID" val="custom160330_27"/>
  <p:tag name="KSO_WM_SLIDE_INDEX" val="27"/>
  <p:tag name="KSO_WM_SLIDE_ITEM_CNT" val="5"/>
  <p:tag name="KSO_WM_SLIDE_LAYOUT" val="a_f"/>
  <p:tag name="KSO_WM_SLIDE_LAYOUT_CNT" val="1_1"/>
  <p:tag name="KSO_WM_SLIDE_TYPE" val="text"/>
  <p:tag name="KSO_WM_BEAUTIFY_FLAG" val="#wm#"/>
  <p:tag name="KSO_WM_SLIDE_POSITION" val="480*175"/>
  <p:tag name="KSO_WM_SLIDE_SIZE" val="391*226"/>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8776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8776"/>
  <p:tag name="KSO_WM_UNIT_VALUE" val="954"/>
  <p:tag name="KSO_WM_TEMPLATE_ASSEMBLE_XID" val="638896a10c9383becde4cd53"/>
  <p:tag name="KSO_WM_TEMPLATE_ASSEMBLE_GROUPID" val="638896a10c9383becde4cd53"/>
</p:tagLst>
</file>

<file path=ppt/tags/tag362.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08776_1*a*1"/>
  <p:tag name="KSO_WM_TEMPLATE_CATEGORY" val="diagram"/>
  <p:tag name="KSO_WM_TEMPLATE_INDEX" val="2020877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da8d696fd1f4b3d90c88b7c7ec5cea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41dab627c4c4962a5fc9b494fd06625"/>
  <p:tag name="KSO_WM_UNIT_TEXT_FILL_FORE_SCHEMECOLOR_INDEX_BRIGHTNESS" val="0"/>
  <p:tag name="KSO_WM_UNIT_TEXT_FILL_FORE_SCHEMECOLOR_INDEX" val="13"/>
  <p:tag name="KSO_WM_UNIT_TEXT_FILL_TYPE" val="1"/>
  <p:tag name="KSO_WM_TEMPLATE_ASSEMBLE_XID" val="638896a10c9383becde4cd53"/>
  <p:tag name="KSO_WM_TEMPLATE_ASSEMBLE_GROUPID" val="638896a10c9383becde4cd53"/>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783_1*l_h_i*1_2_1"/>
  <p:tag name="KSO_WM_TEMPLATE_CATEGORY" val="diagram"/>
  <p:tag name="KSO_WM_TEMPLATE_INDEX" val="20228783"/>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0"/>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8783_1*l_h_i*1_2_3"/>
  <p:tag name="KSO_WM_TEMPLATE_CATEGORY" val="diagram"/>
  <p:tag name="KSO_WM_TEMPLATE_INDEX" val="20228783"/>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0"/>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8783_1*l_h_i*1_2_2"/>
  <p:tag name="KSO_WM_TEMPLATE_CATEGORY" val="diagram"/>
  <p:tag name="KSO_WM_TEMPLATE_INDEX" val="20228783"/>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0"/>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783_1*l_h_i*1_1_1"/>
  <p:tag name="KSO_WM_TEMPLATE_CATEGORY" val="diagram"/>
  <p:tag name="KSO_WM_TEMPLATE_INDEX" val="20228783"/>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SHADOW_SCHEMECOLOR_INDEX_BRIGHTNESS" val="-0.25"/>
  <p:tag name="KSO_WM_UNIT_SHADOW_SCHEMECOLOR_INDEX" val="5"/>
  <p:tag name="KSO_WM_UNIT_TEXT_FILL_FORE_SCHEMECOLOR_INDEX_BRIGHTNESS" val="0"/>
  <p:tag name="KSO_WM_UNIT_TEXT_FILL_FORE_SCHEMECOLOR_INDEX" val="2"/>
  <p:tag name="KSO_WM_UNIT_TEXT_FILL_TYPE" val="1"/>
  <p:tag name="KSO_WM_UNIT_USESOURCEFORMAT_APPLY" val="0"/>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8783_1*l_h_i*1_1_3"/>
  <p:tag name="KSO_WM_TEMPLATE_CATEGORY" val="diagram"/>
  <p:tag name="KSO_WM_TEMPLATE_INDEX" val="20228783"/>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35"/>
  <p:tag name="KSO_WM_UNIT_SHADOW_SCHEMECOLOR_INDEX" val="14"/>
  <p:tag name="KSO_WM_UNIT_TEXT_FILL_FORE_SCHEMECOLOR_INDEX_BRIGHTNESS" val="0"/>
  <p:tag name="KSO_WM_UNIT_TEXT_FILL_FORE_SCHEMECOLOR_INDEX" val="2"/>
  <p:tag name="KSO_WM_UNIT_TEXT_FILL_TYPE" val="1"/>
  <p:tag name="KSO_WM_UNIT_USESOURCEFORMAT_APPLY" val="0"/>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8783_1*l_h_i*1_1_2"/>
  <p:tag name="KSO_WM_TEMPLATE_CATEGORY" val="diagram"/>
  <p:tag name="KSO_WM_TEMPLATE_INDEX" val="20228783"/>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0"/>
</p:tagLst>
</file>

<file path=ppt/tags/tag369.xml><?xml version="1.0" encoding="utf-8"?>
<p:tagLst xmlns:p="http://schemas.openxmlformats.org/presentationml/2006/main">
  <p:tag name="KSO_WM_UNIT_SUBTYPE" val="a"/>
  <p:tag name="KSO_WM_UNIT_PRESET_TEXT" val="点击此处添加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83_1*l_h_f*1_1_1"/>
  <p:tag name="KSO_WM_TEMPLATE_CATEGORY" val="diagram"/>
  <p:tag name="KSO_WM_TEMPLATE_INDEX" val="20228783"/>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0"/>
</p:tagLst>
</file>

<file path=ppt/tags/tag37.xml><?xml version="1.0" encoding="utf-8"?>
<p:tagLst xmlns:p="http://schemas.openxmlformats.org/presentationml/2006/main">
  <p:tag name="KSO_WM_UNIT_PICTURE_TOWARD" val="1"/>
  <p:tag name="KSO_WM_UNIT_VALUE" val="790*790"/>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277_1*ζ_h_d*1_1_1"/>
  <p:tag name="KSO_WM_TEMPLATE_CATEGORY" val="diagram"/>
  <p:tag name="KSO_WM_TEMPLATE_INDEX" val="20215277"/>
  <p:tag name="KSO_WM_UNIT_LAYERLEVEL" val="1_1_1"/>
  <p:tag name="KSO_WM_TAG_VERSION" val="1.0"/>
  <p:tag name="KSO_WM_BEAUTIFY_FLAG" val="#wm#"/>
  <p:tag name="KSO_WM_UNIT_DIAGRAM_MODELTYPE" val="creativePicture"/>
  <p:tag name="KSO_WM_UNIT_USESOURCEFORMAT_APPLY" val="0"/>
</p:tagLst>
</file>

<file path=ppt/tags/tag370.xml><?xml version="1.0" encoding="utf-8"?>
<p:tagLst xmlns:p="http://schemas.openxmlformats.org/presentationml/2006/main">
  <p:tag name="KSO_WM_UNIT_SUBTYPE" val="a"/>
  <p:tag name="KSO_WM_UNIT_PRESET_TEXT" val="点击此处添加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83_1*l_h_f*1_2_1"/>
  <p:tag name="KSO_WM_TEMPLATE_CATEGORY" val="diagram"/>
  <p:tag name="KSO_WM_TEMPLATE_INDEX" val="20228783"/>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0"/>
</p:tagLst>
</file>

<file path=ppt/tags/tag371.xml><?xml version="1.0" encoding="utf-8"?>
<p:tagLst xmlns:p="http://schemas.openxmlformats.org/presentationml/2006/main">
  <p:tag name="KSO_WM_UNIT_VALUE" val="1015*973"/>
  <p:tag name="KSO_WM_UNIT_HIGHLIGHT" val="0"/>
  <p:tag name="KSO_WM_UNIT_COMPATIBLE" val="0"/>
  <p:tag name="KSO_WM_UNIT_DIAGRAM_ISNUMVISUAL" val="0"/>
  <p:tag name="KSO_WM_UNIT_DIAGRAM_ISREFERUNIT" val="0"/>
  <p:tag name="KSO_WM_UNIT_TYPE" val="d"/>
  <p:tag name="KSO_WM_UNIT_INDEX" val="1"/>
  <p:tag name="KSO_WM_UNIT_ID" val="diagram20208776_1*d*1"/>
  <p:tag name="KSO_WM_TEMPLATE_CATEGORY" val="diagram"/>
  <p:tag name="KSO_WM_TEMPLATE_INDEX" val="20208776"/>
  <p:tag name="KSO_WM_UNIT_LAYERLEVEL" val="1"/>
  <p:tag name="KSO_WM_TAG_VERSION" val="1.0"/>
  <p:tag name="KSO_WM_BEAUTIFY_FLAG" val="#wm#"/>
  <p:tag name="KSO_WM_CHIP_GROUPID" val="5e7310da9a230a26b9e88a19"/>
  <p:tag name="KSO_WM_CHIP_XID" val="5e7310da9a230a26b9e88a1a"/>
  <p:tag name="KSO_WM_UNIT_DEC_AREA_ID" val="ddf6acd79ef9454a81e45433560cd92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965d96507044efe97adb12f751e1ad9"/>
  <p:tag name="KSO_WM_UNIT_SUPPORT_BIG_FONT" val="1"/>
  <p:tag name="KSO_WM_UNIT_SUPPORT_UNIT_TYPE" val="[&quot;d&quot;,&quot;α&quot;,&quot;β&quot;,&quot;θ&quot;]"/>
  <p:tag name="KSO_WM_TEMPLATE_ASSEMBLE_XID" val="638896a10c9383becde4cd53"/>
  <p:tag name="KSO_WM_TEMPLATE_ASSEMBLE_GROUPID" val="638896a10c9383becde4cd53"/>
</p:tagLst>
</file>

<file path=ppt/tags/tag372.xml><?xml version="1.0" encoding="utf-8"?>
<p:tagLst xmlns:p="http://schemas.openxmlformats.org/presentationml/2006/main">
  <p:tag name="KSO_WM_TEMPLATE_CATEGORY" val="diagram"/>
  <p:tag name="KSO_WM_TEMPLATE_INDEX" val="20208776"/>
  <p:tag name="KSO_WM_TAG_VERSION" val="1.0"/>
  <p:tag name="KSO_WM_SLIDE_ID" val="diagram20208776_1"/>
  <p:tag name="KSO_WM_SLIDE_INDEX" val="1"/>
  <p:tag name="KSO_WM_SLIDE_ITEM_CNT" val="0"/>
  <p:tag name="KSO_WM_SLIDE_LAYOUT" val="a_d"/>
  <p:tag name="KSO_WM_SLIDE_LAYOUT_CNT" val="1_2"/>
  <p:tag name="KSO_WM_SLIDE_TYPE" val="text"/>
  <p:tag name="KSO_WM_BEAUTIFY_FLAG" val="#wm#"/>
  <p:tag name="KSO_WM_SLIDE_POSITION" val="0*48"/>
  <p:tag name="KSO_WM_SLIDE_SIZE" val="960*492"/>
  <p:tag name="KSO_WM_TEMPLATE_SUBCATEGORY" val="21"/>
  <p:tag name="KSO_WM_TEMPLATE_MASTER_TYPE" val="0"/>
  <p:tag name="KSO_WM_TEMPLATE_COLOR_TYPE" val="1"/>
  <p:tag name="KSO_WM_SLIDE_SUBTYPE" val="picTxt"/>
  <p:tag name="KSO_WM_SLIDE_LAYOUT_INFO" val="{&quot;id&quot;:&quot;2022-12-01T19:57:21&quot;,&quot;maxSize&quot;:{&quot;size1&quot;:28.7},&quot;minSize&quot;:{&quot;size1&quot;:28.7},&quot;normalSize&quot;:{&quot;size1&quot;:28.7},&quot;subLayout&quot;:[{&quot;id&quot;:&quot;2022-12-01T19:57:21&quot;,&quot;margin&quot;:{&quot;bottom&quot;:1.2699999809265137,&quot;left&quot;:1.6929999589920044,&quot;right&quot;:1.6929999589920044,&quot;top&quot;:1.2699999809265137},&quot;type&quot;:0},{&quot;backgroundInfo&quot;:[{&quot;bottom&quot;:0,&quot;bottomAbs&quot;:false,&quot;left&quot;:0,&quot;leftAbs&quot;:false,&quot;right&quot;:0,&quot;rightAbs&quot;:false,&quot;top&quot;:0,&quot;topAbs&quot;:false,&quot;type&quot;:&quot;bottomTop&quot;}],&quot;direction&quot;:1,&quot;id&quot;:&quot;2022-12-01T19:57:21&quot;,&quot;maxSize&quot;:{&quot;size1&quot;:66.2},&quot;minSize&quot;:{&quot;size1&quot;:38.8},&quot;normalSize&quot;:{&quot;size1&quot;:66.2},&quot;subLayout&quot;:[{&quot;id&quot;:&quot;2022-12-01T19:57:21&quot;,&quot;margin&quot;:{&quot;bottom&quot;:1.6929999589920044,&quot;left&quot;:1.6929999589920044,&quot;right&quot;:1.6670000553131104,&quot;top&quot;:1.7289999723434448},&quot;type&quot;:0},{&quot;id&quot;:&quot;2022-12-01T19:57:21&quot;,&quot;margin&quot;:{&quot;bottom&quot;:1.6929999589920044,&quot;left&quot;:0.0260000042617321,&quot;right&quot;:1.6929999589920044,&quot;top&quot;:1.7289999723434448},&quot;type&quot;:0}],&quot;type&quot;:0}],&quot;type&quot;:0}"/>
  <p:tag name="KSO_WM_SLIDE_BACKGROUND" val="[&quot;bottomTop&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da9c7aa51720c6c8f4f50"/>
  <p:tag name="KSO_WM_CHIP_FILLPROP" val="[[{&quot;text_align&quot;:&quot;cm&quot;,&quot;text_direction&quot;:&quot;horizontal&quot;,&quot;support_big_font&quot;:false,&quot;picture_toward&quot;:0,&quot;picture_dockside&quot;:[],&quot;fill_id&quot;:&quot;3580e29b016b4dcda3286bb0b882052d&quot;,&quot;fill_align&quot;:&quot;cm&quot;,&quot;chip_types&quot;:[&quot;header&quot;]},{&quot;text_align&quot;:&quot;lm&quot;,&quot;text_direction&quot;:&quot;horizontal&quot;,&quot;support_features&quot;:[&quot;collage&quot;,&quot;carousel&quot;],&quot;support_big_font&quot;:true,&quot;picture_toward&quot;:0,&quot;picture_dockside&quot;:[],&quot;fill_id&quot;:&quot;25688265ffd74483ae74c58af25f9c18&quot;,&quot;fill_align&quot;:&quot;lm&quot;,&quot;chip_types&quot;:[&quot;diagram&quot;,&quot;pictext&quot;,&quot;text&quot;,&quot;picture&quot;,&quot;chart&quot;,&quot;table&quot;,&quot;video&quot;]},{&quot;text_align&quot;:&quot;lm&quot;,&quot;text_direction&quot;:&quot;horizontal&quot;,&quot;support_features&quot;:[&quot;collage&quot;,&quot;carousel&quot;],&quot;support_big_font&quot;:true,&quot;picture_toward&quot;:0,&quot;picture_dockside&quot;:[],&quot;fill_id&quot;:&quot;e491dc5185054151a9aa8f4d9f859d53&quot;,&quot;fill_align&quot;:&quot;lm&quot;,&quot;chip_types&quot;:[&quot;pictext&quot;,&quot;text&quot;,&quot;picture&quot;,&quot;chart&quot;,&quot;table&quot;,&quot;video&quot;]}]]"/>
  <p:tag name="KSO_WM_CHIP_DECFILLPROP" val="[]"/>
  <p:tag name="KSO_WM_CHIP_GROUPID" val="5eeda9c7aa51720c6c8f4f4f"/>
  <p:tag name="KSO_WM_SLIDE_BK_DARK_LIGHT" val="2"/>
  <p:tag name="KSO_WM_SLIDE_BACKGROUND_TYPE" val="bottomTop"/>
  <p:tag name="KSO_WM_SLIDE_SUPPORT_FEATURE_TYPE" val="0"/>
  <p:tag name="KSO_WM_TEMPLATE_ASSEMBLE_XID" val="638896a10c9383becde4cd53"/>
  <p:tag name="KSO_WM_TEMPLATE_ASSEMBLE_GROUPID" val="638896a10c9383becde4cd53"/>
</p:tagLst>
</file>

<file path=ppt/tags/tag373.xml><?xml version="1.0" encoding="utf-8"?>
<p:tagLst xmlns:p="http://schemas.openxmlformats.org/presentationml/2006/main">
  <p:tag name="KSO_WM_TAG_VERSION" val="1.0"/>
  <p:tag name="KSO_WM_BEAUTIFY_FLAG" val="#wm#"/>
  <p:tag name="KSO_WM_TEMPLATE_CATEGORY" val="custom"/>
  <p:tag name="KSO_WM_TEMPLATE_INDEX" val="160330"/>
  <p:tag name="KSO_WM_UNIT_TYPE" val="f"/>
  <p:tag name="KSO_WM_UNIT_INDEX" val="1"/>
  <p:tag name="KSO_WM_UNIT_ID" val="custom160330_25*f*1"/>
  <p:tag name="KSO_WM_UNIT_CLEAR" val="1"/>
  <p:tag name="KSO_WM_UNIT_LAYERLEVEL" val="1"/>
  <p:tag name="KSO_WM_UNIT_VALUE" val="66"/>
  <p:tag name="KSO_WM_UNIT_HIGHLIGHT" val="0"/>
  <p:tag name="KSO_WM_UNIT_COMPATIBLE" val="0"/>
  <p:tag name="KSO_WM_UNIT_PRESET_TEXT_INDEX" val="5"/>
  <p:tag name="KSO_WM_UNIT_PRESET_TEXT_LEN" val="120"/>
  <p:tag name="KSO_WM_UNIT_PLACING_PICTURE_USER_VIEWPORT" val="{&quot;height&quot;:5093,&quot;width&quot;:16085}"/>
  <p:tag name="KSO_WM_UNIT_TEXT_FILL_FORE_SCHEMECOLOR_INDEX_BRIGHTNESS" val="0"/>
  <p:tag name="KSO_WM_UNIT_TEXT_FILL_FORE_SCHEMECOLOR_INDEX" val="13"/>
  <p:tag name="KSO_WM_UNIT_TEXT_FILL_TYPE" val="1"/>
</p:tagLst>
</file>

<file path=ppt/tags/tag374.xml><?xml version="1.0" encoding="utf-8"?>
<p:tagLst xmlns:p="http://schemas.openxmlformats.org/presentationml/2006/main">
  <p:tag name="KSO_WM_BEAUTIFY_FLAG" val=""/>
  <p:tag name="KSO_WM_UNIT_TEXT_FILL_FORE_SCHEMECOLOR_INDEX_BRIGHTNESS" val="0.6"/>
  <p:tag name="KSO_WM_UNIT_TEXT_FILL_FORE_SCHEMECOLOR_INDEX" val="16"/>
  <p:tag name="KSO_WM_UNIT_TEXT_FILL_TYPE" val="1"/>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TEMPLATE_CATEGORY" val="custom"/>
  <p:tag name="KSO_WM_TEMPLATE_INDEX" val="160330"/>
  <p:tag name="KSO_WM_TAG_VERSION" val="1.0"/>
  <p:tag name="KSO_WM_SLIDE_ID" val="custom160330_25"/>
  <p:tag name="KSO_WM_SLIDE_INDEX" val="25"/>
  <p:tag name="KSO_WM_SLIDE_ITEM_CNT" val="2"/>
  <p:tag name="KSO_WM_SLIDE_LAYOUT" val="a_f_d"/>
  <p:tag name="KSO_WM_SLIDE_LAYOUT_CNT" val="1_1_1"/>
  <p:tag name="KSO_WM_SLIDE_TYPE" val="text"/>
  <p:tag name="KSO_WM_BEAUTIFY_FLAG" val="#wm#"/>
  <p:tag name="KSO_WM_SLIDE_POSITION" val="0*111"/>
  <p:tag name="KSO_WM_SLIDE_SIZE" val="960*367"/>
</p:tagLst>
</file>

<file path=ppt/tags/tag378.xml><?xml version="1.0" encoding="utf-8"?>
<p:tagLst xmlns:p="http://schemas.openxmlformats.org/presentationml/2006/main">
  <p:tag name="KSO_WM_TAG_VERSION" val="1.0"/>
  <p:tag name="KSO_WM_BEAUTIFY_FLAG" val="#wm#"/>
  <p:tag name="KSO_WM_TEMPLATE_CATEGORY" val="custom"/>
  <p:tag name="KSO_WM_TEMPLATE_INDEX" val="160330"/>
  <p:tag name="KSO_WM_UNIT_TYPE" val="f"/>
  <p:tag name="KSO_WM_UNIT_INDEX" val="1"/>
  <p:tag name="KSO_WM_UNIT_ID" val="custom160330_25*f*1"/>
  <p:tag name="KSO_WM_UNIT_CLEAR" val="1"/>
  <p:tag name="KSO_WM_UNIT_LAYERLEVEL" val="1"/>
  <p:tag name="KSO_WM_UNIT_VALUE" val="66"/>
  <p:tag name="KSO_WM_UNIT_HIGHLIGHT" val="0"/>
  <p:tag name="KSO_WM_UNIT_COMPATIBLE" val="0"/>
  <p:tag name="KSO_WM_UNIT_PRESET_TEXT_INDEX" val="5"/>
  <p:tag name="KSO_WM_UNIT_PRESET_TEXT_LEN" val="120"/>
  <p:tag name="KSO_WM_UNIT_PLACING_PICTURE_USER_VIEWPORT" val="{&quot;height&quot;:5093,&quot;width&quot;:16085}"/>
  <p:tag name="KSO_WM_UNIT_TEXT_FILL_FORE_SCHEMECOLOR_INDEX_BRIGHTNESS" val="0"/>
  <p:tag name="KSO_WM_UNIT_TEXT_FILL_FORE_SCHEMECOLOR_INDEX" val="13"/>
  <p:tag name="KSO_WM_UNIT_TEXT_FILL_TYPE" val="1"/>
</p:tagLst>
</file>

<file path=ppt/tags/tag379.xml><?xml version="1.0" encoding="utf-8"?>
<p:tagLst xmlns:p="http://schemas.openxmlformats.org/presentationml/2006/main">
  <p:tag name="KSO_WM_BEAUTIFY_FLAG" val=""/>
  <p:tag name="KSO_WM_UNIT_TEXT_FILL_FORE_SCHEMECOLOR_INDEX_BRIGHTNESS" val="0.6"/>
  <p:tag name="KSO_WM_UNIT_TEXT_FILL_FORE_SCHEMECOLOR_INDEX" val="16"/>
  <p:tag name="KSO_WM_UNIT_TEXT_FILL_TYPE" val="1"/>
</p:tagLst>
</file>

<file path=ppt/tags/tag38.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TEMPLATE_CATEGORY" val="custom"/>
  <p:tag name="KSO_WM_TEMPLATE_INDEX" val="160330"/>
  <p:tag name="KSO_WM_TAG_VERSION" val="1.0"/>
  <p:tag name="KSO_WM_SLIDE_ID" val="custom160330_25"/>
  <p:tag name="KSO_WM_SLIDE_INDEX" val="25"/>
  <p:tag name="KSO_WM_SLIDE_ITEM_CNT" val="2"/>
  <p:tag name="KSO_WM_SLIDE_LAYOUT" val="a_f_d"/>
  <p:tag name="KSO_WM_SLIDE_LAYOUT_CNT" val="1_1_1"/>
  <p:tag name="KSO_WM_SLIDE_TYPE" val="text"/>
  <p:tag name="KSO_WM_BEAUTIFY_FLAG" val="#wm#"/>
  <p:tag name="KSO_WM_SLIDE_POSITION" val="0*111"/>
  <p:tag name="KSO_WM_SLIDE_SIZE" val="960*367"/>
</p:tagLst>
</file>

<file path=ppt/tags/tag382.xml><?xml version="1.0" encoding="utf-8"?>
<p:tagLst xmlns:p="http://schemas.openxmlformats.org/presentationml/2006/main">
  <p:tag name="KSO_WM_TAG_VERSION" val="1.0"/>
  <p:tag name="KSO_WM_BEAUTIFY_FLAG" val="#wm#"/>
  <p:tag name="KSO_WM_TEMPLATE_CATEGORY" val="custom"/>
  <p:tag name="KSO_WM_TEMPLATE_INDEX" val="160330"/>
  <p:tag name="KSO_WM_UNIT_TYPE" val="f"/>
  <p:tag name="KSO_WM_UNIT_INDEX" val="1"/>
  <p:tag name="KSO_WM_UNIT_ID" val="custom160330_25*f*1"/>
  <p:tag name="KSO_WM_UNIT_CLEAR" val="1"/>
  <p:tag name="KSO_WM_UNIT_LAYERLEVEL" val="1"/>
  <p:tag name="KSO_WM_UNIT_VALUE" val="66"/>
  <p:tag name="KSO_WM_UNIT_HIGHLIGHT" val="0"/>
  <p:tag name="KSO_WM_UNIT_COMPATIBLE" val="0"/>
  <p:tag name="KSO_WM_UNIT_PRESET_TEXT_INDEX" val="5"/>
  <p:tag name="KSO_WM_UNIT_PRESET_TEXT_LEN" val="120"/>
  <p:tag name="KSO_WM_UNIT_PLACING_PICTURE_USER_VIEWPORT" val="{&quot;height&quot;:5093,&quot;width&quot;:16085}"/>
  <p:tag name="KSO_WM_UNIT_TEXT_FILL_FORE_SCHEMECOLOR_INDEX_BRIGHTNESS" val="0"/>
  <p:tag name="KSO_WM_UNIT_TEXT_FILL_FORE_SCHEMECOLOR_INDEX" val="13"/>
  <p:tag name="KSO_WM_UNIT_TEXT_FILL_TYPE" val="1"/>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TEMPLATE_CATEGORY" val="custom"/>
  <p:tag name="KSO_WM_TEMPLATE_INDEX" val="160330"/>
  <p:tag name="KSO_WM_TAG_VERSION" val="1.0"/>
  <p:tag name="KSO_WM_SLIDE_ID" val="custom160330_25"/>
  <p:tag name="KSO_WM_SLIDE_INDEX" val="25"/>
  <p:tag name="KSO_WM_SLIDE_ITEM_CNT" val="2"/>
  <p:tag name="KSO_WM_SLIDE_LAYOUT" val="a_f_d"/>
  <p:tag name="KSO_WM_SLIDE_LAYOUT_CNT" val="1_1_1"/>
  <p:tag name="KSO_WM_SLIDE_TYPE" val="text"/>
  <p:tag name="KSO_WM_BEAUTIFY_FLAG" val="#wm#"/>
  <p:tag name="KSO_WM_SLIDE_POSITION" val="0*111"/>
  <p:tag name="KSO_WM_SLIDE_SIZE" val="960*367"/>
</p:tagLst>
</file>

<file path=ppt/tags/tag385.xml><?xml version="1.0" encoding="utf-8"?>
<p:tagLst xmlns:p="http://schemas.openxmlformats.org/presentationml/2006/main">
  <p:tag name="KSO_WM_TAG_VERSION" val="1.0"/>
  <p:tag name="KSO_WM_BEAUTIFY_FLAG" val="#wm#"/>
  <p:tag name="KSO_WM_TEMPLATE_CATEGORY" val="custom"/>
  <p:tag name="KSO_WM_TEMPLATE_INDEX" val="160330"/>
  <p:tag name="KSO_WM_UNIT_TYPE" val="a"/>
  <p:tag name="KSO_WM_UNIT_INDEX" val="1"/>
  <p:tag name="KSO_WM_UNIT_ID" val="custom160330_30*a*1"/>
  <p:tag name="KSO_WM_UNIT_CLEAR" val="1"/>
  <p:tag name="KSO_WM_UNIT_LAYERLEVEL" val="1"/>
  <p:tag name="KSO_WM_UNIT_VALUE" val="10"/>
  <p:tag name="KSO_WM_UNIT_ISCONTENTSTITLE" val="0"/>
  <p:tag name="KSO_WM_UNIT_HIGHLIGHT" val="0"/>
  <p:tag name="KSO_WM_UNIT_COMPATIBLE" val="0"/>
  <p:tag name="KSO_WM_UNIT_PRESET_TEXT" val="Thank You!"/>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TEMPLATE_CATEGORY" val="custom"/>
  <p:tag name="KSO_WM_TEMPLATE_INDEX" val="160330"/>
  <p:tag name="KSO_WM_TAG_VERSION" val="1.0"/>
  <p:tag name="KSO_WM_SLIDE_ID" val="custom160330_29"/>
  <p:tag name="KSO_WM_SLIDE_INDEX" val="29"/>
  <p:tag name="KSO_WM_SLIDE_ITEM_CNT" val="1"/>
  <p:tag name="KSO_WM_SLIDE_LAYOUT" val="a"/>
  <p:tag name="KSO_WM_SLIDE_LAYOUT_CNT" val="1"/>
  <p:tag name="KSO_WM_SLIDE_TYPE" val="endPage"/>
  <p:tag name="KSO_WM_BEAUTIFY_FLAG" val="#wm#"/>
</p:tagLst>
</file>

<file path=ppt/tags/tag388.xml><?xml version="1.0" encoding="utf-8"?>
<p:tagLst xmlns:p="http://schemas.openxmlformats.org/presentationml/2006/main">
  <p:tag name="COMMONDATA" val="eyJoZGlkIjoiZTIyZmQ0YTBhYTNhODMyZTQ2MGNiZTExNTdkOGFmOTUifQ=="/>
  <p:tag name="KSO_WPP_MARK_KEY" val="f5fd0a0b-96ef-4850-9294-51ab06b0b3ea"/>
</p:tagLst>
</file>

<file path=ppt/tags/tag39.xml><?xml version="1.0" encoding="utf-8"?>
<p:tagLst xmlns:p="http://schemas.openxmlformats.org/presentationml/2006/main">
  <p:tag name="KSO_WM_UNIT_TEXT_FILL_FORE_SCHEMECOLOR_INDEX_BRIGHTNESS" val="0.25"/>
  <p:tag name="KSO_WM_UNIT_TEXT_FILL_FORE_SCHEMECOLOR_INDEX" val="1"/>
  <p:tag name="KSO_WM_UNIT_TEXT_FILL_TYPE" val="1"/>
</p:tagLst>
</file>

<file path=ppt/tags/tag4.xml><?xml version="1.0" encoding="utf-8"?>
<p:tagLst xmlns:p="http://schemas.openxmlformats.org/presentationml/2006/main">
  <p:tag name="KSO_WM_TEMPLATE_CATEGORY" val=""/>
  <p:tag name="KSO_WM_TEMPLATE_INDEX" val="160330"/>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828_1*l_h_i*1_1_1"/>
  <p:tag name="KSO_WM_TEMPLATE_CATEGORY" val="diagram"/>
  <p:tag name="KSO_WM_TEMPLATE_INDEX" val="202058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41.xml><?xml version="1.0" encoding="utf-8"?>
<p:tagLst xmlns:p="http://schemas.openxmlformats.org/presentationml/2006/main">
  <p:tag name="KSO_WM_UNIT_SUBTYPE" val="a"/>
  <p:tag name="KSO_WM_UNIT_NOCLEAR" val="0"/>
  <p:tag name="KSO_WM_UNIT_VALUE" val="14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828_1*l_h_f*1_1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 val="13"/>
  <p:tag name="KSO_WM_UNIT_TEXT_FILL_TYPE" val="1"/>
  <p:tag name="KSO_WM_UNIT_USESOURCEFORMAT_APPLY" val="0"/>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5828_1*l_h_i*1_1_3"/>
  <p:tag name="KSO_WM_TEMPLATE_CATEGORY" val="diagram"/>
  <p:tag name="KSO_WM_TEMPLATE_INDEX" val="2020582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828_1*l_h_i*1_2_1"/>
  <p:tag name="KSO_WM_TEMPLATE_CATEGORY" val="diagram"/>
  <p:tag name="KSO_WM_TEMPLATE_INDEX" val="20205828"/>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44.xml><?xml version="1.0" encoding="utf-8"?>
<p:tagLst xmlns:p="http://schemas.openxmlformats.org/presentationml/2006/main">
  <p:tag name="KSO_WM_UNIT_SUBTYPE" val="a"/>
  <p:tag name="KSO_WM_UNIT_NOCLEAR" val="0"/>
  <p:tag name="KSO_WM_UNIT_VALUE" val="14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828_1*l_h_f*1_2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 val="13"/>
  <p:tag name="KSO_WM_UNIT_TEXT_FILL_TYPE" val="1"/>
  <p:tag name="KSO_WM_UNIT_USESOURCEFORMAT_APPLY" val="0"/>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5828_1*l_h_i*1_2_3"/>
  <p:tag name="KSO_WM_TEMPLATE_CATEGORY" val="diagram"/>
  <p:tag name="KSO_WM_TEMPLATE_INDEX" val="20205828"/>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05828_1*l_h_i*1_1_2"/>
  <p:tag name="KSO_WM_TEMPLATE_CATEGORY" val="diagram"/>
  <p:tag name="KSO_WM_TEMPLATE_INDEX" val="20205828"/>
  <p:tag name="KSO_WM_UNIT_LAYERLEVEL" val="1_1_1"/>
  <p:tag name="KSO_WM_TAG_VERSION" val="1.0"/>
  <p:tag name="KSO_WM_BEAUTIFY_FLAG" val="#wm#"/>
  <p:tag name="KSO_WM_UNIT_TEXT_FILL_FORE_SCHEMECOLOR_INDEX" val="16"/>
  <p:tag name="KSO_WM_UNIT_TEXT_FILL_TYPE" val="1"/>
  <p:tag name="KSO_WM_UNIT_USESOURCEFORMAT_APPLY" val="0"/>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05828_1*l_h_i*1_2_2"/>
  <p:tag name="KSO_WM_TEMPLATE_CATEGORY" val="diagram"/>
  <p:tag name="KSO_WM_TEMPLATE_INDEX" val="20205828"/>
  <p:tag name="KSO_WM_UNIT_LAYERLEVEL" val="1_1_1"/>
  <p:tag name="KSO_WM_TAG_VERSION" val="1.0"/>
  <p:tag name="KSO_WM_BEAUTIFY_FLAG" val="#wm#"/>
  <p:tag name="KSO_WM_UNIT_TEXT_FILL_FORE_SCHEMECOLOR_INDEX" val="16"/>
  <p:tag name="KSO_WM_UNIT_TEXT_FILL_TYPE" val="1"/>
  <p:tag name="KSO_WM_UNIT_USESOURCEFORMAT_APPLY" val="0"/>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576_1*l_i*1_1"/>
  <p:tag name="KSO_WM_TEMPLATE_CATEGORY" val="diagram"/>
  <p:tag name="KSO_WM_TEMPLATE_INDEX" val="20205576"/>
  <p:tag name="KSO_WM_UNIT_LAYERLEVEL" val="1_1"/>
  <p:tag name="KSO_WM_TAG_VERSION" val="1.0"/>
  <p:tag name="KSO_WM_BEAUTIFY_FLAG" val=""/>
  <p:tag name="KSO_WM_UNIT_LINE_FORE_SCHEMECOLOR_INDEX_1_BRIGHTNESS" val="0"/>
  <p:tag name="KSO_WM_UNIT_LINE_FORE_SCHEMECOLOR_INDEX_1" val="14"/>
  <p:tag name="KSO_WM_UNIT_LINE_FORE_SCHEMECOLOR_INDEX_1_POS" val="0"/>
  <p:tag name="KSO_WM_UNIT_LINE_FORE_SCHEMECOLOR_INDEX_1_TRANS" val="1"/>
  <p:tag name="KSO_WM_UNIT_LINE_FORE_SCHEMECOLOR_INDEX_2_BRIGHTNESS" val="-0.25"/>
  <p:tag name="KSO_WM_UNIT_LINE_FORE_SCHEMECOLOR_INDEX_2" val="5"/>
  <p:tag name="KSO_WM_UNIT_LINE_FORE_SCHEMECOLOR_INDEX_2_POS" val="0.34"/>
  <p:tag name="KSO_WM_UNIT_LINE_FORE_SCHEMECOLOR_INDEX_2_TRANS" val="0"/>
  <p:tag name="KSO_WM_UNIT_LINE_FORE_SCHEMECOLOR_INDEX_3_BRIGHTNESS" val="0.4"/>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1"/>
  <p:tag name="KSO_WM_UNIT_LINE_GRADIENT_TYPE" val="0"/>
  <p:tag name="KSO_WM_UNIT_LINE_GRADIENT_ANGLE" val="0"/>
  <p:tag name="KSO_WM_UNIT_LINE_GRADIENT_Direction" val="3"/>
  <p:tag name="KSO_WM_UNIT_LINE_FILL_TYPE" val="5"/>
  <p:tag name="KSO_WM_UNIT_USESOURCEFORMAT_APPLY" val="0"/>
</p:tagLst>
</file>

<file path=ppt/tags/tag49.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2.84029677708944},&quot;minSize&quot;:{&quot;size1&quot;:42.940296777089436},&quot;normalSize&quot;:{&quot;size1&quot;:51.90279677708945},&quot;subLayout&quot;:[{&quot;id&quot;:&quot;2021-04-01T16:15:46&quot;,&quot;maxSize&quot;:{&quot;size1&quot;:55.56979970346998},&quot;minSize&quot;:{&quot;size1&quot;:19.969799703469985},&quot;normalSize&quot;:{&quot;size1&quot;:21.86979970346998},&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2"/>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5.xml><?xml version="1.0" encoding="utf-8"?>
<p:tagLst xmlns:p="http://schemas.openxmlformats.org/presentationml/2006/main">
  <p:tag name="KSO_WM_UNIT_BLOCK" val="0"/>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1051_1*i*1"/>
  <p:tag name="KSO_WM_TEMPLATE_CATEGORY" val="diagram"/>
  <p:tag name="KSO_WM_TEMPLATE_INDEX" val="20211051"/>
  <p:tag name="KSO_WM_UNIT_LAYERLEVEL" val="1"/>
  <p:tag name="KSO_WM_TAG_VERSION" val="1.0"/>
  <p:tag name="KSO_WM_BEAUTIFY_FLAG" val="#wm#"/>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UNIT_DEC_AREA_ID" val="e9873f812e524d0fb7e1a2e0256e75d5"/>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VALUE" val="1320"/>
  <p:tag name="KSO_WM_TEMPLATE_ASSEMBLE_XID" val="60656ea44054ed1e2fb7fce2"/>
  <p:tag name="KSO_WM_TEMPLATE_ASSEMBLE_GROUPID" val="60656ea44054ed1e2fb7fce2"/>
</p:tagLst>
</file>

<file path=ppt/tags/tag50.xml><?xml version="1.0" encoding="utf-8"?>
<p:tagLst xmlns:p="http://schemas.openxmlformats.org/presentationml/2006/main">
  <p:tag name="KSO_WM_UNIT_VALUE" val="1142*846"/>
  <p:tag name="KSO_WM_UNIT_HIGHLIGHT" val="0"/>
  <p:tag name="KSO_WM_UNIT_COMPATIBLE" val="0"/>
  <p:tag name="KSO_WM_UNIT_DIAGRAM_ISNUMVISUAL" val="0"/>
  <p:tag name="KSO_WM_UNIT_DIAGRAM_ISREFERUNIT" val="0"/>
  <p:tag name="KSO_WM_UNIT_TYPE" val="d"/>
  <p:tag name="KSO_WM_UNIT_INDEX" val="2"/>
  <p:tag name="KSO_WM_UNIT_ID" val="diagram20207569_1*d*2"/>
  <p:tag name="KSO_WM_TEMPLATE_CATEGORY" val="diagram"/>
  <p:tag name="KSO_WM_TEMPLATE_INDEX" val="20207569"/>
  <p:tag name="KSO_WM_UNIT_LAYERLEVEL" val="1"/>
  <p:tag name="KSO_WM_TAG_VERSION" val="1.0"/>
  <p:tag name="KSO_WM_BEAUTIFY_FLAG" val="#wm#"/>
  <p:tag name="KSO_WM_CHIP_GROUPID" val="5e7310da9a230a26b9e88a19"/>
  <p:tag name="KSO_WM_CHIP_XID" val="5e7310da9a230a26b9e88a1a"/>
  <p:tag name="KSO_WM_UNIT_DEC_AREA_ID" val="4f66830fc9a94176834cf384d5619c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a6dc269c15349fc8dc90d63af9f207e"/>
  <p:tag name="KSO_WM_TEMPLATE_ASSEMBLE_XID" val="60656e634054ed1e2fb7f794"/>
  <p:tag name="KSO_WM_TEMPLATE_ASSEMBLE_GROUPID" val="60656e634054ed1e2fb7f794"/>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7569_1*i*1"/>
  <p:tag name="KSO_WM_TEMPLATE_CATEGORY" val="diagram"/>
  <p:tag name="KSO_WM_TEMPLATE_INDEX" val="20207569"/>
  <p:tag name="KSO_WM_UNIT_LAYERLEVEL" val="1"/>
  <p:tag name="KSO_WM_TAG_VERSION" val="1.0"/>
  <p:tag name="KSO_WM_BEAUTIFY_FLAG" val="#wm#"/>
  <p:tag name="KSO_WM_UNIT_BLOCK" val="0"/>
  <p:tag name="KSO_WM_UNIT_SM_LIMIT_TYPE" val="2"/>
  <p:tag name="KSO_WM_UNIT_DEC_AREA_ID" val="f80d8032d40e429dbaa3e0c68398956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5d3afe44fab1839bd0c"/>
  <p:tag name="KSO_WM_CHIP_XID" val="5ed4bda7dc9151b23fac6b44"/>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56"/>
  <p:tag name="KSO_WM_TEMPLATE_ASSEMBLE_XID" val="60656e634054ed1e2fb7f794"/>
  <p:tag name="KSO_WM_TEMPLATE_ASSEMBLE_GROUPID" val="60656e634054ed1e2fb7f794"/>
</p:tagLst>
</file>

<file path=ppt/tags/tag52.xml><?xml version="1.0" encoding="utf-8"?>
<p:tagLst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2"/>
  <p:tag name="KSO_WM_UNIT_ID" val="diagram20207569_1*i*2"/>
  <p:tag name="KSO_WM_TEMPLATE_CATEGORY" val="diagram"/>
  <p:tag name="KSO_WM_TEMPLATE_INDEX" val="20207569"/>
  <p:tag name="KSO_WM_UNIT_LAYERLEVEL" val="1"/>
  <p:tag name="KSO_WM_TAG_VERSION" val="1.0"/>
  <p:tag name="KSO_WM_BEAUTIFY_FLAG" val="#wm#"/>
  <p:tag name="KSO_WM_UNIT_DEC_AREA_ID" val="4d7cf7d96a0a4e06905545b76a05017e"/>
  <p:tag name="KSO_WM_UNIT_SM_LIMIT_TYPE" val="2"/>
  <p:tag name="KSO_WM_UNIT_DECORATE_INFO" val="{&quot;DecorateInfoH&quot;:{&quot;IsAbs&quot;:true},&quot;DecorateInfoW&quot;:{&quot;IsAbs&quot;:true},&quot;DecorateInfoX&quot;:{&quot;IsAbs&quot;:true,&quot;Pos&quot;:0},&quot;DecorateInfoY&quot;:{&quot;IsAbs&quot;:true,&quot;Pos&quot;:0},&quot;ReferentInfo&quot;:{&quot;Id&quot;:&quot;99cc344aea264815bfdd5e8a4dd79925&quot;,&quot;X&quot;:{&quot;Pos&quot;:0},&quot;Y&quot;:{&quot;Pos&quot;:0}},&quot;whChangeMode&quot;:0}"/>
  <p:tag name="KSO_WM_CHIP_GROUPID" val="5ed745d3afe44fab1839bd0c"/>
  <p:tag name="KSO_WM_CHIP_XID" val="5ed4bda7dc9151b23fac6b44"/>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27"/>
  <p:tag name="KSO_WM_TEMPLATE_ASSEMBLE_XID" val="60656e634054ed1e2fb7f794"/>
  <p:tag name="KSO_WM_TEMPLATE_ASSEMBLE_GROUPID" val="60656e634054ed1e2fb7f794"/>
</p:tagLst>
</file>

<file path=ppt/tags/tag53.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07569_1*a*1"/>
  <p:tag name="KSO_WM_TEMPLATE_CATEGORY" val="diagram"/>
  <p:tag name="KSO_WM_TEMPLATE_INDEX" val="20207569"/>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99cc344aea264815bfdd5e8a4dd7992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140349bdc2749029b48607cedae0824"/>
  <p:tag name="KSO_WM_UNIT_TEXT_FILL_FORE_SCHEMECOLOR_INDEX_BRIGHTNESS" val="0"/>
  <p:tag name="KSO_WM_UNIT_TEXT_FILL_FORE_SCHEMECOLOR_INDEX" val="13"/>
  <p:tag name="KSO_WM_UNIT_TEXT_FILL_TYPE" val="1"/>
  <p:tag name="KSO_WM_TEMPLATE_ASSEMBLE_XID" val="60656e634054ed1e2fb7f794"/>
  <p:tag name="KSO_WM_TEMPLATE_ASSEMBLE_GROUPID" val="60656e634054ed1e2fb7f794"/>
  <p:tag name="KSO_WM_UNIT_FILL_FORE_SCHEMECOLOR_INDEX_BRIGHTNESS" val="0.4"/>
  <p:tag name="KSO_WM_UNIT_FILL_FORE_SCHEMECOLOR_INDEX" val="10"/>
  <p:tag name="KSO_WM_UNI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576_1*l_i*1_1"/>
  <p:tag name="KSO_WM_TEMPLATE_CATEGORY" val="diagram"/>
  <p:tag name="KSO_WM_TEMPLATE_INDEX" val="20205576"/>
  <p:tag name="KSO_WM_UNIT_LAYERLEVEL" val="1_1"/>
  <p:tag name="KSO_WM_TAG_VERSION" val="1.0"/>
  <p:tag name="KSO_WM_BEAUTIFY_FLAG" val="#wm#"/>
  <p:tag name="KSO_WM_UNIT_LINE_FORE_SCHEMECOLOR_INDEX_1_BRIGHTNESS" val="0"/>
  <p:tag name="KSO_WM_UNIT_LINE_FORE_SCHEMECOLOR_INDEX_1" val="14"/>
  <p:tag name="KSO_WM_UNIT_LINE_FORE_SCHEMECOLOR_INDEX_1_POS" val="0"/>
  <p:tag name="KSO_WM_UNIT_LINE_FORE_SCHEMECOLOR_INDEX_1_TRANS" val="1"/>
  <p:tag name="KSO_WM_UNIT_LINE_FORE_SCHEMECOLOR_INDEX_2_BRIGHTNESS" val="-0.25"/>
  <p:tag name="KSO_WM_UNIT_LINE_FORE_SCHEMECOLOR_INDEX_2" val="5"/>
  <p:tag name="KSO_WM_UNIT_LINE_FORE_SCHEMECOLOR_INDEX_2_POS" val="0.34"/>
  <p:tag name="KSO_WM_UNIT_LINE_FORE_SCHEMECOLOR_INDEX_2_TRANS" val="0"/>
  <p:tag name="KSO_WM_UNIT_LINE_FORE_SCHEMECOLOR_INDEX_3_BRIGHTNESS" val="0.4"/>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1"/>
  <p:tag name="KSO_WM_UNIT_LINE_GRADIENT_TYPE" val="0"/>
  <p:tag name="KSO_WM_UNIT_LINE_GRADIENT_ANGLE" val="0"/>
  <p:tag name="KSO_WM_UNIT_LINE_GRADIENT_Direction" val="3"/>
  <p:tag name="KSO_WM_UNIT_LINE_FILL_TYPE" val="5"/>
  <p:tag name="KSO_WM_UNIT_USESOURCEFORMAT_APPLY" val="0"/>
</p:tagLst>
</file>

<file path=ppt/tags/tag55.xml><?xml version="1.0" encoding="utf-8"?>
<p:tagLst xmlns:p="http://schemas.openxmlformats.org/presentationml/2006/main">
  <p:tag name="KSO_WM_UNIT_SUBTYPE" val="a"/>
  <p:tag name="KSO_WM_UNIT_NOCLEAR" val="0"/>
  <p:tag name="KSO_WM_UNIT_VALUE" val="12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734_1*l_h_f*1_1_1"/>
  <p:tag name="KSO_WM_TEMPLATE_CATEGORY" val="diagram"/>
  <p:tag name="KSO_WM_TEMPLATE_INDEX" val="20205734"/>
  <p:tag name="KSO_WM_UNIT_LAYERLEVEL" val="1_1_1"/>
  <p:tag name="KSO_WM_TAG_VERSION" val="1.0"/>
  <p:tag name="KSO_WM_BEAUTIFY_FLAG" val="#wm#"/>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 val="13"/>
  <p:tag name="KSO_WM_UNIT_TEXT_FILL_TYPE" val="1"/>
  <p:tag name="KSO_WM_UNIT_USESOURCEFORMAT_APPLY" val="0"/>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734_1*l_h_i*1_1_1"/>
  <p:tag name="KSO_WM_TEMPLATE_CATEGORY" val="diagram"/>
  <p:tag name="KSO_WM_TEMPLATE_INDEX" val="2020573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5734_1*l_h_i*1_1_2"/>
  <p:tag name="KSO_WM_TEMPLATE_CATEGORY" val="diagram"/>
  <p:tag name="KSO_WM_TEMPLATE_INDEX" val="2020573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5734_1*l_h_i*1_1_3"/>
  <p:tag name="KSO_WM_TEMPLATE_CATEGORY" val="diagram"/>
  <p:tag name="KSO_WM_TEMPLATE_INDEX" val="20205734"/>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 name="KSO_WM_UNIT_USESOURCEFORMAT_APPLY" val="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05734_1*l_h_i*1_1_4"/>
  <p:tag name="KSO_WM_TEMPLATE_CATEGORY" val="diagram"/>
  <p:tag name="KSO_WM_TEMPLATE_INDEX" val="20205734"/>
  <p:tag name="KSO_WM_UNIT_LAYERLEVEL" val="1_1_1"/>
  <p:tag name="KSO_WM_TAG_VERSION" val="1.0"/>
  <p:tag name="KSO_WM_BEAUTIFY_FLAG" val="#wm#"/>
  <p:tag name="KSO_WM_UNIT_LINE_FORE_SCHEMECOLOR_INDEX" val="5"/>
  <p:tag name="KSO_WM_UNIT_LINE_FILL_TYPE" val="2"/>
  <p:tag name="KSO_WM_UNIT_USESOURCEFORMAT_APPLY" val="0"/>
</p:tagLst>
</file>

<file path=ppt/tags/tag6.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2"/>
  <p:tag name="KSO_WM_UNIT_ID" val="diagram20211051_1*i*2"/>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c6caebd249174d3d8044106ecfb73dfb"/>
  <p:tag name="KSO_WM_CHIP_GROUPID" val="5e757e9369be4861f5f86151"/>
  <p:tag name="KSO_WM_CHIP_XID" val="5f5f2f928e478fb0c58a92be"/>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734_1*l_h_i*1_2_1"/>
  <p:tag name="KSO_WM_TEMPLATE_CATEGORY" val="diagram"/>
  <p:tag name="KSO_WM_TEMPLATE_INDEX" val="20205734"/>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5734_1*l_h_i*1_2_2"/>
  <p:tag name="KSO_WM_TEMPLATE_CATEGORY" val="diagram"/>
  <p:tag name="KSO_WM_TEMPLATE_INDEX" val="20205734"/>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5734_1*l_h_i*1_2_3"/>
  <p:tag name="KSO_WM_TEMPLATE_CATEGORY" val="diagram"/>
  <p:tag name="KSO_WM_TEMPLATE_INDEX" val="20205734"/>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 name="KSO_WM_UNIT_USESOURCEFORMAT_APPLY" val="0"/>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05734_1*l_h_i*1_2_4"/>
  <p:tag name="KSO_WM_TEMPLATE_CATEGORY" val="diagram"/>
  <p:tag name="KSO_WM_TEMPLATE_INDEX" val="20205734"/>
  <p:tag name="KSO_WM_UNIT_LAYERLEVEL" val="1_1_1"/>
  <p:tag name="KSO_WM_TAG_VERSION" val="1.0"/>
  <p:tag name="KSO_WM_BEAUTIFY_FLAG" val="#wm#"/>
  <p:tag name="KSO_WM_UNIT_LINE_FORE_SCHEMECOLOR_INDEX" val="6"/>
  <p:tag name="KSO_WM_UNIT_LINE_FILL_TYPE" val="2"/>
  <p:tag name="KSO_WM_UNIT_USESOURCEFORMAT_APPLY" val="0"/>
</p:tagLst>
</file>

<file path=ppt/tags/tag64.xml><?xml version="1.0" encoding="utf-8"?>
<p:tagLst xmlns:p="http://schemas.openxmlformats.org/presentationml/2006/main">
  <p:tag name="KSO_WM_UNIT_SUBTYPE" val="a"/>
  <p:tag name="KSO_WM_UNIT_NOCLEAR" val="0"/>
  <p:tag name="KSO_WM_UNIT_VALUE" val="12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734_1*l_h_f*1_2_1"/>
  <p:tag name="KSO_WM_TEMPLATE_CATEGORY" val="diagram"/>
  <p:tag name="KSO_WM_TEMPLATE_INDEX" val="20205734"/>
  <p:tag name="KSO_WM_UNIT_LAYERLEVEL" val="1_1_1"/>
  <p:tag name="KSO_WM_TAG_VERSION" val="1.0"/>
  <p:tag name="KSO_WM_BEAUTIFY_FLAG" val="#wm#"/>
  <p:tag name="KSO_WM_UNIT_PRESET_TEXT" val="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 val="13"/>
  <p:tag name="KSO_WM_UNIT_TEXT_FILL_TYPE" val="1"/>
  <p:tag name="KSO_WM_UNIT_USESOURCEFORMAT_APPLY" val="0"/>
</p:tagLst>
</file>

<file path=ppt/tags/tag65.xml><?xml version="1.0" encoding="utf-8"?>
<p:tagLst xmlns:p="http://schemas.openxmlformats.org/presentationml/2006/main">
  <p:tag name="KSO_WM_UNIT_SUBTYPE" val="a"/>
  <p:tag name="KSO_WM_UNIT_NOCLEAR" val="0"/>
  <p:tag name="KSO_WM_UNIT_VALUE" val="23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576_1*l_h_f*1_2_1"/>
  <p:tag name="KSO_WM_TEMPLATE_CATEGORY" val="diagram"/>
  <p:tag name="KSO_WM_TEMPLATE_INDEX" val="20205576"/>
  <p:tag name="KSO_WM_UNIT_LAYERLEVEL" val="1_1_1"/>
  <p:tag name="KSO_WM_TAG_VERSION" val="1.0"/>
  <p:tag name="KSO_WM_BEAUTIFY_FLAG" val=""/>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
  <p:tag name="KSO_WM_UNIT_TEXT_FILL_FORE_SCHEMECOLOR_INDEX_BRIGHTNESS" val="0.15"/>
  <p:tag name="KSO_WM_UNIT_TEXT_FILL_FORE_SCHEMECOLOR_INDEX" val="13"/>
  <p:tag name="KSO_WM_UNIT_TEXT_FILL_TYPE" val="1"/>
  <p:tag name="KSO_WM_UNIT_USESOURCEFORMAT_APPLY" val="0"/>
</p:tagLst>
</file>

<file path=ppt/tags/tag66.xml><?xml version="1.0" encoding="utf-8"?>
<p:tagLst xmlns:p="http://schemas.openxmlformats.org/presentationml/2006/main">
  <p:tag name="KSO_WM_BEAUTIFY_FLAG" val="#wm#"/>
  <p:tag name="KSO_WM_TEMPLATE_CATEGORY" val="diagram"/>
  <p:tag name="KSO_WM_TEMPLATE_INDEX" val="20207569"/>
  <p:tag name="KSO_WM_SLIDE_BACKGROUND" val="[&quot;general&quot;]"/>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4bda7dc9151b23fac6b44"/>
  <p:tag name="KSO_WM_CHIP_FILLPROP" val="[[{&quot;text_align&quot;:&quot;cm&quot;,&quot;text_direction&quot;:&quot;horizontal&quot;,&quot;support_big_font&quot;:false,&quot;picture_toward&quot;:0,&quot;picture_dockside&quot;:[],&quot;fill_id&quot;:&quot;db9b454e5a7e4c30aff2c383f60b72f4&quot;,&quot;fill_align&quot;:&quot;cm&quot;,&quot;chip_types&quot;:[&quot;picture&quot;]},{&quot;text_align&quot;:&quot;cm&quot;,&quot;text_direction&quot;:&quot;horizontal&quot;,&quot;support_big_font&quot;:false,&quot;picture_toward&quot;:0,&quot;picture_dockside&quot;:[],&quot;fill_id&quot;:&quot;bb9992993f634d80937b01964792d6c6&quot;,&quot;fill_align&quot;:&quot;cm&quot;,&quot;chip_types&quot;:[&quot;header&quot;]},{&quot;text_align&quot;:&quot;lm&quot;,&quot;text_direction&quot;:&quot;horizontal&quot;,&quot;support_features&quot;:[&quot;collage&quot;,&quot;carousel&quot;],&quot;support_big_font&quot;:false,&quot;picture_toward&quot;:0,&quot;picture_dockside&quot;:[],&quot;fill_id&quot;:&quot;62163830e234408ca8ab5335a2e779cd&quot;,&quot;fill_align&quot;:&quot;cm&quot;,&quot;chip_types&quot;:[&quot;diagram&quot;,&quot;pictext&quot;,&quot;text&quot;,&quot;picture&quot;,&quot;chart&quot;,&quot;table&quot;,&quot;video&quot;]}]]"/>
  <p:tag name="KSO_WM_SLIDE_ID" val="diagram20207569_1"/>
  <p:tag name="KSO_WM_TEMPLATE_SUBCATEGORY" val="21"/>
  <p:tag name="KSO_WM_TEMPLATE_MASTER_TYPE" val="0"/>
  <p:tag name="KSO_WM_TEMPLATE_COLOR_TYPE" val="1"/>
  <p:tag name="KSO_WM_SLIDE_TYPE" val="text"/>
  <p:tag name="KSO_WM_SLIDE_SUBTYPE" val="picTxt"/>
  <p:tag name="KSO_WM_SLIDE_ITEM_CNT" val="2"/>
  <p:tag name="KSO_WM_SLIDE_INDEX" val="1"/>
  <p:tag name="KSO_WM_SLIDE_SIZE" val="864*349"/>
  <p:tag name="KSO_WM_SLIDE_POSITION" val="48*95"/>
  <p:tag name="KSO_WM_TAG_VERSION" val="1.0"/>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1-04-01T14:55:40&quot;,&quot;maxSize&quot;:{&quot;size1&quot;:22.45312492052714},&quot;minSize&quot;:{&quot;size1&quot;:22.45312492052714},&quot;normalSize&quot;:{&quot;size1&quot;:22.45312492052714},&quot;subLayout&quot;:[{&quot;id&quot;:&quot;2021-04-01T14:55:40&quot;,&quot;margin&quot;:{&quot;bottom&quot;:6.7729997634887695,&quot;left&quot;:1.6929999589920044,&quot;right&quot;:1.0026547107633071e-15,&quot;top&quot;:5.502999782562256},&quot;type&quot;:0},{&quot;id&quot;:&quot;2021-04-01T14:55:40&quot;,&quot;margin&quot;:{&quot;bottom&quot;:1.6929999589920044,&quot;left&quot;:8.467000007629395,&quot;right&quot;:1.6929999589920044,&quot;top&quot;:1.6929999589920044},&quot;type&quot;:0}],&quot;type&quot;:0}"/>
  <p:tag name="KSO_WM_SLIDE_CAN_ADD_NAVIGATION" val="1"/>
  <p:tag name="KSO_WM_CHIP_DECFILLPROP" val="[]"/>
  <p:tag name="KSO_WM_CHIP_GROUPID" val="5ed745d3afe44fab1839bd0c"/>
  <p:tag name="KSO_WM_SLIDE_BK_DARK_LIGHT" val="2"/>
  <p:tag name="KSO_WM_SLIDE_BACKGROUND_TYPE" val="general"/>
  <p:tag name="KSO_WM_SLIDE_SUPPORT_FEATURE_TYPE" val="0"/>
  <p:tag name="KSO_WM_TEMPLATE_ASSEMBLE_XID" val="60656e634054ed1e2fb7f794"/>
  <p:tag name="KSO_WM_TEMPLATE_ASSEMBLE_GROUPID" val="60656e634054ed1e2fb7f794"/>
</p:tagLst>
</file>

<file path=ppt/tags/tag67.xml><?xml version="1.0" encoding="utf-8"?>
<p:tagLst xmlns:p="http://schemas.openxmlformats.org/presentationml/2006/main">
  <p:tag name="KSO_WM_UNIT_TEXT_FILL_FORE_SCHEMECOLOR_INDEX_BRIGHTNESS" val="0.6"/>
  <p:tag name="KSO_WM_UNIT_TEXT_FILL_FORE_SCHEMECOLOR_INDEX" val="16"/>
  <p:tag name="KSO_WM_UNIT_TEXT_FILL_TYPE" val="1"/>
</p:tagLst>
</file>

<file path=ppt/tags/tag68.xml><?xml version="1.0" encoding="utf-8"?>
<p:tagLst xmlns:p="http://schemas.openxmlformats.org/presentationml/2006/main">
  <p:tag name="KSO_WM_UNIT_BLOCK" val="0"/>
  <p:tag name="KSO_WM_UNIT_DEC_AREA_ID" val="df33868144d9440a87c97ed2dab244e3"/>
  <p:tag name="KSO_WM_UNIT_HIGHLIGHT" val="0"/>
  <p:tag name="KSO_WM_UNIT_COMPATIBLE" val="0"/>
  <p:tag name="KSO_WM_UNIT_DIAGRAM_ISNUMVISUAL" val="0"/>
  <p:tag name="KSO_WM_UNIT_DIAGRAM_ISREFERUNIT" val="0"/>
  <p:tag name="KSO_WM_UNIT_TYPE" val="i"/>
  <p:tag name="KSO_WM_UNIT_INDEX" val="2"/>
  <p:tag name="KSO_WM_UNIT_ID" val="diagram20212339_1*i*2"/>
  <p:tag name="KSO_WM_TEMPLATE_CATEGORY" val="diagram"/>
  <p:tag name="KSO_WM_TEMPLATE_INDEX" val="20212339"/>
  <p:tag name="KSO_WM_UNIT_LAYERLEVEL" val="1"/>
  <p:tag name="KSO_WM_TAG_VERSION" val="1.0"/>
  <p:tag name="KSO_WM_BEAUTIFY_FLAG" val=""/>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2d24991f3c142e57c6f7ef"/>
  <p:tag name="KSO_WM_CHIP_XID" val="5f2d24991f3c142e57c6f7f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64"/>
  <p:tag name="KSO_WM_TEMPLATE_ASSEMBLE_XID" val="60656f4e4054ed1e2fb80794"/>
  <p:tag name="KSO_WM_TEMPLATE_ASSEMBLE_GROUPID" val="60656f4e4054ed1e2fb80794"/>
</p:tagLst>
</file>

<file path=ppt/tags/tag69.xml><?xml version="1.0" encoding="utf-8"?>
<p:tagLst xmlns:p="http://schemas.openxmlformats.org/presentationml/2006/main">
  <p:tag name="KSO_WM_UNIT_VALUE" val="1904*1650"/>
  <p:tag name="KSO_WM_UNIT_HIGHLIGHT" val="0"/>
  <p:tag name="KSO_WM_UNIT_DIAGRAM_ISNUMVISUAL" val="0"/>
  <p:tag name="KSO_WM_UNIT_DIAGRAM_ISREFERUNIT" val="0"/>
  <p:tag name="KSO_WM_UNIT_TYPE" val="d"/>
  <p:tag name="KSO_WM_UNIT_INDEX" val="1"/>
  <p:tag name="KSO_WM_UNIT_ID" val="diagram20209276_1*d*1"/>
  <p:tag name="KSO_WM_TEMPLATE_CATEGORY" val="diagram"/>
  <p:tag name="KSO_WM_TEMPLATE_INDEX" val="20209276"/>
  <p:tag name="KSO_WM_UNIT_LAYERLEVEL" val="1"/>
  <p:tag name="KSO_WM_TAG_VERSION" val="1.0"/>
  <p:tag name="KSO_WM_BEAUTIFY_FLAG" val="#wm#"/>
  <p:tag name="KSO_WM_CHIP_GROUPID" val="5e7310da9a230a26b9e88a19"/>
  <p:tag name="KSO_WM_CHIP_XID" val="5e7310da9a230a26b9e88a1a"/>
  <p:tag name="KSO_WM_UNIT_DEC_AREA_ID" val="4b3f914854684e6eafe702e4f6e7e1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0d119bfb03b4846b7ead63d603c51f9"/>
  <p:tag name="KSO_WM_UNIT_PLACING_PICTURE" val="b0d119bfb03b4846b7ead63d603c51f9"/>
  <p:tag name="KSO_WM_TEMPLATE_ASSEMBLE_XID" val="638896a10c9383becde4ce27"/>
  <p:tag name="KSO_WM_TEMPLATE_ASSEMBLE_GROUPID" val="638896a10c9383becde4ce27"/>
  <p:tag name="KSO_WM_UNIT_PLACING_PICTURE_USER_VIEWPORT" val="{&quot;height&quot;:6652,&quot;width&quot;:4861}"/>
  <p:tag name="KSO_WM_UNIT_PLACING_PICTURE_INFO" val="{&quot;code&quot;:&quot;Ba&quot;,&quot;full_picture&quot;:true,&quot;last_full_picture&quot;:&quot;Ba&quot;,&quot;margin&quot;:{&quot;bottom&quot;:24.262070752583146,&quot;top&quot;:22.801681798393616},&quot;scheme&quot;:&quot;3-0&quot;,&quot;spacing&quot;:5}"/>
  <p:tag name="KSO_WM_UNIT_PLACING_PICTURE_USER_VIEWPORT_SMARTMENU" val="{&quot;height&quot;:4895.576025680146,&quot;width&quot;:3977.2285047062173}"/>
  <p:tag name="KSO_WM_UNIT_PLACING_PICTURE_USER_RELATIVERECTANGLE_SMARTMENU" val="{&quot;bottom&quot;:0,&quot;left&quot;:0,&quot;right&quot;:0,&quot;top&quot;:0}"/>
  <p:tag name="KSO_WM_UNIT_PLACING_PICTURE_COLLAGE_VIEWPORT" val="{&quot;height&quot;:4403.929756809274,&quot;width&quot;:3577.808395241628}"/>
</p:tagLst>
</file>

<file path=ppt/tags/tag7.xml><?xml version="1.0" encoding="utf-8"?>
<p:tagLst xmlns:p="http://schemas.openxmlformats.org/presentationml/2006/main">
  <p:tag name="KSO_WM_UNIT_SM_LIMIT_TYPE" val="2"/>
  <p:tag name="KSO_WM_UNIT_HIGHLIGHT" val="0"/>
  <p:tag name="KSO_WM_UNIT_COMPATIBLE" val="0"/>
  <p:tag name="KSO_WM_UNIT_DIAGRAM_ISNUMVISUAL" val="0"/>
  <p:tag name="KSO_WM_UNIT_DIAGRAM_ISREFERUNIT" val="0"/>
  <p:tag name="KSO_WM_UNIT_TYPE" val="i"/>
  <p:tag name="KSO_WM_UNIT_INDEX" val="3"/>
  <p:tag name="KSO_WM_UNIT_ID" val="diagram20211051_1*i*3"/>
  <p:tag name="KSO_WM_TEMPLATE_CATEGORY" val="diagram"/>
  <p:tag name="KSO_WM_TEMPLATE_INDEX" val="20211051"/>
  <p:tag name="KSO_WM_UNIT_LAYERLEVEL" val="1"/>
  <p:tag name="KSO_WM_TAG_VERSION" val="1.0"/>
  <p:tag name="KSO_WM_BEAUTIFY_FLAG" val="#wm#"/>
  <p:tag name="KSO_WM_UNIT_BLOCK" val="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EC_AREA_ID" val="b8b40de74c0541c590e79b004c1b3527"/>
  <p:tag name="KSO_WM_CHIP_GROUPID" val="5e757e9369be4861f5f86151"/>
  <p:tag name="KSO_WM_CHIP_XID" val="5f5f2f928e478fb0c58a92be"/>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TEMPLATE_ASSEMBLE_XID" val="60656ea44054ed1e2fb7fce2"/>
  <p:tag name="KSO_WM_TEMPLATE_ASSEMBLE_GROUPID" val="60656ea44054ed1e2fb7fce2"/>
</p:tagLst>
</file>

<file path=ppt/tags/tag70.xml><?xml version="1.0" encoding="utf-8"?>
<p:tagLst xmlns:p="http://schemas.openxmlformats.org/presentationml/2006/main">
  <p:tag name="KSO_WM_UNIT_VALUE" val="1904*1650"/>
  <p:tag name="KSO_WM_UNIT_HIGHLIGHT" val="0"/>
  <p:tag name="KSO_WM_UNIT_DIAGRAM_ISNUMVISUAL" val="0"/>
  <p:tag name="KSO_WM_UNIT_DIAGRAM_ISREFERUNIT" val="0"/>
  <p:tag name="KSO_WM_UNIT_TYPE" val="d"/>
  <p:tag name="KSO_WM_UNIT_INDEX" val="1"/>
  <p:tag name="KSO_WM_UNIT_ID" val="diagram20209276_1*d*1"/>
  <p:tag name="KSO_WM_TEMPLATE_CATEGORY" val="diagram"/>
  <p:tag name="KSO_WM_TEMPLATE_INDEX" val="20209276"/>
  <p:tag name="KSO_WM_UNIT_LAYERLEVEL" val="1"/>
  <p:tag name="KSO_WM_TAG_VERSION" val="1.0"/>
  <p:tag name="KSO_WM_BEAUTIFY_FLAG" val="#wm#"/>
  <p:tag name="KSO_WM_CHIP_GROUPID" val="5e7310da9a230a26b9e88a19"/>
  <p:tag name="KSO_WM_CHIP_XID" val="5e7310da9a230a26b9e88a1a"/>
  <p:tag name="KSO_WM_UNIT_DEC_AREA_ID" val="4b3f914854684e6eafe702e4f6e7e1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0d119bfb03b4846b7ead63d603c51f9"/>
  <p:tag name="KSO_WM_UNIT_PLACING_PICTURE" val="b0d119bfb03b4846b7ead63d603c51f9"/>
  <p:tag name="KSO_WM_TEMPLATE_ASSEMBLE_XID" val="638896a10c9383becde4ce27"/>
  <p:tag name="KSO_WM_TEMPLATE_ASSEMBLE_GROUPID" val="638896a10c9383becde4ce27"/>
  <p:tag name="KSO_WM_UNIT_PLACING_PICTURE_USER_VIEWPORT" val="{&quot;height&quot;:6648,&quot;width&quot;:5297}"/>
  <p:tag name="KSO_WM_UNIT_PLACING_PICTURE_INFO" val="{&quot;code&quot;:&quot;Ba&quot;,&quot;full_picture&quot;:true,&quot;last_full_picture&quot;:&quot;Ba&quot;,&quot;margin&quot;:{&quot;bottom&quot;:24.262070752583146,&quot;top&quot;:22.801681798393616},&quot;scheme&quot;:&quot;3-0&quot;,&quot;spacing&quot;:5}"/>
  <p:tag name="KSO_WM_UNIT_PLACING_PICTURE_USER_VIEWPORT_SMARTMENU" val="{&quot;height&quot;:4708.14727360517,&quot;width&quot;:3977.2285047062173}"/>
  <p:tag name="KSO_WM_UNIT_PLACING_PICTURE_USER_RELATIVERECTANGLE_SMARTMENU" val="{&quot;bottom&quot;:0,&quot;left&quot;:0,&quot;right&quot;:0,&quot;top&quot;:0}"/>
  <p:tag name="KSO_WM_UNIT_PLACING_PICTURE_COLLAGE_VIEWPORT" val="{&quot;height&quot;:4235.324222239847,&quot;width&quot;:3577.808395241628}"/>
</p:tagLst>
</file>

<file path=ppt/tags/tag71.xml><?xml version="1.0" encoding="utf-8"?>
<p:tagLst xmlns:p="http://schemas.openxmlformats.org/presentationml/2006/main">
  <p:tag name="KSO_WM_UNIT_VALUE" val="1904*1650"/>
  <p:tag name="KSO_WM_UNIT_HIGHLIGHT" val="0"/>
  <p:tag name="KSO_WM_UNIT_DIAGRAM_ISNUMVISUAL" val="0"/>
  <p:tag name="KSO_WM_UNIT_DIAGRAM_ISREFERUNIT" val="0"/>
  <p:tag name="KSO_WM_UNIT_TYPE" val="d"/>
  <p:tag name="KSO_WM_UNIT_INDEX" val="1"/>
  <p:tag name="KSO_WM_UNIT_ID" val="diagram20209276_1*d*1"/>
  <p:tag name="KSO_WM_TEMPLATE_CATEGORY" val="diagram"/>
  <p:tag name="KSO_WM_TEMPLATE_INDEX" val="20209276"/>
  <p:tag name="KSO_WM_UNIT_LAYERLEVEL" val="1"/>
  <p:tag name="KSO_WM_TAG_VERSION" val="1.0"/>
  <p:tag name="KSO_WM_BEAUTIFY_FLAG" val="#wm#"/>
  <p:tag name="KSO_WM_CHIP_GROUPID" val="5e7310da9a230a26b9e88a19"/>
  <p:tag name="KSO_WM_CHIP_XID" val="5e7310da9a230a26b9e88a1a"/>
  <p:tag name="KSO_WM_UNIT_DEC_AREA_ID" val="4b3f914854684e6eafe702e4f6e7e1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0d119bfb03b4846b7ead63d603c51f9"/>
  <p:tag name="KSO_WM_UNIT_PLACING_PICTURE" val="b0d119bfb03b4846b7ead63d603c51f9"/>
  <p:tag name="KSO_WM_TEMPLATE_ASSEMBLE_XID" val="638896a10c9383becde4ce27"/>
  <p:tag name="KSO_WM_TEMPLATE_ASSEMBLE_GROUPID" val="638896a10c9383becde4ce27"/>
  <p:tag name="KSO_WM_UNIT_PLACING_PICTURE_USER_VIEWPORT" val="{&quot;height&quot;:6648,&quot;width&quot;:4413}"/>
  <p:tag name="KSO_WM_UNIT_PLACING_PICTURE_INFO" val="{&quot;code&quot;:&quot;Ba&quot;,&quot;full_picture&quot;:true,&quot;last_full_picture&quot;:&quot;Ba&quot;,&quot;margin&quot;:{&quot;bottom&quot;:24.262070752583146,&quot;top&quot;:22.801681798393616},&quot;scheme&quot;:&quot;3-0&quot;,&quot;spacing&quot;:5}"/>
  <p:tag name="KSO_WM_UNIT_PLACING_PICTURE_USER_VIEWPORT_SMARTMENU" val="{&quot;height&quot;:9753.723299285317,&quot;width&quot;:5232.831309746907}"/>
  <p:tag name="KSO_WM_UNIT_PLACING_PICTURE_USER_RELATIVERECTANGLE_SMARTMENU" val="{&quot;bottom&quot;:0,&quot;left&quot;:0,&quot;right&quot;:0,&quot;top&quot;:0}"/>
  <p:tag name="KSO_WM_UNIT_PLACING_PICTURE_COLLAGE_VIEWPORT" val="{&quot;height&quot;:8774.188556144858,&quot;width&quot;:4707.315453531465}"/>
</p:tagLst>
</file>

<file path=ppt/tags/tag7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9276_1*a*1"/>
  <p:tag name="KSO_WM_TEMPLATE_CATEGORY" val="diagram"/>
  <p:tag name="KSO_WM_TEMPLATE_INDEX" val="20209276"/>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2521a0c459943e5b58a79b8682611d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b0ca8cfbb86f4e0184658e1118c3013d"/>
  <p:tag name="KSO_WM_UNIT_TEXT_FILL_FORE_SCHEMECOLOR_INDEX_BRIGHTNESS" val="0"/>
  <p:tag name="KSO_WM_UNIT_TEXT_FILL_FORE_SCHEMECOLOR_INDEX" val="13"/>
  <p:tag name="KSO_WM_UNIT_TEXT_FILL_TYPE" val="1"/>
  <p:tag name="KSO_WM_TEMPLATE_ASSEMBLE_XID" val="638896a10c9383becde4ce27"/>
  <p:tag name="KSO_WM_TEMPLATE_ASSEMBLE_GROUPID" val="638896a10c9383becde4ce27"/>
</p:tagLst>
</file>

<file path=ppt/tags/tag7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276_1*f*1"/>
  <p:tag name="KSO_WM_TEMPLATE_CATEGORY" val="diagram"/>
  <p:tag name="KSO_WM_TEMPLATE_INDEX" val="20209276"/>
  <p:tag name="KSO_WM_UNIT_LAYERLEVEL" val="1"/>
  <p:tag name="KSO_WM_TAG_VERSION" val="1.0"/>
  <p:tag name="KSO_WM_BEAUTIFY_FLAG" val="#wm#"/>
  <p:tag name="KSO_WM_UNIT_DEFAULT_FONT" val="14;20;2"/>
  <p:tag name="KSO_WM_UNIT_BLOCK" val="0"/>
  <p:tag name="KSO_WM_UNIT_VALUE" val="162"/>
  <p:tag name="KSO_WM_UNIT_SHOW_EDIT_AREA_INDICATION" val="1"/>
  <p:tag name="KSO_WM_CHIP_GROUPID" val="5e6b05596848fb12bee65ac8"/>
  <p:tag name="KSO_WM_CHIP_XID" val="5e6b05596848fb12bee65aca"/>
  <p:tag name="KSO_WM_UNIT_DEC_AREA_ID" val="a27d3d6d69dd46e1b624c29b5997b78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aeccb0554c74ab58486247aa5fb1c8b"/>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638896a10c9383becde4ce27"/>
  <p:tag name="KSO_WM_TEMPLATE_ASSEMBLE_GROUPID" val="638896a10c9383becde4ce27"/>
</p:tagLst>
</file>

<file path=ppt/tags/tag74.xml><?xml version="1.0" encoding="utf-8"?>
<p:tagLst xmlns:p="http://schemas.openxmlformats.org/presentationml/2006/main">
  <p:tag name="KSO_WM_TAG_VERSION" val="1.0"/>
  <p:tag name="KSO_WM_BEAUTIFY_FLAG" val="#wm#"/>
  <p:tag name="KSO_WM_UNIT_TYPE" val="i"/>
  <p:tag name="KSO_WM_UNIT_ID" val="diagram20209276_1*i*2"/>
  <p:tag name="KSO_WM_TEMPLATE_CATEGORY" val="diagram"/>
  <p:tag name="KSO_WM_TEMPLATE_INDEX" val="20209276"/>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1253078ae0ed461a9107540b600b9141"/>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f0e75e18050c250ba65b23b"/>
  <p:tag name="KSO_WM_CHIP_XID" val="5f0e75e18050c250ba65b23c"/>
  <p:tag name="KSO_WM_UNIT_FILL_FORE_SCHEMECOLOR_INDEX_BRIGHTNESS" val="0"/>
  <p:tag name="KSO_WM_UNIT_FILL_FORE_SCHEMECOLOR_INDEX" val="5"/>
  <p:tag name="KSO_WM_UNIT_FILL_TYPE" val="1"/>
  <p:tag name="KSO_WM_UNIT_VALUE" val="22"/>
  <p:tag name="KSO_WM_TEMPLATE_ASSEMBLE_XID" val="638896a10c9383becde4ce27"/>
  <p:tag name="KSO_WM_TEMPLATE_ASSEMBLE_GROUPID" val="638896a10c9383becde4ce27"/>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5576_1*l_i*1_1"/>
  <p:tag name="KSO_WM_TEMPLATE_CATEGORY" val="diagram"/>
  <p:tag name="KSO_WM_TEMPLATE_INDEX" val="20205576"/>
  <p:tag name="KSO_WM_UNIT_LAYERLEVEL" val="1_1"/>
  <p:tag name="KSO_WM_TAG_VERSION" val="1.0"/>
  <p:tag name="KSO_WM_BEAUTIFY_FLAG" val=""/>
  <p:tag name="KSO_WM_UNIT_LINE_FORE_SCHEMECOLOR_INDEX_1_BRIGHTNESS" val="0"/>
  <p:tag name="KSO_WM_UNIT_LINE_FORE_SCHEMECOLOR_INDEX_1" val="14"/>
  <p:tag name="KSO_WM_UNIT_LINE_FORE_SCHEMECOLOR_INDEX_1_POS" val="0"/>
  <p:tag name="KSO_WM_UNIT_LINE_FORE_SCHEMECOLOR_INDEX_1_TRANS" val="1"/>
  <p:tag name="KSO_WM_UNIT_LINE_FORE_SCHEMECOLOR_INDEX_2_BRIGHTNESS" val="-0.25"/>
  <p:tag name="KSO_WM_UNIT_LINE_FORE_SCHEMECOLOR_INDEX_2" val="5"/>
  <p:tag name="KSO_WM_UNIT_LINE_FORE_SCHEMECOLOR_INDEX_2_POS" val="0.34"/>
  <p:tag name="KSO_WM_UNIT_LINE_FORE_SCHEMECOLOR_INDEX_2_TRANS" val="0"/>
  <p:tag name="KSO_WM_UNIT_LINE_FORE_SCHEMECOLOR_INDEX_3_BRIGHTNESS" val="0.4"/>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1"/>
  <p:tag name="KSO_WM_UNIT_LINE_GRADIENT_TYPE" val="0"/>
  <p:tag name="KSO_WM_UNIT_LINE_GRADIENT_ANGLE" val="0"/>
  <p:tag name="KSO_WM_UNIT_LINE_GRADIENT_Direction" val="3"/>
  <p:tag name="KSO_WM_UNIT_LINE_FILL_TYPE" val="5"/>
  <p:tag name="KSO_WM_UNIT_USESOURCEFORMAT_APPLY" val="0"/>
</p:tagLst>
</file>

<file path=ppt/tags/tag76.xml><?xml version="1.0" encoding="utf-8"?>
<p:tagLst xmlns:p="http://schemas.openxmlformats.org/presentationml/2006/main">
  <p:tag name="KSO_WM_BEAUTIFY_FLAG" val="#wm#"/>
  <p:tag name="KSO_WM_TEMPLATE_CATEGORY" val="diagram"/>
  <p:tag name="KSO_WM_TEMPLATE_INDEX" val="20209276"/>
  <p:tag name="KSO_WM_TAG_VERSION" val="1.0"/>
  <p:tag name="KSO_WM_SLIDE_ID" val="diagram20209276_1"/>
  <p:tag name="KSO_WM_SLIDE_INDEX" val="1"/>
  <p:tag name="KSO_WM_SLIDE_ITEM_CNT" val="0"/>
  <p:tag name="KSO_WM_SLIDE_LAYOUT" val="a_d_f"/>
  <p:tag name="KSO_WM_SLIDE_LAYOUT_CNT" val="1_1_1"/>
  <p:tag name="KSO_WM_SLIDE_TYPE" val="text"/>
  <p:tag name="KSO_WM_SLIDE_POSITION" val="0*0"/>
  <p:tag name="KSO_WM_SLIDE_SIZE" val="924*540"/>
  <p:tag name="KSO_WM_SLIDE_SUBTYPE" val="picTxt"/>
  <p:tag name="KSO_WM_SLIDE_LAYOUT_INFO" val="{&quot;direction&quot;:1,&quot;id&quot;:&quot;2022-12-01T19:57:27&quot;,&quot;maxSize&quot;:{&quot;size1&quot;:58.7},&quot;minSize&quot;:{&quot;size1&quot;:58.7},&quot;normalSize&quot;:{&quot;size1&quot;:58.7},&quot;subLayout&quot;:[{&quot;id&quot;:&quot;2022-12-01T19:57:27&quot;,&quot;margin&quot;:{&quot;bottom&quot;:0,&quot;left&quot;:0,&quot;right&quot;:3.38700008392334,&quot;top&quot;:0},&quot;type&quot;:0},{&quot;id&quot;:&quot;2022-12-01T19:57:27&quot;,&quot;maxSize&quot;:{&quot;size1&quot;:24.399628171488573},&quot;minSize&quot;:{&quot;size1&quot;:24.299628171488575},&quot;normalSize&quot;:{&quot;size1&quot;:24.399628171488573},&quot;subLayout&quot;:[{&quot;id&quot;:&quot;2022-12-01T19:57:27&quot;,&quot;margin&quot;:{&quot;bottom&quot;:0.02600000612437725,&quot;left&quot;:0.02600000612437725,&quot;right&quot;:1.2699999809265137,&quot;top&quot;:1.2699999809265137},&quot;type&quot;:0},{&quot;id&quot;:&quot;2022-12-01T19:57:27&quot;,&quot;margin&quot;:{&quot;bottom&quot;:1.6929999589920044,&quot;left&quot;:0.02600000612437725,&quot;right&quot;:1.2699999809265137,&quot;top&quot;:2.117000102996826},&quot;type&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features&quot;:[&quot;collage&quot;],&quot;support_big_font&quot;:false,&quot;picture_toward&quot;:0,&quot;picture_dockside&quot;:[],&quot;fill_id&quot;:&quot;7368d924d8834938a5657b5971117650&quot;,&quot;fill_align&quot;:&quot;cm&quot;,&quot;chip_types&quot;:[&quot;picture&quot;]},{&quot;text_align&quot;:&quot;lm&quot;,&quot;text_direction&quot;:&quot;horizontal&quot;,&quot;support_big_font&quot;:false,&quot;picture_toward&quot;:0,&quot;picture_dockside&quot;:[],&quot;fill_id&quot;:&quot;e006a14fd9b24caaa59fba1b56fc0dc7&quot;,&quot;fill_align&quot;:&quot;lm&quot;,&quot;chip_types&quot;:[&quot;header&quot;]},{&quot;text_align&quot;:&quot;lm&quot;,&quot;text_direction&quot;:&quot;horizontal&quot;,&quot;support_big_font&quot;:false,&quot;picture_toward&quot;:0,&quot;picture_dockside&quot;:[],&quot;fill_id&quot;:&quot;99bfd099682846d692a3807cf321a332&quot;,&quot;fill_align&quot;:&quot;lm&quot;,&quot;chip_types&quot;:[&quot;text&quot;,&quot;picture&quot;,&quot;chart&quot;,&quot;table&quot;]}]]"/>
  <p:tag name="KSO_WM_TEMPLATE_SUBCATEGORY" val="21"/>
  <p:tag name="KSO_WM_TEMPLATE_MASTER_TYPE" val="0"/>
  <p:tag name="KSO_WM_TEMPLATE_COLOR_TYPE" val="1"/>
  <p:tag name="KSO_WM_CHIP_XID" val="5f0e75e18050c250ba65b23c"/>
  <p:tag name="KSO_WM_SLIDE_CAN_ADD_NAVIGATION" val="1"/>
  <p:tag name="KSO_WM_CHIP_DECFILLPROP" val="[]"/>
  <p:tag name="KSO_WM_CHIP_GROUPID" val="5f0e75e18050c250ba65b23b"/>
  <p:tag name="KSO_WM_SLIDE_BK_DARK_LIGHT" val="2"/>
  <p:tag name="KSO_WM_SLIDE_BACKGROUND_TYPE" val="general"/>
  <p:tag name="KSO_WM_SLIDE_SUPPORT_FEATURE_TYPE" val="1"/>
  <p:tag name="KSO_WM_TEMPLATE_ASSEMBLE_XID" val="638896a10c9383becde4ce27"/>
  <p:tag name="KSO_WM_TEMPLATE_ASSEMBLE_GROUPID" val="638896a10c9383becde4ce27"/>
</p:tagLst>
</file>

<file path=ppt/tags/tag77.xml><?xml version="1.0" encoding="utf-8"?>
<p:tagLst xmlns:p="http://schemas.openxmlformats.org/presentationml/2006/main">
  <p:tag name="KSO_WM_UNIT_TEXT_FILL_FORE_SCHEMECOLOR_INDEX_BRIGHTNESS" val="0.6"/>
  <p:tag name="KSO_WM_UNIT_TEXT_FILL_FORE_SCHEMECOLOR_INDEX" val="16"/>
  <p:tag name="KSO_WM_UNIT_TEXT_FILL_TYPE" val="1"/>
  <p:tag name="KSO_WM_UNIT_SMARTLAYOUT_COMPRESS_INFO" val="{&#10;    &quot;id&quot;: &quot;2022-12-15T21:15:47&quot;,&#10;    &quot;max&quot;: 14.149921259842522,&#10;    &quot;topChanged&quot;: 14.149921259842522&#10;}&#10;"/>
</p:tagLst>
</file>

<file path=ppt/tags/tag78.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7329_1*a*1"/>
  <p:tag name="KSO_WM_TEMPLATE_CATEGORY" val="diagram"/>
  <p:tag name="KSO_WM_TEMPLATE_INDEX" val="2020732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7c0daa6a2954661b6dd914cb67810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3c26f696f4645b18788d4037e0dfa05"/>
  <p:tag name="KSO_WM_UNIT_TEXT_FILL_FORE_SCHEMECOLOR_INDEX_BRIGHTNESS" val="0"/>
  <p:tag name="KSO_WM_UNIT_TEXT_FILL_FORE_SCHEMECOLOR_INDEX" val="13"/>
  <p:tag name="KSO_WM_UNIT_TEXT_FILL_TYPE" val="1"/>
  <p:tag name="KSO_WM_TEMPLATE_ASSEMBLE_XID" val="639b1e010c9383becde98963"/>
  <p:tag name="KSO_WM_TEMPLATE_ASSEMBLE_GROUPID" val="639b1e010c9383becde98963"/>
</p:tagLst>
</file>

<file path=ppt/tags/tag79.xml><?xml version="1.0" encoding="utf-8"?>
<p:tagLst xmlns:p="http://schemas.openxmlformats.org/presentationml/2006/main">
  <p:tag name="KSO_WM_UNIT_VALUE" val="762*931"/>
  <p:tag name="KSO_WM_UNIT_HIGHLIGHT" val="0"/>
  <p:tag name="KSO_WM_UNIT_COMPATIBLE" val="0"/>
  <p:tag name="KSO_WM_UNIT_DIAGRAM_ISNUMVISUAL" val="0"/>
  <p:tag name="KSO_WM_UNIT_DIAGRAM_ISREFERUNIT" val="0"/>
  <p:tag name="KSO_WM_UNIT_TYPE" val="d"/>
  <p:tag name="KSO_WM_UNIT_INDEX" val="1"/>
  <p:tag name="KSO_WM_UNIT_ID" val="diagram20207329_1*d*1"/>
  <p:tag name="KSO_WM_TEMPLATE_CATEGORY" val="diagram"/>
  <p:tag name="KSO_WM_TEMPLATE_INDEX" val="20207329"/>
  <p:tag name="KSO_WM_UNIT_LAYERLEVEL" val="1"/>
  <p:tag name="KSO_WM_TAG_VERSION" val="1.0"/>
  <p:tag name="KSO_WM_BEAUTIFY_FLAG" val="#wm#"/>
  <p:tag name="KSO_WM_CHIP_GROUPID" val="5e7310da9a230a26b9e88a19"/>
  <p:tag name="KSO_WM_CHIP_XID" val="5e7310da9a230a26b9e88a1a"/>
  <p:tag name="KSO_WM_UNIT_DEC_AREA_ID" val="e2ff8cee315840db939f21b18642f88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53c714799bf4202b9ec1fd66accd908"/>
  <p:tag name="KSO_WM_UNIT_SUPPORT_UNIT_TYPE" val="[&quot;d&quot;,&quot;β&quot;]"/>
  <p:tag name="KSO_WM_TEMPLATE_ASSEMBLE_XID" val="639b1e010c9383becde98963"/>
  <p:tag name="KSO_WM_TEMPLATE_ASSEMBLE_GROUPID" val="639b1e010c9383becde98963"/>
  <p:tag name="KSO_WM_UNIT_LINE_FORE_SCHEMECOLOR_INDEX_BRIGHTNESS" val="0"/>
  <p:tag name="KSO_WM_UNIT_LINE_FORE_SCHEMECOLOR_INDEX" val="5"/>
  <p:tag name="KSO_WM_UNIT_LINE_FILL_TYPE" val="2"/>
</p:tagLst>
</file>

<file path=ppt/tags/tag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51_1*f*1"/>
  <p:tag name="KSO_WM_TEMPLATE_CATEGORY" val="diagram"/>
  <p:tag name="KSO_WM_TEMPLATE_INDEX" val="20211051"/>
  <p:tag name="KSO_WM_UNIT_LAYERLEVEL" val="1"/>
  <p:tag name="KSO_WM_TAG_VERSION" val="1.0"/>
  <p:tag name="KSO_WM_BEAUTIFY_FLAG" val="#wm#"/>
  <p:tag name="KSO_WM_UNIT_DEFAULT_FONT" val="14;20;2"/>
  <p:tag name="KSO_WM_UNIT_BLOCK" val="0"/>
  <p:tag name="KSO_WM_UNIT_VALUE" val="56"/>
  <p:tag name="KSO_WM_UNIT_SHOW_EDIT_AREA_INDICATION" val="1"/>
  <p:tag name="KSO_WM_CHIP_GROUPID" val="5e6b05596848fb12bee65ac8"/>
  <p:tag name="KSO_WM_CHIP_XID" val="5e6b05596848fb12bee65aca"/>
  <p:tag name="KSO_WM_UNIT_DEC_AREA_ID" val="fa23e79076be41119ad642c4cda491b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80ce386d980456f8564befea39e3cb3"/>
  <p:tag name="KSO_WM_UNIT_TEXT_FILL_FORE_SCHEMECOLOR_INDEX_BRIGHTNESS" val="0.25"/>
  <p:tag name="KSO_WM_UNIT_TEXT_FILL_FORE_SCHEMECOLOR_INDEX" val="13"/>
  <p:tag name="KSO_WM_UNIT_TEXT_FILL_TYPE" val="1"/>
  <p:tag name="KSO_WM_TEMPLATE_ASSEMBLE_XID" val="60656ea44054ed1e2fb7fce2"/>
  <p:tag name="KSO_WM_TEMPLATE_ASSEMBLE_GROUPID" val="60656ea44054ed1e2fb7fce2"/>
</p:tagLst>
</file>

<file path=ppt/tags/tag80.xml><?xml version="1.0" encoding="utf-8"?>
<p:tagLst xmlns:p="http://schemas.openxmlformats.org/presentationml/2006/main">
  <p:tag name="KSO_WM_TAG_VERSION" val="1.0"/>
  <p:tag name="KSO_WM_BEAUTIFY_FLAG" val="#wm#"/>
  <p:tag name="KSO_WM_UNIT_TYPE" val="i"/>
  <p:tag name="KSO_WM_UNIT_ID" val="diagram160243_2*i*0"/>
  <p:tag name="KSO_WM_TEMPLATE_CATEGORY" val="diagram"/>
  <p:tag name="KSO_WM_TEMPLATE_INDEX" val="160243"/>
  <p:tag name="KSO_WM_UNIT_INDEX" val="0"/>
</p:tagLst>
</file>

<file path=ppt/tags/tag81.xml><?xml version="1.0" encoding="utf-8"?>
<p:tagLst xmlns:p="http://schemas.openxmlformats.org/presentationml/2006/main">
  <p:tag name="KSO_WM_TEMPLATE_CATEGORY" val="diagram"/>
  <p:tag name="KSO_WM_TEMPLATE_INDEX" val="160243"/>
  <p:tag name="KSO_WM_TAG_VERSION" val="1.0"/>
  <p:tag name="KSO_WM_UNIT_TYPE" val="l_i"/>
  <p:tag name="KSO_WM_UNIT_INDEX" val="1_1"/>
  <p:tag name="KSO_WM_UNIT_ID" val="diagram160243_2*l_i*1_1"/>
  <p:tag name="KSO_WM_UNIT_CLEAR" val="1"/>
  <p:tag name="KSO_WM_UNIT_LAYERLEVEL" val="1_1"/>
  <p:tag name="KSO_WM_BEAUTIFY_FLAG" val="#wm#"/>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TEMPLATE_CATEGORY" val="diagram"/>
  <p:tag name="KSO_WM_TEMPLATE_INDEX" val="160243"/>
  <p:tag name="KSO_WM_TAG_VERSION" val="1.0"/>
  <p:tag name="KSO_WM_UNIT_TYPE" val="l_h_f"/>
  <p:tag name="KSO_WM_UNIT_INDEX" val="1_1_1"/>
  <p:tag name="KSO_WM_UNIT_ID" val="diagram160243_2*l_h_f*1_1_1"/>
  <p:tag name="KSO_WM_UNIT_CLEAR" val="1"/>
  <p:tag name="KSO_WM_UNIT_LAYERLEVEL" val="1_1_1"/>
  <p:tag name="KSO_WM_UNIT_VALUE" val="81"/>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_BRIGHTNESS" val="-0.35"/>
  <p:tag name="KSO_WM_UNIT_TEXT_FILL_FORE_SCHEMECOLOR_INDEX" val="14"/>
  <p:tag name="KSO_WM_UNIT_TEXT_FILL_TYPE" val="1"/>
  <p:tag name="KSO_WM_UNIT_USESOURCEFORMAT_APPLY" val="1"/>
</p:tagLst>
</file>

<file path=ppt/tags/tag83.xml><?xml version="1.0" encoding="utf-8"?>
<p:tagLst xmlns:p="http://schemas.openxmlformats.org/presentationml/2006/main">
  <p:tag name="KSO_WM_TAG_VERSION" val="1.0"/>
  <p:tag name="KSO_WM_BEAUTIFY_FLAG" val="#wm#"/>
  <p:tag name="KSO_WM_UNIT_TYPE" val="i"/>
  <p:tag name="KSO_WM_UNIT_ID" val="diagram160243_2*i*5"/>
  <p:tag name="KSO_WM_TEMPLATE_CATEGORY" val="diagram"/>
  <p:tag name="KSO_WM_TEMPLATE_INDEX" val="160243"/>
  <p:tag name="KSO_WM_UNIT_INDEX" val="5"/>
</p:tagLst>
</file>

<file path=ppt/tags/tag84.xml><?xml version="1.0" encoding="utf-8"?>
<p:tagLst xmlns:p="http://schemas.openxmlformats.org/presentationml/2006/main">
  <p:tag name="KSO_WM_TEMPLATE_CATEGORY" val="diagram"/>
  <p:tag name="KSO_WM_TEMPLATE_INDEX" val="160243"/>
  <p:tag name="KSO_WM_TAG_VERSION" val="1.0"/>
  <p:tag name="KSO_WM_UNIT_TYPE" val="l_i"/>
  <p:tag name="KSO_WM_UNIT_INDEX" val="1_2"/>
  <p:tag name="KSO_WM_UNIT_ID" val="diagram160243_2*l_i*1_2"/>
  <p:tag name="KSO_WM_UNIT_CLEAR" val="1"/>
  <p:tag name="KSO_WM_UNIT_LAYERLEVEL" val="1_1"/>
  <p:tag name="KSO_WM_BEAUTIFY_FLAG" val="#wm#"/>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TEMPLATE_CATEGORY" val="diagram"/>
  <p:tag name="KSO_WM_TEMPLATE_INDEX" val="160243"/>
  <p:tag name="KSO_WM_TAG_VERSION" val="1.0"/>
  <p:tag name="KSO_WM_UNIT_TYPE" val="l_h_f"/>
  <p:tag name="KSO_WM_UNIT_INDEX" val="1_2_1"/>
  <p:tag name="KSO_WM_UNIT_ID" val="diagram160243_2*l_h_f*1_2_1"/>
  <p:tag name="KSO_WM_UNIT_CLEAR" val="1"/>
  <p:tag name="KSO_WM_UNIT_LAYERLEVEL" val="1_1_1"/>
  <p:tag name="KSO_WM_UNIT_VALUE" val="81"/>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_BRIGHTNESS" val="-0.35"/>
  <p:tag name="KSO_WM_UNIT_TEXT_FILL_FORE_SCHEMECOLOR_INDEX" val="14"/>
  <p:tag name="KSO_WM_UNIT_TEXT_FILL_TYPE" val="1"/>
  <p:tag name="KSO_WM_UNIT_USESOURCEFORMAT_APPLY" val="1"/>
</p:tagLst>
</file>

<file path=ppt/tags/tag86.xml><?xml version="1.0" encoding="utf-8"?>
<p:tagLst xmlns:p="http://schemas.openxmlformats.org/presentationml/2006/main">
  <p:tag name="KSO_WM_BEAUTIFY_FLAG" val=""/>
  <p:tag name="KSO_WM_UNIT_TEXT_FILL_FORE_SCHEMECOLOR_INDEX_BRIGHTNESS" val="0"/>
  <p:tag name="KSO_WM_UNIT_TEXT_FILL_FORE_SCHEMECOLOR_INDEX" val="2"/>
  <p:tag name="KSO_WM_UNIT_TEXT_FILL_TYPE" val="1"/>
</p:tagLst>
</file>

<file path=ppt/tags/tag87.xml><?xml version="1.0" encoding="utf-8"?>
<p:tagLst xmlns:p="http://schemas.openxmlformats.org/presentationml/2006/main">
  <p:tag name="KSO_WM_TEMPLATE_CATEGORY" val="diagram"/>
  <p:tag name="KSO_WM_TEMPLATE_INDEX" val="20207329"/>
  <p:tag name="KSO_WM_TAG_VERSION" val="1.0"/>
  <p:tag name="KSO_WM_SLIDE_ID" val="diagram20207329_1"/>
  <p:tag name="KSO_WM_SLIDE_INDEX" val="1"/>
  <p:tag name="KSO_WM_SLIDE_ITEM_CNT" val="2"/>
  <p:tag name="KSO_WM_SLIDE_LAYOUT" val="a_d"/>
  <p:tag name="KSO_WM_SLIDE_LAYOUT_CNT" val="1_2"/>
  <p:tag name="KSO_WM_SLIDE_TYPE" val="text"/>
  <p:tag name="KSO_WM_BEAUTIFY_FLAG" val="#wm#"/>
  <p:tag name="KSO_WM_SLIDE_POSITION" val="48*60"/>
  <p:tag name="KSO_WM_SLIDE_SIZE" val="864*396"/>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id&quot;:&quot;2022-12-15T21:15:47&quot;,&quot;maxSize&quot;:{&quot;size1&quot;:35.6},&quot;minSize&quot;:{&quot;size1&quot;:26.7},&quot;normalSize&quot;:{&quot;size1&quot;:26.7},&quot;subLayout&quot;:[{&quot;id&quot;:&quot;2022-12-15T21:15:47&quot;,&quot;margin&quot;:{&quot;bottom&quot;:0,&quot;left&quot;:1.6929999589920044,&quot;right&quot;:1.6929999589920044,&quot;top&quot;:1.6929999589920044},&quot;type&quot;:0},{&quot;direction&quot;:1,&quot;id&quot;:&quot;2022-12-15T21:15:47&quot;,&quot;maxSize&quot;:{&quot;size1&quot;:62.49997667312679},&quot;minSize&quot;:{&quot;size1&quot;:34.99997667312679},&quot;normalSize&quot;:{&quot;size1&quot;:34.99997667312679},&quot;subLayout&quot;:[{&quot;id&quot;:&quot;2022-12-15T21:15:47&quot;,&quot;margin&quot;:{&quot;bottom&quot;:2.5399999618530273,&quot;left&quot;:1.6929999589920044,&quot;right&quot;:0,&quot;top&quot;:0.847000002861023},&quot;type&quot;:0},{&quot;id&quot;:&quot;2022-12-15T21:15:47&quot;,&quot;margin&quot;:{&quot;bottom&quot;:2.5399999618530273,&quot;left&quot;:0.847000002861023,&quot;right&quot;:1.6929999589920044,&quot;top&quot;:0.847000002861023},&quot;type&quot;:0}],&quot;type&quot;:0}],&quot;type&quot;:0}"/>
  <p:tag name="KSO_WM_SLIDE_BACKGROUND" val="[&quot;general&quot;,&quot;frame&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cf22a7ddc3daf3fef3fb95"/>
  <p:tag name="KSO_WM_CHIP_FILLPROP" val="[[{&quot;text_align&quot;:&quot;cb&quot;,&quot;text_direction&quot;:&quot;horizontal&quot;,&quot;support_big_font&quot;:false,&quot;picture_toward&quot;:0,&quot;picture_dockside&quot;:[],&quot;fill_id&quot;:&quot;722accd572074b41a2d4cf8c733c9957&quot;,&quot;fill_align&quot;:&quot;cb&quot;,&quot;chip_types&quot;:[&quot;header&quot;]},{&quot;text_align&quot;:&quot;lm&quot;,&quot;text_direction&quot;:&quot;horizontal&quot;,&quot;support_features&quot;:[&quot;collage&quot;,&quot;carousel&quot;,&quot;creativecrop&quot;],&quot;support_big_font&quot;:false,&quot;picture_toward&quot;:0,&quot;picture_dockside&quot;:[],&quot;fill_id&quot;:&quot;164c300f690d423ab1b6e3b65edb0bf9&quot;,&quot;fill_align&quot;:&quot;lm&quot;,&quot;chip_types&quot;:[&quot;pictext&quot;,&quot;text&quot;,&quot;picture&quot;,&quot;table&quot;]},{&quot;text_align&quot;:&quot;lm&quot;,&quot;text_direction&quot;:&quot;horizontal&quot;,&quot;support_features&quot;:[&quot;collage&quot;,&quot;carousel&quot;],&quot;support_big_font&quot;:false,&quot;picture_toward&quot;:0,&quot;picture_dockside&quot;:[],&quot;fill_id&quot;:&quot;e836bed5e59843b5bc0179a1591ebf37&quot;,&quot;fill_align&quot;:&quot;lm&quot;,&quot;chip_types&quot;:[&quot;diagram&quot;,&quot;pictext&quot;,&quot;text&quot;,&quot;picture&quot;,&quot;chart&quot;,&quot;table&quot;,&quot;video&quot;]}],[{&quot;text_align&quot;:&quot;cb&quot;,&quot;text_direction&quot;:&quot;horizontal&quot;,&quot;support_big_font&quot;:false,&quot;picture_toward&quot;:0,&quot;picture_dockside&quot;:[],&quot;fill_id&quot;:&quot;722accd572074b41a2d4cf8c733c9957&quot;,&quot;fill_align&quot;:&quot;cb&quot;,&quot;chip_types&quot;:[&quot;header&quot;]},{&quot;text_align&quot;:&quot;lm&quot;,&quot;text_direction&quot;:&quot;horizontal&quot;,&quot;support_features&quot;:[&quot;collage&quot;,&quot;carousel&quot;,&quot;creativecrop&quot;],&quot;support_big_font&quot;:false,&quot;picture_toward&quot;:0,&quot;picture_dockside&quot;:[],&quot;fill_id&quot;:&quot;164c300f690d423ab1b6e3b65edb0bf9&quot;,&quot;fill_align&quot;:&quot;lm&quot;,&quot;chip_types&quot;:[&quot;pictext&quot;,&quot;text&quot;,&quot;picture&quot;,&quot;chart&quot;,&quot;table&quot;,&quot;video&quot;]},{&quot;text_align&quot;:&quot;lm&quot;,&quot;text_direction&quot;:&quot;horizontal&quot;,&quot;support_features&quot;:[&quot;collage&quot;,&quot;carousel&quot;],&quot;support_big_font&quot;:false,&quot;picture_toward&quot;:0,&quot;picture_dockside&quot;:[],&quot;fill_id&quot;:&quot;e836bed5e59843b5bc0179a1591ebf37&quot;,&quot;fill_align&quot;:&quot;lm&quot;,&quot;chip_types&quot;:[&quot;pictext&quot;,&quot;text&quot;,&quot;picture&quot;,&quot;chart&quot;,&quot;table&quot;]}],[{&quot;text_align&quot;:&quot;lb&quot;,&quot;text_direction&quot;:&quot;horizontal&quot;,&quot;support_big_font&quot;:false,&quot;picture_toward&quot;:0,&quot;picture_dockside&quot;:[],&quot;fill_id&quot;:&quot;722accd572074b41a2d4cf8c733c9957&quot;,&quot;fill_align&quot;:&quot;lb&quot;,&quot;chip_types&quot;:[&quot;header&quot;]},{&quot;text_align&quot;:&quot;lm&quot;,&quot;text_direction&quot;:&quot;horizontal&quot;,&quot;support_features&quot;:[&quot;collage&quot;,&quot;carousel&quot;,&quot;creativecrop&quot;],&quot;support_big_font&quot;:false,&quot;picture_toward&quot;:0,&quot;picture_dockside&quot;:[],&quot;fill_id&quot;:&quot;164c300f690d423ab1b6e3b65edb0bf9&quot;,&quot;fill_align&quot;:&quot;lm&quot;,&quot;chip_types&quot;:[&quot;pictext&quot;,&quot;text&quot;,&quot;picture&quot;,&quot;table&quot;]},{&quot;text_align&quot;:&quot;lm&quot;,&quot;text_direction&quot;:&quot;horizontal&quot;,&quot;support_features&quot;:[&quot;collage&quot;,&quot;carousel&quot;],&quot;support_big_font&quot;:false,&quot;picture_toward&quot;:0,&quot;picture_dockside&quot;:[],&quot;fill_id&quot;:&quot;e836bed5e59843b5bc0179a1591ebf37&quot;,&quot;fill_align&quot;:&quot;l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722accd572074b41a2d4cf8c733c9957&quot;,&quot;fill_align&quot;:&quot;lb&quot;,&quot;chip_types&quot;:[&quot;header&quot;]},{&quot;text_align&quot;:&quot;lm&quot;,&quot;text_direction&quot;:&quot;horizontal&quot;,&quot;support_features&quot;:[&quot;collage&quot;,&quot;carousel&quot;,&quot;creativecrop&quot;],&quot;support_big_font&quot;:false,&quot;picture_toward&quot;:0,&quot;picture_dockside&quot;:[],&quot;fill_id&quot;:&quot;164c300f690d423ab1b6e3b65edb0bf9&quot;,&quot;fill_align&quot;:&quot;lm&quot;,&quot;chip_types&quot;:[&quot;picture&quot;,&quot;chart&quot;,&quot;video&quot;]},{&quot;text_align&quot;:&quot;lm&quot;,&quot;text_direction&quot;:&quot;horizontal&quot;,&quot;support_features&quot;:[&quot;collage&quot;,&quot;carousel&quot;],&quot;support_big_font&quot;:false,&quot;picture_toward&quot;:0,&quot;picture_dockside&quot;:[],&quot;fill_id&quot;:&quot;e836bed5e59843b5bc0179a1591ebf37&quot;,&quot;fill_align&quot;:&quot;lm&quot;,&quot;chip_types&quot;:[&quot;pictext&quot;,&quot;text&quot;,&quot;picture&quot;,&quot;table&quot;]}]]"/>
  <p:tag name="KSO_WM_TEMPLATE_SUBCATEGORY" val="21"/>
  <p:tag name="KSO_WM_TEMPLATE_MASTER_TYPE" val="0"/>
  <p:tag name="KSO_WM_TEMPLATE_COLOR_TYPE" val="1"/>
  <p:tag name="KSO_WM_SLIDE_SUBTYPE" val="picTxt"/>
  <p:tag name="KSO_WM_CHIP_DECFILLPROP" val="[]"/>
  <p:tag name="KSO_WM_CHIP_GROUPID" val="5ed86f7e2b40af43b1b83657"/>
  <p:tag name="KSO_WM_SLIDE_BK_DARK_LIGHT" val="2"/>
  <p:tag name="KSO_WM_SLIDE_BACKGROUND_TYPE" val="frame"/>
  <p:tag name="KSO_WM_SLIDE_SUPPORT_FEATURE_TYPE" val="0"/>
  <p:tag name="KSO_WM_TEMPLATE_ASSEMBLE_XID" val="639b1e010c9383becde98963"/>
  <p:tag name="KSO_WM_TEMPLATE_ASSEMBLE_GROUPID" val="639b1e010c9383becde98963"/>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1897_1*i*1"/>
  <p:tag name="KSO_WM_TEMPLATE_CATEGORY" val="diagram"/>
  <p:tag name="KSO_WM_TEMPLATE_INDEX" val="20211897"/>
  <p:tag name="KSO_WM_UNIT_LAYERLEVEL" val="1"/>
  <p:tag name="KSO_WM_TAG_VERSION" val="1.0"/>
  <p:tag name="KSO_WM_BEAUTIFY_FLAG" val="#wm#"/>
  <p:tag name="KSO_WM_UNIT_ADJUSTLAYOUT_ID" val="25"/>
  <p:tag name="KSO_WM_UNIT_COLOR_SCHEME_SHAPE_ID" val="25"/>
  <p:tag name="KSO_WM_UNIT_COLOR_SCHEME_PARENT_PAGE" val="0_1"/>
  <p:tag name="KSO_WM_UNIT_FOIL_COLOR" val="1"/>
  <p:tag name="KSO_WM_UNIT_BLOCK" val="0"/>
  <p:tag name="KSO_WM_UNIT_SM_LIMIT_TYPE" val="2"/>
  <p:tag name="KSO_WM_UNIT_DEC_AREA_ID" val="dc4ab721f7e44c728458d3a6fc27f4a5"/>
  <p:tag name="KSO_WM_UNIT_DECORATE_INFO" val="{&quot;ReferentInfo&quot;:{&quot;Id&quot;:&quot;slide&quot;,&quot;X&quot;:{&quot;Pos&quot;:2},&quot;Y&quot;:{&quot;Pos&quot;:1}},&quot;DecorateInfoX&quot;:{&quot;Pos&quot;:2,&quot;IsAbs&quot;:false},&quot;DecorateInfoY&quot;:{&quot;Pos&quot;:1,&quot;IsAbs&quot;:false},&quot;DecorateInfoW&quot;:{&quot;IsAbs&quot;:false},&quot;DecorateInfoH&quot;:{&quot;IsAbs&quot;:false},&quot;whChangeMode&quot;:0}"/>
  <p:tag name="KSO_WM_CHIP_GROUPID" val="5eedbea4fa6683b8872baaba"/>
  <p:tag name="KSO_WM_CHIP_XID" val="5eedbea4fa6683b8872baabb"/>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14"/>
  <p:tag name="KSO_WM_UNIT_TEXT_FILL_TYPE" val="1"/>
  <p:tag name="KSO_WM_UNIT_VALUE" val="589"/>
  <p:tag name="KSO_WM_TEMPLATE_ASSEMBLE_XID" val="60656f0f4054ed1e2fb802bc"/>
  <p:tag name="KSO_WM_TEMPLATE_ASSEMBLE_GROUPID" val="60656f0f4054ed1e2fb802bc"/>
</p:tagLst>
</file>

<file path=ppt/tags/tag89.xml><?xml version="1.0" encoding="utf-8"?>
<p:tagLst xmlns:p="http://schemas.openxmlformats.org/presentationml/2006/main">
  <p:tag name="KSO_WM_UNIT_VALUE" val="1269*1269"/>
  <p:tag name="KSO_WM_UNIT_HIGHLIGHT" val="0"/>
  <p:tag name="KSO_WM_UNIT_COMPATIBLE" val="1"/>
  <p:tag name="KSO_WM_UNIT_DIAGRAM_ISNUMVISUAL" val="0"/>
  <p:tag name="KSO_WM_UNIT_DIAGRAM_ISREFERUNIT" val="0"/>
  <p:tag name="KSO_WM_UNIT_TYPE" val="d"/>
  <p:tag name="KSO_WM_UNIT_INDEX" val="1"/>
  <p:tag name="KSO_WM_UNIT_ID" val="diagram20211897_1*d*1"/>
  <p:tag name="KSO_WM_TEMPLATE_CATEGORY" val="diagram"/>
  <p:tag name="KSO_WM_TEMPLATE_INDEX" val="20211897"/>
  <p:tag name="KSO_WM_UNIT_LAYERLEVEL" val="1"/>
  <p:tag name="KSO_WM_TAG_VERSION" val="1.0"/>
  <p:tag name="KSO_WM_BEAUTIFY_FLAG" val="#wm#"/>
  <p:tag name="KSO_WM_CHIP_GROUPID" val="5e7310da9a230a26b9e88a19"/>
  <p:tag name="KSO_WM_CHIP_XID" val="5e7310da9a230a26b9e88a1a"/>
  <p:tag name="KSO_WM_UNIT_DEC_AREA_ID" val="f9d847c0ad18456fb357f9a218ede9f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57a192c2e32242879043d7b8a393c5a8"/>
  <p:tag name="KSO_WM_TEMPLATE_ASSEMBLE_XID" val="60656f0f4054ed1e2fb802bc"/>
  <p:tag name="KSO_WM_TEMPLATE_ASSEMBLE_GROUPID" val="60656f0f4054ed1e2fb802bc"/>
</p:tagLst>
</file>

<file path=ppt/tags/tag9.xml><?xml version="1.0" encoding="utf-8"?>
<p:tagLst xmlns:p="http://schemas.openxmlformats.org/presentationml/2006/main">
  <p:tag name="KSO_WM_UNIT_VALUE" val="1142*1565"/>
  <p:tag name="KSO_WM_UNIT_HIGHLIGHT" val="0"/>
  <p:tag name="KSO_WM_UNIT_COMPATIBLE" val="1"/>
  <p:tag name="KSO_WM_UNIT_DIAGRAM_ISNUMVISUAL" val="0"/>
  <p:tag name="KSO_WM_UNIT_DIAGRAM_ISREFERUNIT" val="0"/>
  <p:tag name="KSO_WM_UNIT_TYPE" val="d"/>
  <p:tag name="KSO_WM_UNIT_INDEX" val="1"/>
  <p:tag name="KSO_WM_UNIT_ID" val="diagram20211051_1*d*1"/>
  <p:tag name="KSO_WM_TEMPLATE_CATEGORY" val="diagram"/>
  <p:tag name="KSO_WM_TEMPLATE_INDEX" val="20211051"/>
  <p:tag name="KSO_WM_UNIT_LAYERLEVEL" val="1"/>
  <p:tag name="KSO_WM_TAG_VERSION" val="1.0"/>
  <p:tag name="KSO_WM_BEAUTIFY_FLAG" val="#wm#"/>
  <p:tag name="KSO_WM_CHIP_GROUPID" val="5e7310da9a230a26b9e88a19"/>
  <p:tag name="KSO_WM_CHIP_XID" val="5e7310da9a230a26b9e88a1a"/>
  <p:tag name="KSO_WM_UNIT_DEC_AREA_ID" val="f2876e609c7144a48ef7013c55026be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902a4d0b8544cc19ecd8dfac07ae853"/>
  <p:tag name="KSO_WM_UNIT_SUPPORT_UNIT_TYPE" val="[&quot;l&quot;,&quot;m&quot;,&quot;n&quot;,&quot;o&quot;,&quot;p&quot;,&quot;q&quot;,&quot;r&quot;,&quot;δ&quot;,&quot;ε&quot;,&quot;ζ&quot;,&quot;η&quot;,&quot;d&quot;,&quot;α&quot;,&quot;β&quot;,&quot;θ&quot;]"/>
  <p:tag name="KSO_WM_TEMPLATE_ASSEMBLE_XID" val="60656ea44054ed1e2fb7fce2"/>
  <p:tag name="KSO_WM_TEMPLATE_ASSEMBLE_GROUPID" val="60656ea44054ed1e2fb7fce2"/>
</p:tagLst>
</file>

<file path=ppt/tags/tag90.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1897_1*a*1"/>
  <p:tag name="KSO_WM_TEMPLATE_CATEGORY" val="diagram"/>
  <p:tag name="KSO_WM_TEMPLATE_INDEX" val="20211897"/>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dff04ee120cf48028953b6e0ca8eb95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1a2b3d7867a145c98a33835df5a1b2ff"/>
  <p:tag name="KSO_WM_UNIT_SUPPORT_BIG_FONT" val="1"/>
  <p:tag name="KSO_WM_UNIT_TEXT_FILL_FORE_SCHEMECOLOR_INDEX_BRIGHTNESS" val="0"/>
  <p:tag name="KSO_WM_UNIT_TEXT_FILL_FORE_SCHEMECOLOR_INDEX" val="13"/>
  <p:tag name="KSO_WM_UNIT_TEXT_FILL_TYPE" val="1"/>
  <p:tag name="KSO_WM_TEMPLATE_ASSEMBLE_XID" val="60656f0f4054ed1e2fb802bc"/>
  <p:tag name="KSO_WM_TEMPLATE_ASSEMBLE_GROUPID" val="60656f0f4054ed1e2fb802bc"/>
</p:tagLst>
</file>

<file path=ppt/tags/tag91.xml><?xml version="1.0" encoding="utf-8"?>
<p:tagLst xmlns:p="http://schemas.openxmlformats.org/presentationml/2006/main">
  <p:tag name="KSO_WM_TEMPLATE_CATEGORY" val="diagram"/>
  <p:tag name="KSO_WM_TEMPLATE_INDEX" val="20211897"/>
  <p:tag name="KSO_WM_TAG_VERSION" val="1.0"/>
  <p:tag name="KSO_WM_SLIDE_ID" val="diagram20211897_1"/>
  <p:tag name="KSO_WM_SLIDE_INDEX" val="1"/>
  <p:tag name="KSO_WM_SLIDE_ITEM_CNT" val="0"/>
  <p:tag name="KSO_WM_SLIDE_LAYOUT" val="a_d"/>
  <p:tag name="KSO_WM_SLIDE_LAYOUT_CNT" val="1_1"/>
  <p:tag name="KSO_WM_SLIDE_TYPE" val="text"/>
  <p:tag name="KSO_WM_BEAUTIFY_FLAG" val="#wm#"/>
  <p:tag name="KSO_WM_SLIDE_POSITION" val="48*84"/>
  <p:tag name="KSO_WM_SLIDE_SIZE" val="864*360"/>
  <p:tag name="KSO_WM_SLIDE_LAYOUT_INFO" val="{&quot;direction&quot;:1,&quot;id&quot;:&quot;2021-04-01T15:26:35&quot;,&quot;maxSize&quot;:{&quot;size1&quot;:51.3},&quot;minSize&quot;:{&quot;size1&quot;:42.6},&quot;normalSize&quot;:{&quot;size1&quot;:42.6},&quot;subLayout&quot;:[{&quot;id&quot;:&quot;2021-04-01T15:26:35&quot;,&quot;margin&quot;:{&quot;bottom&quot;:1.6929999589920044,&quot;left&quot;:1.6929999589920044,&quot;right&quot;:0.02600000612437725,&quot;top&quot;:1.6929999589920044},&quot;type&quot;:0},{&quot;id&quot;:&quot;2021-04-01T15:26:35&quot;,&quot;margin&quot;:{&quot;bottom&quot;:5.079999923706055,&quot;left&quot;:1.7130000591278076,&quot;right&quot;:3.3410000801086426,&quot;top&quot;:5.079999923706055},&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50ebde9cedf940d1aeb735da52ac9dd9&quot;,&quot;fill_align&quot;:&quot;lm&quot;,&quot;chip_types&quot;:[&quot;picture&quot;]},{&quot;text_align&quot;:&quot;cm&quot;,&quot;text_direction&quot;:&quot;horizontal&quot;,&quot;support_big_font&quot;:true,&quot;fill_id&quot;:&quot;fadd3788f02f444db785165969f73384&quot;,&quot;fill_align&quot;:&quot;cm&quot;,&quot;chip_types&quot;:[&quot;header&quot;]}],[{&quot;text_align&quot;:&quot;lm&quot;,&quot;text_direction&quot;:&quot;horizontal&quot;,&quot;support_big_font&quot;:false,&quot;fill_id&quot;:&quot;50ebde9cedf940d1aeb735da52ac9dd9&quot;,&quot;fill_align&quot;:&quot;lm&quot;,&quot;chip_types&quot;:[&quot;picture&quot;]},{&quot;text_align&quot;:&quot;lm&quot;,&quot;text_direction&quot;:&quot;horizontal&quot;,&quot;support_big_font&quot;:true,&quot;fill_id&quot;:&quot;fadd3788f02f444db785165969f73384&quot;,&quot;fill_align&quot;:&quot;cm&quot;,&quot;chip_types&quot;:[&quot;text&quot;]}]]"/>
  <p:tag name="KSO_WM_TEMPLATE_SUBCATEGORY" val="21"/>
  <p:tag name="KSO_WM_TEMPLATE_MASTER_TYPE" val="0"/>
  <p:tag name="KSO_WM_TEMPLATE_COLOR_TYPE" val="1"/>
  <p:tag name="KSO_WM_SLIDE_SUBTYPE" val="picTxt"/>
  <p:tag name="KSO_WM_CHIP_XID" val="5eedbea4fa6683b8872baabb"/>
  <p:tag name="KSO_WM_CHIP_DECFILLPROP" val="[]"/>
  <p:tag name="KSO_WM_SLIDE_CAN_ADD_NAVIGATION" val="1"/>
  <p:tag name="KSO_WM_CHIP_GROUPID" val="5eedbea4fa6683b8872baaba"/>
  <p:tag name="KSO_WM_SLIDE_BK_DARK_LIGHT" val="2"/>
  <p:tag name="KSO_WM_SLIDE_BACKGROUND_TYPE" val="general"/>
  <p:tag name="KSO_WM_SLIDE_SUPPORT_FEATURE_TYPE" val="0"/>
  <p:tag name="KSO_WM_TEMPLATE_ASSEMBLE_XID" val="60656f0f4054ed1e2fb802bc"/>
  <p:tag name="KSO_WM_TEMPLATE_ASSEMBLE_GROUPID" val="60656f0f4054ed1e2fb802bc"/>
</p:tagLst>
</file>

<file path=ppt/tags/tag92.xml><?xml version="1.0" encoding="utf-8"?>
<p:tagLst xmlns:p="http://schemas.openxmlformats.org/presentationml/2006/main">
  <p:tag name="KSO_WM_UNIT_TEXT_FILL_FORE_SCHEMECOLOR_INDEX_BRIGHTNESS" val="0.6"/>
  <p:tag name="KSO_WM_UNIT_TEXT_FILL_FORE_SCHEMECOLOR_INDEX" val="16"/>
  <p:tag name="KSO_WM_UNIT_TEXT_FILL_TYPE" val="1"/>
  <p:tag name="KSO_WM_UNIT_SMARTLAYOUT_COMPRESS_INFO" val="{&#10;    &quot;id&quot;: &quot;2022-12-15T21:15:47&quot;,&#10;    &quot;max&quot;: 14.149921259842522,&#10;    &quot;topChanged&quot;: 14.149921259842522&#10;}&#10;"/>
</p:tagLst>
</file>

<file path=ppt/tags/tag93.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7329_1*a*1"/>
  <p:tag name="KSO_WM_TEMPLATE_CATEGORY" val="diagram"/>
  <p:tag name="KSO_WM_TEMPLATE_INDEX" val="2020732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7c0daa6a2954661b6dd914cb67810f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73c26f696f4645b18788d4037e0dfa05"/>
  <p:tag name="KSO_WM_UNIT_TEXT_FILL_FORE_SCHEMECOLOR_INDEX_BRIGHTNESS" val="0"/>
  <p:tag name="KSO_WM_UNIT_TEXT_FILL_FORE_SCHEMECOLOR_INDEX" val="13"/>
  <p:tag name="KSO_WM_UNIT_TEXT_FILL_TYPE" val="1"/>
  <p:tag name="KSO_WM_TEMPLATE_ASSEMBLE_XID" val="639b1e010c9383becde98963"/>
  <p:tag name="KSO_WM_TEMPLATE_ASSEMBLE_GROUPID" val="639b1e010c9383becde98963"/>
</p:tagLst>
</file>

<file path=ppt/tags/tag94.xml><?xml version="1.0" encoding="utf-8"?>
<p:tagLst xmlns:p="http://schemas.openxmlformats.org/presentationml/2006/main">
  <p:tag name="KSO_WM_UNIT_VALUE" val="762*931"/>
  <p:tag name="KSO_WM_UNIT_HIGHLIGHT" val="0"/>
  <p:tag name="KSO_WM_UNIT_COMPATIBLE" val="0"/>
  <p:tag name="KSO_WM_UNIT_DIAGRAM_ISNUMVISUAL" val="0"/>
  <p:tag name="KSO_WM_UNIT_DIAGRAM_ISREFERUNIT" val="0"/>
  <p:tag name="KSO_WM_UNIT_TYPE" val="d"/>
  <p:tag name="KSO_WM_UNIT_INDEX" val="1"/>
  <p:tag name="KSO_WM_UNIT_ID" val="diagram20207329_1*d*1"/>
  <p:tag name="KSO_WM_TEMPLATE_CATEGORY" val="diagram"/>
  <p:tag name="KSO_WM_TEMPLATE_INDEX" val="20207329"/>
  <p:tag name="KSO_WM_UNIT_LAYERLEVEL" val="1"/>
  <p:tag name="KSO_WM_TAG_VERSION" val="1.0"/>
  <p:tag name="KSO_WM_BEAUTIFY_FLAG" val="#wm#"/>
  <p:tag name="KSO_WM_CHIP_GROUPID" val="5e7310da9a230a26b9e88a19"/>
  <p:tag name="KSO_WM_CHIP_XID" val="5e7310da9a230a26b9e88a1a"/>
  <p:tag name="KSO_WM_UNIT_DEC_AREA_ID" val="e2ff8cee315840db939f21b18642f88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53c714799bf4202b9ec1fd66accd908"/>
  <p:tag name="KSO_WM_UNIT_SUPPORT_UNIT_TYPE" val="[&quot;d&quot;,&quot;β&quot;]"/>
  <p:tag name="KSO_WM_TEMPLATE_ASSEMBLE_XID" val="639b1e010c9383becde98963"/>
  <p:tag name="KSO_WM_TEMPLATE_ASSEMBLE_GROUPID" val="639b1e010c9383becde98963"/>
  <p:tag name="KSO_WM_UNIT_LINE_FORE_SCHEMECOLOR_INDEX_BRIGHTNESS" val="0"/>
  <p:tag name="KSO_WM_UNIT_LINE_FORE_SCHEMECOLOR_INDEX" val="5"/>
  <p:tag name="KSO_WM_UNIT_LINE_FILL_TYPE" val="2"/>
</p:tagLst>
</file>

<file path=ppt/tags/tag95.xml><?xml version="1.0" encoding="utf-8"?>
<p:tagLst xmlns:p="http://schemas.openxmlformats.org/presentationml/2006/main">
  <p:tag name="KSO_WM_TAG_VERSION" val="1.0"/>
  <p:tag name="KSO_WM_BEAUTIFY_FLAG" val="#wm#"/>
  <p:tag name="KSO_WM_UNIT_TYPE" val="i"/>
  <p:tag name="KSO_WM_UNIT_ID" val="diagram160243_2*i*0"/>
  <p:tag name="KSO_WM_TEMPLATE_CATEGORY" val="diagram"/>
  <p:tag name="KSO_WM_TEMPLATE_INDEX" val="160243"/>
  <p:tag name="KSO_WM_UNIT_INDEX" val="0"/>
</p:tagLst>
</file>

<file path=ppt/tags/tag96.xml><?xml version="1.0" encoding="utf-8"?>
<p:tagLst xmlns:p="http://schemas.openxmlformats.org/presentationml/2006/main">
  <p:tag name="KSO_WM_TEMPLATE_CATEGORY" val="diagram"/>
  <p:tag name="KSO_WM_TEMPLATE_INDEX" val="160243"/>
  <p:tag name="KSO_WM_TAG_VERSION" val="1.0"/>
  <p:tag name="KSO_WM_UNIT_TYPE" val="l_i"/>
  <p:tag name="KSO_WM_UNIT_INDEX" val="1_1"/>
  <p:tag name="KSO_WM_UNIT_ID" val="diagram160243_2*l_i*1_1"/>
  <p:tag name="KSO_WM_UNIT_CLEAR" val="1"/>
  <p:tag name="KSO_WM_UNIT_LAYERLEVEL" val="1_1"/>
  <p:tag name="KSO_WM_BEAUTIFY_FLAG" val="#wm#"/>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97.xml><?xml version="1.0" encoding="utf-8"?>
<p:tagLst xmlns:p="http://schemas.openxmlformats.org/presentationml/2006/main">
  <p:tag name="KSO_WM_TEMPLATE_CATEGORY" val="diagram"/>
  <p:tag name="KSO_WM_TEMPLATE_INDEX" val="160243"/>
  <p:tag name="KSO_WM_TAG_VERSION" val="1.0"/>
  <p:tag name="KSO_WM_UNIT_TYPE" val="l_h_f"/>
  <p:tag name="KSO_WM_UNIT_INDEX" val="1_1_1"/>
  <p:tag name="KSO_WM_UNIT_ID" val="diagram160243_2*l_h_f*1_1_1"/>
  <p:tag name="KSO_WM_UNIT_CLEAR" val="1"/>
  <p:tag name="KSO_WM_UNIT_LAYERLEVEL" val="1_1_1"/>
  <p:tag name="KSO_WM_UNIT_VALUE" val="81"/>
  <p:tag name="KSO_WM_UNIT_HIGHLIGHT" val="0"/>
  <p:tag name="KSO_WM_UNIT_COMPATIBLE" val="0"/>
  <p:tag name="KSO_WM_BEAUTIFY_FLAG" val="#wm#"/>
  <p:tag name="KSO_WM_UNIT_PRESET_TEXT_INDEX" val="4"/>
  <p:tag name="KSO_WM_UNIT_PRESET_TEXT_LEN" val="80"/>
  <p:tag name="KSO_WM_DIAGRAM_GROUP_CODE" val="l1-1"/>
  <p:tag name="KSO_WM_UNIT_TEXT_FILL_FORE_SCHEMECOLOR_INDEX_BRIGHTNESS" val="-0.35"/>
  <p:tag name="KSO_WM_UNIT_TEXT_FILL_FORE_SCHEMECOLOR_INDEX" val="14"/>
  <p:tag name="KSO_WM_UNIT_TEXT_FILL_TYPE" val="1"/>
  <p:tag name="KSO_WM_UNIT_USESOURCEFORMAT_APPLY" val="1"/>
</p:tagLst>
</file>

<file path=ppt/tags/tag98.xml><?xml version="1.0" encoding="utf-8"?>
<p:tagLst xmlns:p="http://schemas.openxmlformats.org/presentationml/2006/main">
  <p:tag name="KSO_WM_TAG_VERSION" val="1.0"/>
  <p:tag name="KSO_WM_BEAUTIFY_FLAG" val="#wm#"/>
  <p:tag name="KSO_WM_UNIT_TYPE" val="i"/>
  <p:tag name="KSO_WM_UNIT_ID" val="diagram160243_2*i*5"/>
  <p:tag name="KSO_WM_TEMPLATE_CATEGORY" val="diagram"/>
  <p:tag name="KSO_WM_TEMPLATE_INDEX" val="160243"/>
  <p:tag name="KSO_WM_UNIT_INDEX" val="5"/>
</p:tagLst>
</file>

<file path=ppt/tags/tag99.xml><?xml version="1.0" encoding="utf-8"?>
<p:tagLst xmlns:p="http://schemas.openxmlformats.org/presentationml/2006/main">
  <p:tag name="KSO_WM_TEMPLATE_CATEGORY" val="diagram"/>
  <p:tag name="KSO_WM_TEMPLATE_INDEX" val="160243"/>
  <p:tag name="KSO_WM_TAG_VERSION" val="1.0"/>
  <p:tag name="KSO_WM_UNIT_TYPE" val="l_i"/>
  <p:tag name="KSO_WM_UNIT_INDEX" val="1_2"/>
  <p:tag name="KSO_WM_UNIT_ID" val="diagram160243_2*l_i*1_2"/>
  <p:tag name="KSO_WM_UNIT_CLEAR" val="1"/>
  <p:tag name="KSO_WM_UNIT_LAYERLEVEL" val="1_1"/>
  <p:tag name="KSO_WM_BEAUTIFY_FLAG" val="#wm#"/>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heme/theme1.xml><?xml version="1.0" encoding="utf-8"?>
<a:theme xmlns:a="http://schemas.openxmlformats.org/drawingml/2006/main" name="5_Office 主题">
  <a:themeElements>
    <a:clrScheme name="">
      <a:dk1>
        <a:srgbClr val="080808"/>
      </a:dk1>
      <a:lt1>
        <a:srgbClr val="FEFFFF"/>
      </a:lt1>
      <a:dk2>
        <a:srgbClr val="F6C6D7"/>
      </a:dk2>
      <a:lt2>
        <a:srgbClr val="FDF3F7"/>
      </a:lt2>
      <a:accent1>
        <a:srgbClr val="DB5484"/>
      </a:accent1>
      <a:accent2>
        <a:srgbClr val="EC85AC"/>
      </a:accent2>
      <a:accent3>
        <a:srgbClr val="F5B7D5"/>
      </a:accent3>
      <a:accent4>
        <a:srgbClr val="F192C3"/>
      </a:accent4>
      <a:accent5>
        <a:srgbClr val="F4B4E0"/>
      </a:accent5>
      <a:accent6>
        <a:srgbClr val="F3D2EB"/>
      </a:accent6>
      <a:hlink>
        <a:srgbClr val="5FCBFB"/>
      </a:hlink>
      <a:folHlink>
        <a:srgbClr val="B759BC"/>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
      <a:dk1>
        <a:srgbClr val="000000"/>
      </a:dk1>
      <a:lt1>
        <a:srgbClr val="F7FBF8"/>
      </a:lt1>
      <a:dk2>
        <a:srgbClr val="95C5E1"/>
      </a:dk2>
      <a:lt2>
        <a:srgbClr val="DEF1FC"/>
      </a:lt2>
      <a:accent1>
        <a:srgbClr val="2092D2"/>
      </a:accent1>
      <a:accent2>
        <a:srgbClr val="6BBDED"/>
      </a:accent2>
      <a:accent3>
        <a:srgbClr val="ADCCF5"/>
      </a:accent3>
      <a:accent4>
        <a:srgbClr val="597DAE"/>
      </a:accent4>
      <a:accent5>
        <a:srgbClr val="7791C7"/>
      </a:accent5>
      <a:accent6>
        <a:srgbClr val="BADFEB"/>
      </a:accent6>
      <a:hlink>
        <a:srgbClr val="5FCBFB"/>
      </a:hlink>
      <a:folHlink>
        <a:srgbClr val="B759BC"/>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rgbClr val="000000"/>
      </a:dk1>
      <a:lt1>
        <a:srgbClr val="F7FBF8"/>
      </a:lt1>
      <a:dk2>
        <a:srgbClr val="95C5E1"/>
      </a:dk2>
      <a:lt2>
        <a:srgbClr val="DEF1FC"/>
      </a:lt2>
      <a:accent1>
        <a:srgbClr val="2092D2"/>
      </a:accent1>
      <a:accent2>
        <a:srgbClr val="6BBDED"/>
      </a:accent2>
      <a:accent3>
        <a:srgbClr val="ADCCF5"/>
      </a:accent3>
      <a:accent4>
        <a:srgbClr val="597DAE"/>
      </a:accent4>
      <a:accent5>
        <a:srgbClr val="7791C7"/>
      </a:accent5>
      <a:accent6>
        <a:srgbClr val="BADFEB"/>
      </a:accent6>
      <a:hlink>
        <a:srgbClr val="5FCBFB"/>
      </a:hlink>
      <a:folHlink>
        <a:srgbClr val="B759BC"/>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
      <a:dk1>
        <a:srgbClr val="000000"/>
      </a:dk1>
      <a:lt1>
        <a:srgbClr val="007DE2"/>
      </a:lt1>
      <a:dk2>
        <a:srgbClr val="FAFAFA"/>
      </a:dk2>
      <a:lt2>
        <a:srgbClr val="C5E5FF"/>
      </a:lt2>
      <a:accent1>
        <a:srgbClr val="007ADD"/>
      </a:accent1>
      <a:accent2>
        <a:srgbClr val="3B3E4D"/>
      </a:accent2>
      <a:accent3>
        <a:srgbClr val="007ADD"/>
      </a:accent3>
      <a:accent4>
        <a:srgbClr val="3B3E4D"/>
      </a:accent4>
      <a:accent5>
        <a:srgbClr val="007ADD"/>
      </a:accent5>
      <a:accent6>
        <a:srgbClr val="3B3E4D"/>
      </a:accent6>
      <a:hlink>
        <a:srgbClr val="5FCBFB"/>
      </a:hlink>
      <a:folHlink>
        <a:srgbClr val="B759BC"/>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
      <a:dk1>
        <a:srgbClr val="000000"/>
      </a:dk1>
      <a:lt1>
        <a:srgbClr val="007DE2"/>
      </a:lt1>
      <a:dk2>
        <a:srgbClr val="FAFAFA"/>
      </a:dk2>
      <a:lt2>
        <a:srgbClr val="C5E5FF"/>
      </a:lt2>
      <a:accent1>
        <a:srgbClr val="007ADD"/>
      </a:accent1>
      <a:accent2>
        <a:srgbClr val="3B3E4D"/>
      </a:accent2>
      <a:accent3>
        <a:srgbClr val="007ADD"/>
      </a:accent3>
      <a:accent4>
        <a:srgbClr val="3B3E4D"/>
      </a:accent4>
      <a:accent5>
        <a:srgbClr val="007ADD"/>
      </a:accent5>
      <a:accent6>
        <a:srgbClr val="3B3E4D"/>
      </a:accent6>
      <a:hlink>
        <a:srgbClr val="5FCBFB"/>
      </a:hlink>
      <a:folHlink>
        <a:srgbClr val="B759BC"/>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5551</Words>
  <Application>WPS 演示</Application>
  <PresentationFormat>宽屏</PresentationFormat>
  <Paragraphs>304</Paragraphs>
  <Slides>34</Slides>
  <Notes>0</Notes>
  <HiddenSlides>0</HiddenSlides>
  <MMClips>0</MMClips>
  <ScaleCrop>false</ScaleCrop>
  <HeadingPairs>
    <vt:vector size="6" baseType="variant">
      <vt:variant>
        <vt:lpstr>已用的字体</vt:lpstr>
      </vt:variant>
      <vt:variant>
        <vt:i4>13</vt:i4>
      </vt:variant>
      <vt:variant>
        <vt:lpstr>主题</vt:lpstr>
      </vt:variant>
      <vt:variant>
        <vt:i4>5</vt:i4>
      </vt:variant>
      <vt:variant>
        <vt:lpstr>幻灯片标题</vt:lpstr>
      </vt:variant>
      <vt:variant>
        <vt:i4>34</vt:i4>
      </vt:variant>
    </vt:vector>
  </HeadingPairs>
  <TitlesOfParts>
    <vt:vector size="52" baseType="lpstr">
      <vt:lpstr>Arial</vt:lpstr>
      <vt:lpstr>宋体</vt:lpstr>
      <vt:lpstr>Wingdings</vt:lpstr>
      <vt:lpstr>黑体</vt:lpstr>
      <vt:lpstr>微软雅黑</vt:lpstr>
      <vt:lpstr>Segoe UI</vt:lpstr>
      <vt:lpstr>Wingdings</vt:lpstr>
      <vt:lpstr>隶书</vt:lpstr>
      <vt:lpstr>汉仪颜楷简</vt:lpstr>
      <vt:lpstr>Arial Unicode MS</vt:lpstr>
      <vt:lpstr>Calibri</vt:lpstr>
      <vt:lpstr>思源黑体 CN Regular</vt:lpstr>
      <vt:lpstr>MiSans Bold</vt:lpstr>
      <vt:lpstr>5_Office 主题</vt:lpstr>
      <vt:lpstr>3_Office 主题</vt:lpstr>
      <vt:lpstr>2_Office 主题</vt:lpstr>
      <vt:lpstr>4_Office 主题</vt:lpstr>
      <vt:lpstr>1_Office 主题</vt:lpstr>
      <vt:lpstr>体育经纪人的 职业能力</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体育经纪工作的主要内容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感谢您的观看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summer</dc:creator>
  <cp:lastModifiedBy>夏天</cp:lastModifiedBy>
  <cp:revision>488</cp:revision>
  <dcterms:created xsi:type="dcterms:W3CDTF">2023-01-04T09:01:00Z</dcterms:created>
  <dcterms:modified xsi:type="dcterms:W3CDTF">2023-01-11T15:14:15Z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884598284A9341B5A44932D2E61E8C31</vt:lpwstr>
  </property>
  <property fmtid="{D5CDD505-2E9C-101B-9397-08002B2CF9AE}" pid="3" name="KSOProductBuildVer">
    <vt:lpwstr>2052-11.1.0.13703</vt:lpwstr>
  </property>
</Properties>
</file>