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eg@f_auto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8" r:id="rId2"/>
    <p:sldId id="334" r:id="rId3"/>
    <p:sldId id="319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273" r:id="rId12"/>
    <p:sldId id="259" r:id="rId13"/>
    <p:sldId id="303" r:id="rId14"/>
    <p:sldId id="289" r:id="rId15"/>
    <p:sldId id="298" r:id="rId16"/>
    <p:sldId id="304" r:id="rId17"/>
    <p:sldId id="268" r:id="rId18"/>
    <p:sldId id="306" r:id="rId19"/>
    <p:sldId id="278" r:id="rId20"/>
    <p:sldId id="305" r:id="rId21"/>
    <p:sldId id="307" r:id="rId22"/>
    <p:sldId id="279" r:id="rId23"/>
    <p:sldId id="309" r:id="rId24"/>
    <p:sldId id="308" r:id="rId25"/>
    <p:sldId id="310" r:id="rId26"/>
    <p:sldId id="280" r:id="rId27"/>
    <p:sldId id="311" r:id="rId28"/>
    <p:sldId id="312" r:id="rId29"/>
    <p:sldId id="281" r:id="rId30"/>
    <p:sldId id="282" r:id="rId31"/>
    <p:sldId id="283" r:id="rId32"/>
    <p:sldId id="285" r:id="rId33"/>
    <p:sldId id="286" r:id="rId34"/>
    <p:sldId id="287" r:id="rId35"/>
    <p:sldId id="288" r:id="rId36"/>
    <p:sldId id="313" r:id="rId37"/>
    <p:sldId id="262" r:id="rId38"/>
    <p:sldId id="265" r:id="rId39"/>
    <p:sldId id="314" r:id="rId40"/>
    <p:sldId id="315" r:id="rId41"/>
    <p:sldId id="277" r:id="rId42"/>
    <p:sldId id="316" r:id="rId43"/>
    <p:sldId id="317" r:id="rId44"/>
    <p:sldId id="320" r:id="rId45"/>
    <p:sldId id="318" r:id="rId46"/>
    <p:sldId id="321" r:id="rId47"/>
    <p:sldId id="333" r:id="rId48"/>
    <p:sldId id="322" r:id="rId49"/>
    <p:sldId id="323" r:id="rId50"/>
    <p:sldId id="324" r:id="rId51"/>
    <p:sldId id="325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1A9"/>
    <a:srgbClr val="D8E3E2"/>
    <a:srgbClr val="BFD5E0"/>
    <a:srgbClr val="BED5DF"/>
    <a:srgbClr val="C0D8E0"/>
    <a:srgbClr val="C0D5E1"/>
    <a:srgbClr val="C6D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ACC84B-E4C6-422A-8719-A9C0CF44955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4E137230-29D8-4696-960F-407E9915844E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眼学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E81187DA-1D81-41DF-8A4B-11A2A3A02C5A}" type="parTrans" cxnId="{57D46037-FA55-4E8C-B79B-24DD764EBCE3}">
      <dgm:prSet/>
      <dgm:spPr/>
      <dgm:t>
        <a:bodyPr/>
        <a:lstStyle/>
        <a:p>
          <a:endParaRPr lang="zh-CN" altLang="en-US"/>
        </a:p>
      </dgm:t>
    </dgm:pt>
    <dgm:pt modelId="{9313F4F4-499C-4504-828C-67B757456AE8}" type="sibTrans" cxnId="{57D46037-FA55-4E8C-B79B-24DD764EBCE3}">
      <dgm:prSet/>
      <dgm:spPr/>
      <dgm:t>
        <a:bodyPr/>
        <a:lstStyle/>
        <a:p>
          <a:endParaRPr lang="zh-CN" altLang="en-US"/>
        </a:p>
      </dgm:t>
    </dgm:pt>
    <dgm:pt modelId="{9A3A70B0-ADA1-4356-B5C7-6D63D2381672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书本知识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07B71FCB-1BF4-41B4-A34C-1B39C613AC22}" type="parTrans" cxnId="{46A51DC4-962E-4977-8D4E-160BC355C7F3}">
      <dgm:prSet/>
      <dgm:spPr/>
      <dgm:t>
        <a:bodyPr/>
        <a:lstStyle/>
        <a:p>
          <a:endParaRPr lang="zh-CN" altLang="en-US"/>
        </a:p>
      </dgm:t>
    </dgm:pt>
    <dgm:pt modelId="{533970FD-AE48-4277-AB24-715C638CA006}" type="sibTrans" cxnId="{46A51DC4-962E-4977-8D4E-160BC355C7F3}">
      <dgm:prSet/>
      <dgm:spPr/>
      <dgm:t>
        <a:bodyPr/>
        <a:lstStyle/>
        <a:p>
          <a:endParaRPr lang="zh-CN" altLang="en-US"/>
        </a:p>
      </dgm:t>
    </dgm:pt>
    <dgm:pt modelId="{0C0FB105-B07A-4C0A-AF98-A90102D74EC4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阅读典籍，查考原文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6983B7AA-18B6-4564-BCE4-A1259DB9968E}" type="parTrans" cxnId="{810A098F-9180-4D86-92CB-F9EBE6D13513}">
      <dgm:prSet/>
      <dgm:spPr/>
      <dgm:t>
        <a:bodyPr/>
        <a:lstStyle/>
        <a:p>
          <a:endParaRPr lang="zh-CN" altLang="en-US"/>
        </a:p>
      </dgm:t>
    </dgm:pt>
    <dgm:pt modelId="{B9C8A962-9A2C-440F-93A0-7859E6C85D28}" type="sibTrans" cxnId="{810A098F-9180-4D86-92CB-F9EBE6D13513}">
      <dgm:prSet/>
      <dgm:spPr/>
      <dgm:t>
        <a:bodyPr/>
        <a:lstStyle/>
        <a:p>
          <a:endParaRPr lang="zh-CN" altLang="en-US"/>
        </a:p>
      </dgm:t>
    </dgm:pt>
    <dgm:pt modelId="{F8952CBF-81EF-41D1-BAB0-8141475B6F86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不要总是道听途说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B9B19A23-58B0-4558-A703-28C9F0FC768E}" type="parTrans" cxnId="{7BC1279E-CA33-4371-89F4-F92E3EE2696D}">
      <dgm:prSet/>
      <dgm:spPr/>
      <dgm:t>
        <a:bodyPr/>
        <a:lstStyle/>
        <a:p>
          <a:endParaRPr lang="zh-CN" altLang="en-US"/>
        </a:p>
      </dgm:t>
    </dgm:pt>
    <dgm:pt modelId="{A6103487-79B4-4A3A-85F0-AEBE131210F7}" type="sibTrans" cxnId="{7BC1279E-CA33-4371-89F4-F92E3EE2696D}">
      <dgm:prSet/>
      <dgm:spPr/>
      <dgm:t>
        <a:bodyPr/>
        <a:lstStyle/>
        <a:p>
          <a:endParaRPr lang="zh-CN" altLang="en-US"/>
        </a:p>
      </dgm:t>
    </dgm:pt>
    <dgm:pt modelId="{F5E115AF-8EBB-4AD2-9531-09F5D2CBF3F8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实践经验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19920A0C-90E1-44A6-8133-1F535FA4752E}" type="parTrans" cxnId="{183A5945-23AC-4B5D-9FB0-C734320386D9}">
      <dgm:prSet/>
      <dgm:spPr/>
      <dgm:t>
        <a:bodyPr/>
        <a:lstStyle/>
        <a:p>
          <a:endParaRPr lang="zh-CN" altLang="en-US"/>
        </a:p>
      </dgm:t>
    </dgm:pt>
    <dgm:pt modelId="{D39B6152-AA1F-4347-82D6-0131CE666FF3}" type="sibTrans" cxnId="{183A5945-23AC-4B5D-9FB0-C734320386D9}">
      <dgm:prSet/>
      <dgm:spPr/>
      <dgm:t>
        <a:bodyPr/>
        <a:lstStyle/>
        <a:p>
          <a:endParaRPr lang="zh-CN" altLang="en-US"/>
        </a:p>
      </dgm:t>
    </dgm:pt>
    <dgm:pt modelId="{A9272E74-65EB-4F0F-A81E-49D9CF73FB35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亲自实践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59FCA3C9-6DB4-4749-8DE7-27B1344DF0DB}" type="parTrans" cxnId="{88EC4EA2-D05B-4D5D-A5E2-D6BB63A0C74C}">
      <dgm:prSet/>
      <dgm:spPr/>
      <dgm:t>
        <a:bodyPr/>
        <a:lstStyle/>
        <a:p>
          <a:endParaRPr lang="zh-CN" altLang="en-US"/>
        </a:p>
      </dgm:t>
    </dgm:pt>
    <dgm:pt modelId="{71BFE852-5183-41D6-98D7-D8A7A08E89EE}" type="sibTrans" cxnId="{88EC4EA2-D05B-4D5D-A5E2-D6BB63A0C74C}">
      <dgm:prSet/>
      <dgm:spPr/>
      <dgm:t>
        <a:bodyPr/>
        <a:lstStyle/>
        <a:p>
          <a:endParaRPr lang="zh-CN" altLang="en-US"/>
        </a:p>
      </dgm:t>
    </dgm:pt>
    <dgm:pt modelId="{F23302F5-76BF-4084-A88C-BAFA314969FD}" type="pres">
      <dgm:prSet presAssocID="{3BACC84B-E4C6-422A-8719-A9C0CF44955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63068A4-A270-4379-A003-D7CC4400AE1B}" type="pres">
      <dgm:prSet presAssocID="{4E137230-29D8-4696-960F-407E9915844E}" presName="root1" presStyleCnt="0"/>
      <dgm:spPr/>
    </dgm:pt>
    <dgm:pt modelId="{0485F634-7D92-4C4B-9EF5-BA84CA4F9447}" type="pres">
      <dgm:prSet presAssocID="{4E137230-29D8-4696-960F-407E9915844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C4952EE-A201-46F7-9575-6236587ADD0E}" type="pres">
      <dgm:prSet presAssocID="{4E137230-29D8-4696-960F-407E9915844E}" presName="level2hierChild" presStyleCnt="0"/>
      <dgm:spPr/>
    </dgm:pt>
    <dgm:pt modelId="{8B6B7775-111A-42AB-A967-D2365BF01735}" type="pres">
      <dgm:prSet presAssocID="{07B71FCB-1BF4-41B4-A34C-1B39C613AC22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2D7159B2-8CAD-4FC3-8487-24B3DDEE6BCF}" type="pres">
      <dgm:prSet presAssocID="{07B71FCB-1BF4-41B4-A34C-1B39C613AC22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14CF7289-2AD7-49B5-BE8C-DAE39759C8E3}" type="pres">
      <dgm:prSet presAssocID="{9A3A70B0-ADA1-4356-B5C7-6D63D2381672}" presName="root2" presStyleCnt="0"/>
      <dgm:spPr/>
    </dgm:pt>
    <dgm:pt modelId="{45AEE958-FF98-4A82-A4F8-C1EA2A0124C6}" type="pres">
      <dgm:prSet presAssocID="{9A3A70B0-ADA1-4356-B5C7-6D63D238167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B2543B-4F1B-4361-AE9E-F450BBF59F16}" type="pres">
      <dgm:prSet presAssocID="{9A3A70B0-ADA1-4356-B5C7-6D63D2381672}" presName="level3hierChild" presStyleCnt="0"/>
      <dgm:spPr/>
    </dgm:pt>
    <dgm:pt modelId="{3DA93F57-1C37-4520-AA84-EC3D1DA189A2}" type="pres">
      <dgm:prSet presAssocID="{6983B7AA-18B6-4564-BCE4-A1259DB9968E}" presName="conn2-1" presStyleLbl="parChTrans1D3" presStyleIdx="0" presStyleCnt="3"/>
      <dgm:spPr/>
      <dgm:t>
        <a:bodyPr/>
        <a:lstStyle/>
        <a:p>
          <a:endParaRPr lang="zh-CN" altLang="en-US"/>
        </a:p>
      </dgm:t>
    </dgm:pt>
    <dgm:pt modelId="{70DB44B6-4F2C-4BC5-9C66-876DF2ECB7D1}" type="pres">
      <dgm:prSet presAssocID="{6983B7AA-18B6-4564-BCE4-A1259DB9968E}" presName="connTx" presStyleLbl="parChTrans1D3" presStyleIdx="0" presStyleCnt="3"/>
      <dgm:spPr/>
      <dgm:t>
        <a:bodyPr/>
        <a:lstStyle/>
        <a:p>
          <a:endParaRPr lang="zh-CN" altLang="en-US"/>
        </a:p>
      </dgm:t>
    </dgm:pt>
    <dgm:pt modelId="{EE994D05-7418-4E66-B64A-FA20469FFB80}" type="pres">
      <dgm:prSet presAssocID="{0C0FB105-B07A-4C0A-AF98-A90102D74EC4}" presName="root2" presStyleCnt="0"/>
      <dgm:spPr/>
    </dgm:pt>
    <dgm:pt modelId="{3B02F199-6A52-4025-AD2E-861AAA08AF38}" type="pres">
      <dgm:prSet presAssocID="{0C0FB105-B07A-4C0A-AF98-A90102D74EC4}" presName="LevelTwoTextNode" presStyleLbl="node3" presStyleIdx="0" presStyleCnt="3" custScaleX="2187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6F9DC54-E6F1-4A9E-A37C-F0400B3AA17D}" type="pres">
      <dgm:prSet presAssocID="{0C0FB105-B07A-4C0A-AF98-A90102D74EC4}" presName="level3hierChild" presStyleCnt="0"/>
      <dgm:spPr/>
    </dgm:pt>
    <dgm:pt modelId="{C617BB99-A6C4-4CB3-A3A4-7385299E6D7B}" type="pres">
      <dgm:prSet presAssocID="{B9B19A23-58B0-4558-A703-28C9F0FC768E}" presName="conn2-1" presStyleLbl="parChTrans1D3" presStyleIdx="1" presStyleCnt="3"/>
      <dgm:spPr/>
      <dgm:t>
        <a:bodyPr/>
        <a:lstStyle/>
        <a:p>
          <a:endParaRPr lang="zh-CN" altLang="en-US"/>
        </a:p>
      </dgm:t>
    </dgm:pt>
    <dgm:pt modelId="{AE2A6645-FE14-4488-8647-F496C716E29B}" type="pres">
      <dgm:prSet presAssocID="{B9B19A23-58B0-4558-A703-28C9F0FC768E}" presName="connTx" presStyleLbl="parChTrans1D3" presStyleIdx="1" presStyleCnt="3"/>
      <dgm:spPr/>
      <dgm:t>
        <a:bodyPr/>
        <a:lstStyle/>
        <a:p>
          <a:endParaRPr lang="zh-CN" altLang="en-US"/>
        </a:p>
      </dgm:t>
    </dgm:pt>
    <dgm:pt modelId="{6FC0EE4D-6864-4AA7-93F1-DB942A75AE6A}" type="pres">
      <dgm:prSet presAssocID="{F8952CBF-81EF-41D1-BAB0-8141475B6F86}" presName="root2" presStyleCnt="0"/>
      <dgm:spPr/>
    </dgm:pt>
    <dgm:pt modelId="{43189C2C-A7AB-4F16-BF68-8991FBA55177}" type="pres">
      <dgm:prSet presAssocID="{F8952CBF-81EF-41D1-BAB0-8141475B6F86}" presName="LevelTwoTextNode" presStyleLbl="node3" presStyleIdx="1" presStyleCnt="3" custScaleX="22384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1C5553B-154D-4D2D-A63D-546BCF7873C5}" type="pres">
      <dgm:prSet presAssocID="{F8952CBF-81EF-41D1-BAB0-8141475B6F86}" presName="level3hierChild" presStyleCnt="0"/>
      <dgm:spPr/>
    </dgm:pt>
    <dgm:pt modelId="{8B35AF6A-92C7-4B8A-94F5-917BEC506551}" type="pres">
      <dgm:prSet presAssocID="{19920A0C-90E1-44A6-8133-1F535FA4752E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07EB5CC9-0479-44CB-ACC4-BD613E53BD74}" type="pres">
      <dgm:prSet presAssocID="{19920A0C-90E1-44A6-8133-1F535FA4752E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1AB50831-6F88-4D1D-9856-39987DAA4F1E}" type="pres">
      <dgm:prSet presAssocID="{F5E115AF-8EBB-4AD2-9531-09F5D2CBF3F8}" presName="root2" presStyleCnt="0"/>
      <dgm:spPr/>
    </dgm:pt>
    <dgm:pt modelId="{2DC62F01-A027-4CD3-B2C6-4A47B28BA164}" type="pres">
      <dgm:prSet presAssocID="{F5E115AF-8EBB-4AD2-9531-09F5D2CBF3F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2A9D19F-7400-46CA-8983-87BFC04534EC}" type="pres">
      <dgm:prSet presAssocID="{F5E115AF-8EBB-4AD2-9531-09F5D2CBF3F8}" presName="level3hierChild" presStyleCnt="0"/>
      <dgm:spPr/>
    </dgm:pt>
    <dgm:pt modelId="{5EB3EF37-9C2B-4E93-84FE-CEBEEEDDE37D}" type="pres">
      <dgm:prSet presAssocID="{59FCA3C9-6DB4-4749-8DE7-27B1344DF0DB}" presName="conn2-1" presStyleLbl="parChTrans1D3" presStyleIdx="2" presStyleCnt="3"/>
      <dgm:spPr/>
      <dgm:t>
        <a:bodyPr/>
        <a:lstStyle/>
        <a:p>
          <a:endParaRPr lang="zh-CN" altLang="en-US"/>
        </a:p>
      </dgm:t>
    </dgm:pt>
    <dgm:pt modelId="{3A91689F-1B5A-4CDF-B48D-B003C43612CE}" type="pres">
      <dgm:prSet presAssocID="{59FCA3C9-6DB4-4749-8DE7-27B1344DF0DB}" presName="connTx" presStyleLbl="parChTrans1D3" presStyleIdx="2" presStyleCnt="3"/>
      <dgm:spPr/>
      <dgm:t>
        <a:bodyPr/>
        <a:lstStyle/>
        <a:p>
          <a:endParaRPr lang="zh-CN" altLang="en-US"/>
        </a:p>
      </dgm:t>
    </dgm:pt>
    <dgm:pt modelId="{076E8BE2-E058-4F8A-A3DB-5E512090E3FE}" type="pres">
      <dgm:prSet presAssocID="{A9272E74-65EB-4F0F-A81E-49D9CF73FB35}" presName="root2" presStyleCnt="0"/>
      <dgm:spPr/>
    </dgm:pt>
    <dgm:pt modelId="{E3028545-8EDB-44C3-A09D-E60E1D95236F}" type="pres">
      <dgm:prSet presAssocID="{A9272E74-65EB-4F0F-A81E-49D9CF73FB35}" presName="LevelTwoTextNode" presStyleLbl="node3" presStyleIdx="2" presStyleCnt="3" custScaleX="2243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833F18F-A97C-4E46-953A-696B10534796}" type="pres">
      <dgm:prSet presAssocID="{A9272E74-65EB-4F0F-A81E-49D9CF73FB35}" presName="level3hierChild" presStyleCnt="0"/>
      <dgm:spPr/>
    </dgm:pt>
  </dgm:ptLst>
  <dgm:cxnLst>
    <dgm:cxn modelId="{810A098F-9180-4D86-92CB-F9EBE6D13513}" srcId="{9A3A70B0-ADA1-4356-B5C7-6D63D2381672}" destId="{0C0FB105-B07A-4C0A-AF98-A90102D74EC4}" srcOrd="0" destOrd="0" parTransId="{6983B7AA-18B6-4564-BCE4-A1259DB9968E}" sibTransId="{B9C8A962-9A2C-440F-93A0-7859E6C85D28}"/>
    <dgm:cxn modelId="{731BF91C-8104-4E7F-AF70-ABB1561F1127}" type="presOf" srcId="{07B71FCB-1BF4-41B4-A34C-1B39C613AC22}" destId="{2D7159B2-8CAD-4FC3-8487-24B3DDEE6BCF}" srcOrd="1" destOrd="0" presId="urn:microsoft.com/office/officeart/2005/8/layout/hierarchy2"/>
    <dgm:cxn modelId="{C7B244D6-6750-4BE3-A0F5-AA1985161F19}" type="presOf" srcId="{A9272E74-65EB-4F0F-A81E-49D9CF73FB35}" destId="{E3028545-8EDB-44C3-A09D-E60E1D95236F}" srcOrd="0" destOrd="0" presId="urn:microsoft.com/office/officeart/2005/8/layout/hierarchy2"/>
    <dgm:cxn modelId="{1936259E-358B-4A1D-8667-40C2195D65FD}" type="presOf" srcId="{6983B7AA-18B6-4564-BCE4-A1259DB9968E}" destId="{3DA93F57-1C37-4520-AA84-EC3D1DA189A2}" srcOrd="0" destOrd="0" presId="urn:microsoft.com/office/officeart/2005/8/layout/hierarchy2"/>
    <dgm:cxn modelId="{8241317E-4A89-4F57-BA1F-13B3B7800B63}" type="presOf" srcId="{9A3A70B0-ADA1-4356-B5C7-6D63D2381672}" destId="{45AEE958-FF98-4A82-A4F8-C1EA2A0124C6}" srcOrd="0" destOrd="0" presId="urn:microsoft.com/office/officeart/2005/8/layout/hierarchy2"/>
    <dgm:cxn modelId="{3D9B86CC-037E-4F7F-8172-4C0C7FC9F26F}" type="presOf" srcId="{19920A0C-90E1-44A6-8133-1F535FA4752E}" destId="{07EB5CC9-0479-44CB-ACC4-BD613E53BD74}" srcOrd="1" destOrd="0" presId="urn:microsoft.com/office/officeart/2005/8/layout/hierarchy2"/>
    <dgm:cxn modelId="{46A51DC4-962E-4977-8D4E-160BC355C7F3}" srcId="{4E137230-29D8-4696-960F-407E9915844E}" destId="{9A3A70B0-ADA1-4356-B5C7-6D63D2381672}" srcOrd="0" destOrd="0" parTransId="{07B71FCB-1BF4-41B4-A34C-1B39C613AC22}" sibTransId="{533970FD-AE48-4277-AB24-715C638CA006}"/>
    <dgm:cxn modelId="{7BC1279E-CA33-4371-89F4-F92E3EE2696D}" srcId="{9A3A70B0-ADA1-4356-B5C7-6D63D2381672}" destId="{F8952CBF-81EF-41D1-BAB0-8141475B6F86}" srcOrd="1" destOrd="0" parTransId="{B9B19A23-58B0-4558-A703-28C9F0FC768E}" sibTransId="{A6103487-79B4-4A3A-85F0-AEBE131210F7}"/>
    <dgm:cxn modelId="{404A0DE4-0DF6-431F-BEE6-2C2783732F9B}" type="presOf" srcId="{B9B19A23-58B0-4558-A703-28C9F0FC768E}" destId="{C617BB99-A6C4-4CB3-A3A4-7385299E6D7B}" srcOrd="0" destOrd="0" presId="urn:microsoft.com/office/officeart/2005/8/layout/hierarchy2"/>
    <dgm:cxn modelId="{8D58A8CB-4352-410D-80EE-32AA2EFC6C5F}" type="presOf" srcId="{4E137230-29D8-4696-960F-407E9915844E}" destId="{0485F634-7D92-4C4B-9EF5-BA84CA4F9447}" srcOrd="0" destOrd="0" presId="urn:microsoft.com/office/officeart/2005/8/layout/hierarchy2"/>
    <dgm:cxn modelId="{2F05DD94-C12F-468B-A604-909068BE3F74}" type="presOf" srcId="{19920A0C-90E1-44A6-8133-1F535FA4752E}" destId="{8B35AF6A-92C7-4B8A-94F5-917BEC506551}" srcOrd="0" destOrd="0" presId="urn:microsoft.com/office/officeart/2005/8/layout/hierarchy2"/>
    <dgm:cxn modelId="{804B3ABE-AB48-4BE3-BBFF-26D3DEEFADBA}" type="presOf" srcId="{0C0FB105-B07A-4C0A-AF98-A90102D74EC4}" destId="{3B02F199-6A52-4025-AD2E-861AAA08AF38}" srcOrd="0" destOrd="0" presId="urn:microsoft.com/office/officeart/2005/8/layout/hierarchy2"/>
    <dgm:cxn modelId="{F297C78E-0800-4D48-BBD4-D2A1C9A7F3F2}" type="presOf" srcId="{B9B19A23-58B0-4558-A703-28C9F0FC768E}" destId="{AE2A6645-FE14-4488-8647-F496C716E29B}" srcOrd="1" destOrd="0" presId="urn:microsoft.com/office/officeart/2005/8/layout/hierarchy2"/>
    <dgm:cxn modelId="{88EC4EA2-D05B-4D5D-A5E2-D6BB63A0C74C}" srcId="{F5E115AF-8EBB-4AD2-9531-09F5D2CBF3F8}" destId="{A9272E74-65EB-4F0F-A81E-49D9CF73FB35}" srcOrd="0" destOrd="0" parTransId="{59FCA3C9-6DB4-4749-8DE7-27B1344DF0DB}" sibTransId="{71BFE852-5183-41D6-98D7-D8A7A08E89EE}"/>
    <dgm:cxn modelId="{E6B4B0B4-7CEC-4071-B468-D52AC07A7BD6}" type="presOf" srcId="{59FCA3C9-6DB4-4749-8DE7-27B1344DF0DB}" destId="{5EB3EF37-9C2B-4E93-84FE-CEBEEEDDE37D}" srcOrd="0" destOrd="0" presId="urn:microsoft.com/office/officeart/2005/8/layout/hierarchy2"/>
    <dgm:cxn modelId="{152C707F-7E72-4A92-809F-5D15B82FF738}" type="presOf" srcId="{F8952CBF-81EF-41D1-BAB0-8141475B6F86}" destId="{43189C2C-A7AB-4F16-BF68-8991FBA55177}" srcOrd="0" destOrd="0" presId="urn:microsoft.com/office/officeart/2005/8/layout/hierarchy2"/>
    <dgm:cxn modelId="{E981CE96-9CA0-4F3C-8004-6CC78BE554E6}" type="presOf" srcId="{F5E115AF-8EBB-4AD2-9531-09F5D2CBF3F8}" destId="{2DC62F01-A027-4CD3-B2C6-4A47B28BA164}" srcOrd="0" destOrd="0" presId="urn:microsoft.com/office/officeart/2005/8/layout/hierarchy2"/>
    <dgm:cxn modelId="{E3061485-FE59-4BBE-9D6C-F3F148AFA9F1}" type="presOf" srcId="{07B71FCB-1BF4-41B4-A34C-1B39C613AC22}" destId="{8B6B7775-111A-42AB-A967-D2365BF01735}" srcOrd="0" destOrd="0" presId="urn:microsoft.com/office/officeart/2005/8/layout/hierarchy2"/>
    <dgm:cxn modelId="{D224DE19-8E1B-4B0C-9156-F0D22D6F4ED9}" type="presOf" srcId="{59FCA3C9-6DB4-4749-8DE7-27B1344DF0DB}" destId="{3A91689F-1B5A-4CDF-B48D-B003C43612CE}" srcOrd="1" destOrd="0" presId="urn:microsoft.com/office/officeart/2005/8/layout/hierarchy2"/>
    <dgm:cxn modelId="{A7682032-49BD-46EC-BFCE-A2C6A3DBB289}" type="presOf" srcId="{3BACC84B-E4C6-422A-8719-A9C0CF449556}" destId="{F23302F5-76BF-4084-A88C-BAFA314969FD}" srcOrd="0" destOrd="0" presId="urn:microsoft.com/office/officeart/2005/8/layout/hierarchy2"/>
    <dgm:cxn modelId="{183A5945-23AC-4B5D-9FB0-C734320386D9}" srcId="{4E137230-29D8-4696-960F-407E9915844E}" destId="{F5E115AF-8EBB-4AD2-9531-09F5D2CBF3F8}" srcOrd="1" destOrd="0" parTransId="{19920A0C-90E1-44A6-8133-1F535FA4752E}" sibTransId="{D39B6152-AA1F-4347-82D6-0131CE666FF3}"/>
    <dgm:cxn modelId="{57D46037-FA55-4E8C-B79B-24DD764EBCE3}" srcId="{3BACC84B-E4C6-422A-8719-A9C0CF449556}" destId="{4E137230-29D8-4696-960F-407E9915844E}" srcOrd="0" destOrd="0" parTransId="{E81187DA-1D81-41DF-8A4B-11A2A3A02C5A}" sibTransId="{9313F4F4-499C-4504-828C-67B757456AE8}"/>
    <dgm:cxn modelId="{D969A5A6-E0A6-439A-B9AA-CFF0ABEA93AB}" type="presOf" srcId="{6983B7AA-18B6-4564-BCE4-A1259DB9968E}" destId="{70DB44B6-4F2C-4BC5-9C66-876DF2ECB7D1}" srcOrd="1" destOrd="0" presId="urn:microsoft.com/office/officeart/2005/8/layout/hierarchy2"/>
    <dgm:cxn modelId="{055905E9-53AD-495B-BE0E-B4A16AC362A5}" type="presParOf" srcId="{F23302F5-76BF-4084-A88C-BAFA314969FD}" destId="{163068A4-A270-4379-A003-D7CC4400AE1B}" srcOrd="0" destOrd="0" presId="urn:microsoft.com/office/officeart/2005/8/layout/hierarchy2"/>
    <dgm:cxn modelId="{51D72B5C-9057-4CB5-9346-92A5C4794B9B}" type="presParOf" srcId="{163068A4-A270-4379-A003-D7CC4400AE1B}" destId="{0485F634-7D92-4C4B-9EF5-BA84CA4F9447}" srcOrd="0" destOrd="0" presId="urn:microsoft.com/office/officeart/2005/8/layout/hierarchy2"/>
    <dgm:cxn modelId="{9CC84E01-9F69-423D-8B0E-85E85F578B22}" type="presParOf" srcId="{163068A4-A270-4379-A003-D7CC4400AE1B}" destId="{5C4952EE-A201-46F7-9575-6236587ADD0E}" srcOrd="1" destOrd="0" presId="urn:microsoft.com/office/officeart/2005/8/layout/hierarchy2"/>
    <dgm:cxn modelId="{8774F7C0-8EE4-458E-802B-D1F9911194A0}" type="presParOf" srcId="{5C4952EE-A201-46F7-9575-6236587ADD0E}" destId="{8B6B7775-111A-42AB-A967-D2365BF01735}" srcOrd="0" destOrd="0" presId="urn:microsoft.com/office/officeart/2005/8/layout/hierarchy2"/>
    <dgm:cxn modelId="{963D75FD-729A-4987-9BDD-C6B02953C881}" type="presParOf" srcId="{8B6B7775-111A-42AB-A967-D2365BF01735}" destId="{2D7159B2-8CAD-4FC3-8487-24B3DDEE6BCF}" srcOrd="0" destOrd="0" presId="urn:microsoft.com/office/officeart/2005/8/layout/hierarchy2"/>
    <dgm:cxn modelId="{241802C5-36F8-4A2F-96F7-139586BFC405}" type="presParOf" srcId="{5C4952EE-A201-46F7-9575-6236587ADD0E}" destId="{14CF7289-2AD7-49B5-BE8C-DAE39759C8E3}" srcOrd="1" destOrd="0" presId="urn:microsoft.com/office/officeart/2005/8/layout/hierarchy2"/>
    <dgm:cxn modelId="{F2221445-4E2D-488C-B860-0605DB377536}" type="presParOf" srcId="{14CF7289-2AD7-49B5-BE8C-DAE39759C8E3}" destId="{45AEE958-FF98-4A82-A4F8-C1EA2A0124C6}" srcOrd="0" destOrd="0" presId="urn:microsoft.com/office/officeart/2005/8/layout/hierarchy2"/>
    <dgm:cxn modelId="{80A142DA-404C-46EF-B156-6B89FE5C4E73}" type="presParOf" srcId="{14CF7289-2AD7-49B5-BE8C-DAE39759C8E3}" destId="{F0B2543B-4F1B-4361-AE9E-F450BBF59F16}" srcOrd="1" destOrd="0" presId="urn:microsoft.com/office/officeart/2005/8/layout/hierarchy2"/>
    <dgm:cxn modelId="{4A8E15CC-5B47-48F9-8289-0DAC3C1AF566}" type="presParOf" srcId="{F0B2543B-4F1B-4361-AE9E-F450BBF59F16}" destId="{3DA93F57-1C37-4520-AA84-EC3D1DA189A2}" srcOrd="0" destOrd="0" presId="urn:microsoft.com/office/officeart/2005/8/layout/hierarchy2"/>
    <dgm:cxn modelId="{3A95A184-CA79-490B-A3FB-B0521F9C0183}" type="presParOf" srcId="{3DA93F57-1C37-4520-AA84-EC3D1DA189A2}" destId="{70DB44B6-4F2C-4BC5-9C66-876DF2ECB7D1}" srcOrd="0" destOrd="0" presId="urn:microsoft.com/office/officeart/2005/8/layout/hierarchy2"/>
    <dgm:cxn modelId="{D85C3876-7C9E-49C6-B699-2D22E4315E68}" type="presParOf" srcId="{F0B2543B-4F1B-4361-AE9E-F450BBF59F16}" destId="{EE994D05-7418-4E66-B64A-FA20469FFB80}" srcOrd="1" destOrd="0" presId="urn:microsoft.com/office/officeart/2005/8/layout/hierarchy2"/>
    <dgm:cxn modelId="{8906A647-024D-409E-8C18-7EB2452A562F}" type="presParOf" srcId="{EE994D05-7418-4E66-B64A-FA20469FFB80}" destId="{3B02F199-6A52-4025-AD2E-861AAA08AF38}" srcOrd="0" destOrd="0" presId="urn:microsoft.com/office/officeart/2005/8/layout/hierarchy2"/>
    <dgm:cxn modelId="{2B3DECAC-E648-4488-96A4-0D8544694B37}" type="presParOf" srcId="{EE994D05-7418-4E66-B64A-FA20469FFB80}" destId="{66F9DC54-E6F1-4A9E-A37C-F0400B3AA17D}" srcOrd="1" destOrd="0" presId="urn:microsoft.com/office/officeart/2005/8/layout/hierarchy2"/>
    <dgm:cxn modelId="{7BEB12C9-E2D7-46A7-9630-15933D346787}" type="presParOf" srcId="{F0B2543B-4F1B-4361-AE9E-F450BBF59F16}" destId="{C617BB99-A6C4-4CB3-A3A4-7385299E6D7B}" srcOrd="2" destOrd="0" presId="urn:microsoft.com/office/officeart/2005/8/layout/hierarchy2"/>
    <dgm:cxn modelId="{777D2442-11A5-43A5-B23F-27610B4BAD79}" type="presParOf" srcId="{C617BB99-A6C4-4CB3-A3A4-7385299E6D7B}" destId="{AE2A6645-FE14-4488-8647-F496C716E29B}" srcOrd="0" destOrd="0" presId="urn:microsoft.com/office/officeart/2005/8/layout/hierarchy2"/>
    <dgm:cxn modelId="{14F1520B-BDFB-4C96-AF89-6BB8E8BEEA54}" type="presParOf" srcId="{F0B2543B-4F1B-4361-AE9E-F450BBF59F16}" destId="{6FC0EE4D-6864-4AA7-93F1-DB942A75AE6A}" srcOrd="3" destOrd="0" presId="urn:microsoft.com/office/officeart/2005/8/layout/hierarchy2"/>
    <dgm:cxn modelId="{70F2AECF-F0F3-4BEE-B656-08F5DBEAFA89}" type="presParOf" srcId="{6FC0EE4D-6864-4AA7-93F1-DB942A75AE6A}" destId="{43189C2C-A7AB-4F16-BF68-8991FBA55177}" srcOrd="0" destOrd="0" presId="urn:microsoft.com/office/officeart/2005/8/layout/hierarchy2"/>
    <dgm:cxn modelId="{14F710D7-631F-4FDE-9A91-CE83E7C404DC}" type="presParOf" srcId="{6FC0EE4D-6864-4AA7-93F1-DB942A75AE6A}" destId="{D1C5553B-154D-4D2D-A63D-546BCF7873C5}" srcOrd="1" destOrd="0" presId="urn:microsoft.com/office/officeart/2005/8/layout/hierarchy2"/>
    <dgm:cxn modelId="{10C1ED06-596E-4753-818C-5AB6ADB78618}" type="presParOf" srcId="{5C4952EE-A201-46F7-9575-6236587ADD0E}" destId="{8B35AF6A-92C7-4B8A-94F5-917BEC506551}" srcOrd="2" destOrd="0" presId="urn:microsoft.com/office/officeart/2005/8/layout/hierarchy2"/>
    <dgm:cxn modelId="{AD2D390B-A929-4F22-9D40-BBAA014D53D7}" type="presParOf" srcId="{8B35AF6A-92C7-4B8A-94F5-917BEC506551}" destId="{07EB5CC9-0479-44CB-ACC4-BD613E53BD74}" srcOrd="0" destOrd="0" presId="urn:microsoft.com/office/officeart/2005/8/layout/hierarchy2"/>
    <dgm:cxn modelId="{26509442-FAEF-47BB-80C8-A252D414721F}" type="presParOf" srcId="{5C4952EE-A201-46F7-9575-6236587ADD0E}" destId="{1AB50831-6F88-4D1D-9856-39987DAA4F1E}" srcOrd="3" destOrd="0" presId="urn:microsoft.com/office/officeart/2005/8/layout/hierarchy2"/>
    <dgm:cxn modelId="{D26B7E35-FFA0-4D57-9A0B-A94DC3085A3C}" type="presParOf" srcId="{1AB50831-6F88-4D1D-9856-39987DAA4F1E}" destId="{2DC62F01-A027-4CD3-B2C6-4A47B28BA164}" srcOrd="0" destOrd="0" presId="urn:microsoft.com/office/officeart/2005/8/layout/hierarchy2"/>
    <dgm:cxn modelId="{E0436071-AA52-4133-81E1-E2D98D6E68D8}" type="presParOf" srcId="{1AB50831-6F88-4D1D-9856-39987DAA4F1E}" destId="{82A9D19F-7400-46CA-8983-87BFC04534EC}" srcOrd="1" destOrd="0" presId="urn:microsoft.com/office/officeart/2005/8/layout/hierarchy2"/>
    <dgm:cxn modelId="{9B618D9D-A6E3-4296-9BEE-2C1C9C050927}" type="presParOf" srcId="{82A9D19F-7400-46CA-8983-87BFC04534EC}" destId="{5EB3EF37-9C2B-4E93-84FE-CEBEEEDDE37D}" srcOrd="0" destOrd="0" presId="urn:microsoft.com/office/officeart/2005/8/layout/hierarchy2"/>
    <dgm:cxn modelId="{854C7957-03F1-48D9-997D-3A9B4B3B7DB5}" type="presParOf" srcId="{5EB3EF37-9C2B-4E93-84FE-CEBEEEDDE37D}" destId="{3A91689F-1B5A-4CDF-B48D-B003C43612CE}" srcOrd="0" destOrd="0" presId="urn:microsoft.com/office/officeart/2005/8/layout/hierarchy2"/>
    <dgm:cxn modelId="{41574355-05C8-4117-8437-35F791A426C4}" type="presParOf" srcId="{82A9D19F-7400-46CA-8983-87BFC04534EC}" destId="{076E8BE2-E058-4F8A-A3DB-5E512090E3FE}" srcOrd="1" destOrd="0" presId="urn:microsoft.com/office/officeart/2005/8/layout/hierarchy2"/>
    <dgm:cxn modelId="{4D33F5B2-2A33-44F2-B43C-D9C6DA7FF71B}" type="presParOf" srcId="{076E8BE2-E058-4F8A-A3DB-5E512090E3FE}" destId="{E3028545-8EDB-44C3-A09D-E60E1D95236F}" srcOrd="0" destOrd="0" presId="urn:microsoft.com/office/officeart/2005/8/layout/hierarchy2"/>
    <dgm:cxn modelId="{A74A17B1-6B9F-49E8-98D3-7F22372DEAE7}" type="presParOf" srcId="{076E8BE2-E058-4F8A-A3DB-5E512090E3FE}" destId="{5833F18F-A97C-4E46-953A-696B1053479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ACC84B-E4C6-422A-8719-A9C0CF44955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4E137230-29D8-4696-960F-407E9915844E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内容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E81187DA-1D81-41DF-8A4B-11A2A3A02C5A}" type="parTrans" cxnId="{57D46037-FA55-4E8C-B79B-24DD764EBCE3}">
      <dgm:prSet/>
      <dgm:spPr/>
      <dgm:t>
        <a:bodyPr/>
        <a:lstStyle/>
        <a:p>
          <a:endParaRPr lang="zh-CN" altLang="en-US"/>
        </a:p>
      </dgm:t>
    </dgm:pt>
    <dgm:pt modelId="{9313F4F4-499C-4504-828C-67B757456AE8}" type="sibTrans" cxnId="{57D46037-FA55-4E8C-B79B-24DD764EBCE3}">
      <dgm:prSet/>
      <dgm:spPr/>
      <dgm:t>
        <a:bodyPr/>
        <a:lstStyle/>
        <a:p>
          <a:endParaRPr lang="zh-CN" altLang="en-US"/>
        </a:p>
      </dgm:t>
    </dgm:pt>
    <dgm:pt modelId="{9A3A70B0-ADA1-4356-B5C7-6D63D2381672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德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07B71FCB-1BF4-41B4-A34C-1B39C613AC22}" type="parTrans" cxnId="{46A51DC4-962E-4977-8D4E-160BC355C7F3}">
      <dgm:prSet/>
      <dgm:spPr/>
      <dgm:t>
        <a:bodyPr/>
        <a:lstStyle/>
        <a:p>
          <a:endParaRPr lang="zh-CN" altLang="en-US"/>
        </a:p>
      </dgm:t>
    </dgm:pt>
    <dgm:pt modelId="{533970FD-AE48-4277-AB24-715C638CA006}" type="sibTrans" cxnId="{46A51DC4-962E-4977-8D4E-160BC355C7F3}">
      <dgm:prSet/>
      <dgm:spPr/>
      <dgm:t>
        <a:bodyPr/>
        <a:lstStyle/>
        <a:p>
          <a:endParaRPr lang="zh-CN" altLang="en-US"/>
        </a:p>
      </dgm:t>
    </dgm:pt>
    <dgm:pt modelId="{0C0FB105-B07A-4C0A-AF98-A90102D74EC4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儒家传统伦理道德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6983B7AA-18B6-4564-BCE4-A1259DB9968E}" type="parTrans" cxnId="{810A098F-9180-4D86-92CB-F9EBE6D13513}">
      <dgm:prSet/>
      <dgm:spPr/>
      <dgm:t>
        <a:bodyPr/>
        <a:lstStyle/>
        <a:p>
          <a:endParaRPr lang="zh-CN" altLang="en-US"/>
        </a:p>
      </dgm:t>
    </dgm:pt>
    <dgm:pt modelId="{B9C8A962-9A2C-440F-93A0-7859E6C85D28}" type="sibTrans" cxnId="{810A098F-9180-4D86-92CB-F9EBE6D13513}">
      <dgm:prSet/>
      <dgm:spPr/>
      <dgm:t>
        <a:bodyPr/>
        <a:lstStyle/>
        <a:p>
          <a:endParaRPr lang="zh-CN" altLang="en-US"/>
        </a:p>
      </dgm:t>
    </dgm:pt>
    <dgm:pt modelId="{F5E115AF-8EBB-4AD2-9531-09F5D2CBF3F8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艺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19920A0C-90E1-44A6-8133-1F535FA4752E}" type="parTrans" cxnId="{183A5945-23AC-4B5D-9FB0-C734320386D9}">
      <dgm:prSet/>
      <dgm:spPr/>
      <dgm:t>
        <a:bodyPr/>
        <a:lstStyle/>
        <a:p>
          <a:endParaRPr lang="zh-CN" altLang="en-US"/>
        </a:p>
      </dgm:t>
    </dgm:pt>
    <dgm:pt modelId="{D39B6152-AA1F-4347-82D6-0131CE666FF3}" type="sibTrans" cxnId="{183A5945-23AC-4B5D-9FB0-C734320386D9}">
      <dgm:prSet/>
      <dgm:spPr/>
      <dgm:t>
        <a:bodyPr/>
        <a:lstStyle/>
        <a:p>
          <a:endParaRPr lang="zh-CN" altLang="en-US"/>
        </a:p>
      </dgm:t>
    </dgm:pt>
    <dgm:pt modelId="{A9272E74-65EB-4F0F-A81E-49D9CF73FB35}">
      <dgm:prSet phldrT="[文本]" custT="1"/>
      <dgm:spPr/>
      <dgm:t>
        <a:bodyPr/>
        <a:lstStyle/>
        <a:p>
          <a:r>
            <a: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rPr>
            <a:t>社会生活所需技能</a:t>
          </a:r>
          <a:endParaRPr lang="zh-CN" altLang="en-US" sz="3200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59FCA3C9-6DB4-4749-8DE7-27B1344DF0DB}" type="parTrans" cxnId="{88EC4EA2-D05B-4D5D-A5E2-D6BB63A0C74C}">
      <dgm:prSet/>
      <dgm:spPr/>
      <dgm:t>
        <a:bodyPr/>
        <a:lstStyle/>
        <a:p>
          <a:endParaRPr lang="zh-CN" altLang="en-US"/>
        </a:p>
      </dgm:t>
    </dgm:pt>
    <dgm:pt modelId="{71BFE852-5183-41D6-98D7-D8A7A08E89EE}" type="sibTrans" cxnId="{88EC4EA2-D05B-4D5D-A5E2-D6BB63A0C74C}">
      <dgm:prSet/>
      <dgm:spPr/>
      <dgm:t>
        <a:bodyPr/>
        <a:lstStyle/>
        <a:p>
          <a:endParaRPr lang="zh-CN" altLang="en-US"/>
        </a:p>
      </dgm:t>
    </dgm:pt>
    <dgm:pt modelId="{F23302F5-76BF-4084-A88C-BAFA314969FD}" type="pres">
      <dgm:prSet presAssocID="{3BACC84B-E4C6-422A-8719-A9C0CF44955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63068A4-A270-4379-A003-D7CC4400AE1B}" type="pres">
      <dgm:prSet presAssocID="{4E137230-29D8-4696-960F-407E9915844E}" presName="root1" presStyleCnt="0"/>
      <dgm:spPr/>
    </dgm:pt>
    <dgm:pt modelId="{0485F634-7D92-4C4B-9EF5-BA84CA4F9447}" type="pres">
      <dgm:prSet presAssocID="{4E137230-29D8-4696-960F-407E9915844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C4952EE-A201-46F7-9575-6236587ADD0E}" type="pres">
      <dgm:prSet presAssocID="{4E137230-29D8-4696-960F-407E9915844E}" presName="level2hierChild" presStyleCnt="0"/>
      <dgm:spPr/>
    </dgm:pt>
    <dgm:pt modelId="{8B6B7775-111A-42AB-A967-D2365BF01735}" type="pres">
      <dgm:prSet presAssocID="{07B71FCB-1BF4-41B4-A34C-1B39C613AC22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2D7159B2-8CAD-4FC3-8487-24B3DDEE6BCF}" type="pres">
      <dgm:prSet presAssocID="{07B71FCB-1BF4-41B4-A34C-1B39C613AC22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14CF7289-2AD7-49B5-BE8C-DAE39759C8E3}" type="pres">
      <dgm:prSet presAssocID="{9A3A70B0-ADA1-4356-B5C7-6D63D2381672}" presName="root2" presStyleCnt="0"/>
      <dgm:spPr/>
    </dgm:pt>
    <dgm:pt modelId="{45AEE958-FF98-4A82-A4F8-C1EA2A0124C6}" type="pres">
      <dgm:prSet presAssocID="{9A3A70B0-ADA1-4356-B5C7-6D63D238167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B2543B-4F1B-4361-AE9E-F450BBF59F16}" type="pres">
      <dgm:prSet presAssocID="{9A3A70B0-ADA1-4356-B5C7-6D63D2381672}" presName="level3hierChild" presStyleCnt="0"/>
      <dgm:spPr/>
    </dgm:pt>
    <dgm:pt modelId="{3DA93F57-1C37-4520-AA84-EC3D1DA189A2}" type="pres">
      <dgm:prSet presAssocID="{6983B7AA-18B6-4564-BCE4-A1259DB9968E}" presName="conn2-1" presStyleLbl="parChTrans1D3" presStyleIdx="0" presStyleCnt="2"/>
      <dgm:spPr/>
      <dgm:t>
        <a:bodyPr/>
        <a:lstStyle/>
        <a:p>
          <a:endParaRPr lang="zh-CN" altLang="en-US"/>
        </a:p>
      </dgm:t>
    </dgm:pt>
    <dgm:pt modelId="{70DB44B6-4F2C-4BC5-9C66-876DF2ECB7D1}" type="pres">
      <dgm:prSet presAssocID="{6983B7AA-18B6-4564-BCE4-A1259DB9968E}" presName="connTx" presStyleLbl="parChTrans1D3" presStyleIdx="0" presStyleCnt="2"/>
      <dgm:spPr/>
      <dgm:t>
        <a:bodyPr/>
        <a:lstStyle/>
        <a:p>
          <a:endParaRPr lang="zh-CN" altLang="en-US"/>
        </a:p>
      </dgm:t>
    </dgm:pt>
    <dgm:pt modelId="{EE994D05-7418-4E66-B64A-FA20469FFB80}" type="pres">
      <dgm:prSet presAssocID="{0C0FB105-B07A-4C0A-AF98-A90102D74EC4}" presName="root2" presStyleCnt="0"/>
      <dgm:spPr/>
    </dgm:pt>
    <dgm:pt modelId="{3B02F199-6A52-4025-AD2E-861AAA08AF38}" type="pres">
      <dgm:prSet presAssocID="{0C0FB105-B07A-4C0A-AF98-A90102D74EC4}" presName="LevelTwoTextNode" presStyleLbl="node3" presStyleIdx="0" presStyleCnt="2" custScaleX="2187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6F9DC54-E6F1-4A9E-A37C-F0400B3AA17D}" type="pres">
      <dgm:prSet presAssocID="{0C0FB105-B07A-4C0A-AF98-A90102D74EC4}" presName="level3hierChild" presStyleCnt="0"/>
      <dgm:spPr/>
    </dgm:pt>
    <dgm:pt modelId="{8B35AF6A-92C7-4B8A-94F5-917BEC506551}" type="pres">
      <dgm:prSet presAssocID="{19920A0C-90E1-44A6-8133-1F535FA4752E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07EB5CC9-0479-44CB-ACC4-BD613E53BD74}" type="pres">
      <dgm:prSet presAssocID="{19920A0C-90E1-44A6-8133-1F535FA4752E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1AB50831-6F88-4D1D-9856-39987DAA4F1E}" type="pres">
      <dgm:prSet presAssocID="{F5E115AF-8EBB-4AD2-9531-09F5D2CBF3F8}" presName="root2" presStyleCnt="0"/>
      <dgm:spPr/>
    </dgm:pt>
    <dgm:pt modelId="{2DC62F01-A027-4CD3-B2C6-4A47B28BA164}" type="pres">
      <dgm:prSet presAssocID="{F5E115AF-8EBB-4AD2-9531-09F5D2CBF3F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2A9D19F-7400-46CA-8983-87BFC04534EC}" type="pres">
      <dgm:prSet presAssocID="{F5E115AF-8EBB-4AD2-9531-09F5D2CBF3F8}" presName="level3hierChild" presStyleCnt="0"/>
      <dgm:spPr/>
    </dgm:pt>
    <dgm:pt modelId="{5EB3EF37-9C2B-4E93-84FE-CEBEEEDDE37D}" type="pres">
      <dgm:prSet presAssocID="{59FCA3C9-6DB4-4749-8DE7-27B1344DF0DB}" presName="conn2-1" presStyleLbl="parChTrans1D3" presStyleIdx="1" presStyleCnt="2"/>
      <dgm:spPr/>
      <dgm:t>
        <a:bodyPr/>
        <a:lstStyle/>
        <a:p>
          <a:endParaRPr lang="zh-CN" altLang="en-US"/>
        </a:p>
      </dgm:t>
    </dgm:pt>
    <dgm:pt modelId="{3A91689F-1B5A-4CDF-B48D-B003C43612CE}" type="pres">
      <dgm:prSet presAssocID="{59FCA3C9-6DB4-4749-8DE7-27B1344DF0DB}" presName="connTx" presStyleLbl="parChTrans1D3" presStyleIdx="1" presStyleCnt="2"/>
      <dgm:spPr/>
      <dgm:t>
        <a:bodyPr/>
        <a:lstStyle/>
        <a:p>
          <a:endParaRPr lang="zh-CN" altLang="en-US"/>
        </a:p>
      </dgm:t>
    </dgm:pt>
    <dgm:pt modelId="{076E8BE2-E058-4F8A-A3DB-5E512090E3FE}" type="pres">
      <dgm:prSet presAssocID="{A9272E74-65EB-4F0F-A81E-49D9CF73FB35}" presName="root2" presStyleCnt="0"/>
      <dgm:spPr/>
    </dgm:pt>
    <dgm:pt modelId="{E3028545-8EDB-44C3-A09D-E60E1D95236F}" type="pres">
      <dgm:prSet presAssocID="{A9272E74-65EB-4F0F-A81E-49D9CF73FB35}" presName="LevelTwoTextNode" presStyleLbl="node3" presStyleIdx="1" presStyleCnt="2" custScaleX="2243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833F18F-A97C-4E46-953A-696B10534796}" type="pres">
      <dgm:prSet presAssocID="{A9272E74-65EB-4F0F-A81E-49D9CF73FB35}" presName="level3hierChild" presStyleCnt="0"/>
      <dgm:spPr/>
    </dgm:pt>
  </dgm:ptLst>
  <dgm:cxnLst>
    <dgm:cxn modelId="{731BF91C-8104-4E7F-AF70-ABB1561F1127}" type="presOf" srcId="{07B71FCB-1BF4-41B4-A34C-1B39C613AC22}" destId="{2D7159B2-8CAD-4FC3-8487-24B3DDEE6BCF}" srcOrd="1" destOrd="0" presId="urn:microsoft.com/office/officeart/2005/8/layout/hierarchy2"/>
    <dgm:cxn modelId="{A7682032-49BD-46EC-BFCE-A2C6A3DBB289}" type="presOf" srcId="{3BACC84B-E4C6-422A-8719-A9C0CF449556}" destId="{F23302F5-76BF-4084-A88C-BAFA314969FD}" srcOrd="0" destOrd="0" presId="urn:microsoft.com/office/officeart/2005/8/layout/hierarchy2"/>
    <dgm:cxn modelId="{1936259E-358B-4A1D-8667-40C2195D65FD}" type="presOf" srcId="{6983B7AA-18B6-4564-BCE4-A1259DB9968E}" destId="{3DA93F57-1C37-4520-AA84-EC3D1DA189A2}" srcOrd="0" destOrd="0" presId="urn:microsoft.com/office/officeart/2005/8/layout/hierarchy2"/>
    <dgm:cxn modelId="{57D46037-FA55-4E8C-B79B-24DD764EBCE3}" srcId="{3BACC84B-E4C6-422A-8719-A9C0CF449556}" destId="{4E137230-29D8-4696-960F-407E9915844E}" srcOrd="0" destOrd="0" parTransId="{E81187DA-1D81-41DF-8A4B-11A2A3A02C5A}" sibTransId="{9313F4F4-499C-4504-828C-67B757456AE8}"/>
    <dgm:cxn modelId="{C7B244D6-6750-4BE3-A0F5-AA1985161F19}" type="presOf" srcId="{A9272E74-65EB-4F0F-A81E-49D9CF73FB35}" destId="{E3028545-8EDB-44C3-A09D-E60E1D95236F}" srcOrd="0" destOrd="0" presId="urn:microsoft.com/office/officeart/2005/8/layout/hierarchy2"/>
    <dgm:cxn modelId="{183A5945-23AC-4B5D-9FB0-C734320386D9}" srcId="{4E137230-29D8-4696-960F-407E9915844E}" destId="{F5E115AF-8EBB-4AD2-9531-09F5D2CBF3F8}" srcOrd="1" destOrd="0" parTransId="{19920A0C-90E1-44A6-8133-1F535FA4752E}" sibTransId="{D39B6152-AA1F-4347-82D6-0131CE666FF3}"/>
    <dgm:cxn modelId="{E3061485-FE59-4BBE-9D6C-F3F148AFA9F1}" type="presOf" srcId="{07B71FCB-1BF4-41B4-A34C-1B39C613AC22}" destId="{8B6B7775-111A-42AB-A967-D2365BF01735}" srcOrd="0" destOrd="0" presId="urn:microsoft.com/office/officeart/2005/8/layout/hierarchy2"/>
    <dgm:cxn modelId="{8241317E-4A89-4F57-BA1F-13B3B7800B63}" type="presOf" srcId="{9A3A70B0-ADA1-4356-B5C7-6D63D2381672}" destId="{45AEE958-FF98-4A82-A4F8-C1EA2A0124C6}" srcOrd="0" destOrd="0" presId="urn:microsoft.com/office/officeart/2005/8/layout/hierarchy2"/>
    <dgm:cxn modelId="{46A51DC4-962E-4977-8D4E-160BC355C7F3}" srcId="{4E137230-29D8-4696-960F-407E9915844E}" destId="{9A3A70B0-ADA1-4356-B5C7-6D63D2381672}" srcOrd="0" destOrd="0" parTransId="{07B71FCB-1BF4-41B4-A34C-1B39C613AC22}" sibTransId="{533970FD-AE48-4277-AB24-715C638CA006}"/>
    <dgm:cxn modelId="{D224DE19-8E1B-4B0C-9156-F0D22D6F4ED9}" type="presOf" srcId="{59FCA3C9-6DB4-4749-8DE7-27B1344DF0DB}" destId="{3A91689F-1B5A-4CDF-B48D-B003C43612CE}" srcOrd="1" destOrd="0" presId="urn:microsoft.com/office/officeart/2005/8/layout/hierarchy2"/>
    <dgm:cxn modelId="{E981CE96-9CA0-4F3C-8004-6CC78BE554E6}" type="presOf" srcId="{F5E115AF-8EBB-4AD2-9531-09F5D2CBF3F8}" destId="{2DC62F01-A027-4CD3-B2C6-4A47B28BA164}" srcOrd="0" destOrd="0" presId="urn:microsoft.com/office/officeart/2005/8/layout/hierarchy2"/>
    <dgm:cxn modelId="{3D9B86CC-037E-4F7F-8172-4C0C7FC9F26F}" type="presOf" srcId="{19920A0C-90E1-44A6-8133-1F535FA4752E}" destId="{07EB5CC9-0479-44CB-ACC4-BD613E53BD74}" srcOrd="1" destOrd="0" presId="urn:microsoft.com/office/officeart/2005/8/layout/hierarchy2"/>
    <dgm:cxn modelId="{D969A5A6-E0A6-439A-B9AA-CFF0ABEA93AB}" type="presOf" srcId="{6983B7AA-18B6-4564-BCE4-A1259DB9968E}" destId="{70DB44B6-4F2C-4BC5-9C66-876DF2ECB7D1}" srcOrd="1" destOrd="0" presId="urn:microsoft.com/office/officeart/2005/8/layout/hierarchy2"/>
    <dgm:cxn modelId="{88EC4EA2-D05B-4D5D-A5E2-D6BB63A0C74C}" srcId="{F5E115AF-8EBB-4AD2-9531-09F5D2CBF3F8}" destId="{A9272E74-65EB-4F0F-A81E-49D9CF73FB35}" srcOrd="0" destOrd="0" parTransId="{59FCA3C9-6DB4-4749-8DE7-27B1344DF0DB}" sibTransId="{71BFE852-5183-41D6-98D7-D8A7A08E89EE}"/>
    <dgm:cxn modelId="{810A098F-9180-4D86-92CB-F9EBE6D13513}" srcId="{9A3A70B0-ADA1-4356-B5C7-6D63D2381672}" destId="{0C0FB105-B07A-4C0A-AF98-A90102D74EC4}" srcOrd="0" destOrd="0" parTransId="{6983B7AA-18B6-4564-BCE4-A1259DB9968E}" sibTransId="{B9C8A962-9A2C-440F-93A0-7859E6C85D28}"/>
    <dgm:cxn modelId="{8D58A8CB-4352-410D-80EE-32AA2EFC6C5F}" type="presOf" srcId="{4E137230-29D8-4696-960F-407E9915844E}" destId="{0485F634-7D92-4C4B-9EF5-BA84CA4F9447}" srcOrd="0" destOrd="0" presId="urn:microsoft.com/office/officeart/2005/8/layout/hierarchy2"/>
    <dgm:cxn modelId="{804B3ABE-AB48-4BE3-BBFF-26D3DEEFADBA}" type="presOf" srcId="{0C0FB105-B07A-4C0A-AF98-A90102D74EC4}" destId="{3B02F199-6A52-4025-AD2E-861AAA08AF38}" srcOrd="0" destOrd="0" presId="urn:microsoft.com/office/officeart/2005/8/layout/hierarchy2"/>
    <dgm:cxn modelId="{2F05DD94-C12F-468B-A604-909068BE3F74}" type="presOf" srcId="{19920A0C-90E1-44A6-8133-1F535FA4752E}" destId="{8B35AF6A-92C7-4B8A-94F5-917BEC506551}" srcOrd="0" destOrd="0" presId="urn:microsoft.com/office/officeart/2005/8/layout/hierarchy2"/>
    <dgm:cxn modelId="{E6B4B0B4-7CEC-4071-B468-D52AC07A7BD6}" type="presOf" srcId="{59FCA3C9-6DB4-4749-8DE7-27B1344DF0DB}" destId="{5EB3EF37-9C2B-4E93-84FE-CEBEEEDDE37D}" srcOrd="0" destOrd="0" presId="urn:microsoft.com/office/officeart/2005/8/layout/hierarchy2"/>
    <dgm:cxn modelId="{055905E9-53AD-495B-BE0E-B4A16AC362A5}" type="presParOf" srcId="{F23302F5-76BF-4084-A88C-BAFA314969FD}" destId="{163068A4-A270-4379-A003-D7CC4400AE1B}" srcOrd="0" destOrd="0" presId="urn:microsoft.com/office/officeart/2005/8/layout/hierarchy2"/>
    <dgm:cxn modelId="{51D72B5C-9057-4CB5-9346-92A5C4794B9B}" type="presParOf" srcId="{163068A4-A270-4379-A003-D7CC4400AE1B}" destId="{0485F634-7D92-4C4B-9EF5-BA84CA4F9447}" srcOrd="0" destOrd="0" presId="urn:microsoft.com/office/officeart/2005/8/layout/hierarchy2"/>
    <dgm:cxn modelId="{9CC84E01-9F69-423D-8B0E-85E85F578B22}" type="presParOf" srcId="{163068A4-A270-4379-A003-D7CC4400AE1B}" destId="{5C4952EE-A201-46F7-9575-6236587ADD0E}" srcOrd="1" destOrd="0" presId="urn:microsoft.com/office/officeart/2005/8/layout/hierarchy2"/>
    <dgm:cxn modelId="{8774F7C0-8EE4-458E-802B-D1F9911194A0}" type="presParOf" srcId="{5C4952EE-A201-46F7-9575-6236587ADD0E}" destId="{8B6B7775-111A-42AB-A967-D2365BF01735}" srcOrd="0" destOrd="0" presId="urn:microsoft.com/office/officeart/2005/8/layout/hierarchy2"/>
    <dgm:cxn modelId="{963D75FD-729A-4987-9BDD-C6B02953C881}" type="presParOf" srcId="{8B6B7775-111A-42AB-A967-D2365BF01735}" destId="{2D7159B2-8CAD-4FC3-8487-24B3DDEE6BCF}" srcOrd="0" destOrd="0" presId="urn:microsoft.com/office/officeart/2005/8/layout/hierarchy2"/>
    <dgm:cxn modelId="{241802C5-36F8-4A2F-96F7-139586BFC405}" type="presParOf" srcId="{5C4952EE-A201-46F7-9575-6236587ADD0E}" destId="{14CF7289-2AD7-49B5-BE8C-DAE39759C8E3}" srcOrd="1" destOrd="0" presId="urn:microsoft.com/office/officeart/2005/8/layout/hierarchy2"/>
    <dgm:cxn modelId="{F2221445-4E2D-488C-B860-0605DB377536}" type="presParOf" srcId="{14CF7289-2AD7-49B5-BE8C-DAE39759C8E3}" destId="{45AEE958-FF98-4A82-A4F8-C1EA2A0124C6}" srcOrd="0" destOrd="0" presId="urn:microsoft.com/office/officeart/2005/8/layout/hierarchy2"/>
    <dgm:cxn modelId="{80A142DA-404C-46EF-B156-6B89FE5C4E73}" type="presParOf" srcId="{14CF7289-2AD7-49B5-BE8C-DAE39759C8E3}" destId="{F0B2543B-4F1B-4361-AE9E-F450BBF59F16}" srcOrd="1" destOrd="0" presId="urn:microsoft.com/office/officeart/2005/8/layout/hierarchy2"/>
    <dgm:cxn modelId="{4A8E15CC-5B47-48F9-8289-0DAC3C1AF566}" type="presParOf" srcId="{F0B2543B-4F1B-4361-AE9E-F450BBF59F16}" destId="{3DA93F57-1C37-4520-AA84-EC3D1DA189A2}" srcOrd="0" destOrd="0" presId="urn:microsoft.com/office/officeart/2005/8/layout/hierarchy2"/>
    <dgm:cxn modelId="{3A95A184-CA79-490B-A3FB-B0521F9C0183}" type="presParOf" srcId="{3DA93F57-1C37-4520-AA84-EC3D1DA189A2}" destId="{70DB44B6-4F2C-4BC5-9C66-876DF2ECB7D1}" srcOrd="0" destOrd="0" presId="urn:microsoft.com/office/officeart/2005/8/layout/hierarchy2"/>
    <dgm:cxn modelId="{D85C3876-7C9E-49C6-B699-2D22E4315E68}" type="presParOf" srcId="{F0B2543B-4F1B-4361-AE9E-F450BBF59F16}" destId="{EE994D05-7418-4E66-B64A-FA20469FFB80}" srcOrd="1" destOrd="0" presId="urn:microsoft.com/office/officeart/2005/8/layout/hierarchy2"/>
    <dgm:cxn modelId="{8906A647-024D-409E-8C18-7EB2452A562F}" type="presParOf" srcId="{EE994D05-7418-4E66-B64A-FA20469FFB80}" destId="{3B02F199-6A52-4025-AD2E-861AAA08AF38}" srcOrd="0" destOrd="0" presId="urn:microsoft.com/office/officeart/2005/8/layout/hierarchy2"/>
    <dgm:cxn modelId="{2B3DECAC-E648-4488-96A4-0D8544694B37}" type="presParOf" srcId="{EE994D05-7418-4E66-B64A-FA20469FFB80}" destId="{66F9DC54-E6F1-4A9E-A37C-F0400B3AA17D}" srcOrd="1" destOrd="0" presId="urn:microsoft.com/office/officeart/2005/8/layout/hierarchy2"/>
    <dgm:cxn modelId="{10C1ED06-596E-4753-818C-5AB6ADB78618}" type="presParOf" srcId="{5C4952EE-A201-46F7-9575-6236587ADD0E}" destId="{8B35AF6A-92C7-4B8A-94F5-917BEC506551}" srcOrd="2" destOrd="0" presId="urn:microsoft.com/office/officeart/2005/8/layout/hierarchy2"/>
    <dgm:cxn modelId="{AD2D390B-A929-4F22-9D40-BBAA014D53D7}" type="presParOf" srcId="{8B35AF6A-92C7-4B8A-94F5-917BEC506551}" destId="{07EB5CC9-0479-44CB-ACC4-BD613E53BD74}" srcOrd="0" destOrd="0" presId="urn:microsoft.com/office/officeart/2005/8/layout/hierarchy2"/>
    <dgm:cxn modelId="{26509442-FAEF-47BB-80C8-A252D414721F}" type="presParOf" srcId="{5C4952EE-A201-46F7-9575-6236587ADD0E}" destId="{1AB50831-6F88-4D1D-9856-39987DAA4F1E}" srcOrd="3" destOrd="0" presId="urn:microsoft.com/office/officeart/2005/8/layout/hierarchy2"/>
    <dgm:cxn modelId="{D26B7E35-FFA0-4D57-9A0B-A94DC3085A3C}" type="presParOf" srcId="{1AB50831-6F88-4D1D-9856-39987DAA4F1E}" destId="{2DC62F01-A027-4CD3-B2C6-4A47B28BA164}" srcOrd="0" destOrd="0" presId="urn:microsoft.com/office/officeart/2005/8/layout/hierarchy2"/>
    <dgm:cxn modelId="{E0436071-AA52-4133-81E1-E2D98D6E68D8}" type="presParOf" srcId="{1AB50831-6F88-4D1D-9856-39987DAA4F1E}" destId="{82A9D19F-7400-46CA-8983-87BFC04534EC}" srcOrd="1" destOrd="0" presId="urn:microsoft.com/office/officeart/2005/8/layout/hierarchy2"/>
    <dgm:cxn modelId="{9B618D9D-A6E3-4296-9BEE-2C1C9C050927}" type="presParOf" srcId="{82A9D19F-7400-46CA-8983-87BFC04534EC}" destId="{5EB3EF37-9C2B-4E93-84FE-CEBEEEDDE37D}" srcOrd="0" destOrd="0" presId="urn:microsoft.com/office/officeart/2005/8/layout/hierarchy2"/>
    <dgm:cxn modelId="{854C7957-03F1-48D9-997D-3A9B4B3B7DB5}" type="presParOf" srcId="{5EB3EF37-9C2B-4E93-84FE-CEBEEEDDE37D}" destId="{3A91689F-1B5A-4CDF-B48D-B003C43612CE}" srcOrd="0" destOrd="0" presId="urn:microsoft.com/office/officeart/2005/8/layout/hierarchy2"/>
    <dgm:cxn modelId="{41574355-05C8-4117-8437-35F791A426C4}" type="presParOf" srcId="{82A9D19F-7400-46CA-8983-87BFC04534EC}" destId="{076E8BE2-E058-4F8A-A3DB-5E512090E3FE}" srcOrd="1" destOrd="0" presId="urn:microsoft.com/office/officeart/2005/8/layout/hierarchy2"/>
    <dgm:cxn modelId="{4D33F5B2-2A33-44F2-B43C-D9C6DA7FF71B}" type="presParOf" srcId="{076E8BE2-E058-4F8A-A3DB-5E512090E3FE}" destId="{E3028545-8EDB-44C3-A09D-E60E1D95236F}" srcOrd="0" destOrd="0" presId="urn:microsoft.com/office/officeart/2005/8/layout/hierarchy2"/>
    <dgm:cxn modelId="{A74A17B1-6B9F-49E8-98D3-7F22372DEAE7}" type="presParOf" srcId="{076E8BE2-E058-4F8A-A3DB-5E512090E3FE}" destId="{5833F18F-A97C-4E46-953A-696B1053479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5F634-7D92-4C4B-9EF5-BA84CA4F9447}">
      <dsp:nvSpPr>
        <dsp:cNvPr id="0" name=""/>
        <dsp:cNvSpPr/>
      </dsp:nvSpPr>
      <dsp:spPr>
        <a:xfrm>
          <a:off x="9802" y="1826725"/>
          <a:ext cx="1955055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眼学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38433" y="1855356"/>
        <a:ext cx="1897793" cy="920265"/>
      </dsp:txXfrm>
    </dsp:sp>
    <dsp:sp modelId="{8B6B7775-111A-42AB-A967-D2365BF01735}">
      <dsp:nvSpPr>
        <dsp:cNvPr id="0" name=""/>
        <dsp:cNvSpPr/>
      </dsp:nvSpPr>
      <dsp:spPr>
        <a:xfrm rot="18770822">
          <a:off x="1780889" y="1872308"/>
          <a:ext cx="1149959" cy="43243"/>
        </a:xfrm>
        <a:custGeom>
          <a:avLst/>
          <a:gdLst/>
          <a:ahLst/>
          <a:cxnLst/>
          <a:rect l="0" t="0" r="0" b="0"/>
          <a:pathLst>
            <a:path>
              <a:moveTo>
                <a:pt x="0" y="21621"/>
              </a:moveTo>
              <a:lnTo>
                <a:pt x="1149959" y="216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327120" y="1865181"/>
        <a:ext cx="57497" cy="57497"/>
      </dsp:txXfrm>
    </dsp:sp>
    <dsp:sp modelId="{45AEE958-FF98-4A82-A4F8-C1EA2A0124C6}">
      <dsp:nvSpPr>
        <dsp:cNvPr id="0" name=""/>
        <dsp:cNvSpPr/>
      </dsp:nvSpPr>
      <dsp:spPr>
        <a:xfrm>
          <a:off x="2746880" y="983608"/>
          <a:ext cx="1955055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书本知识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775511" y="1012239"/>
        <a:ext cx="1897793" cy="920265"/>
      </dsp:txXfrm>
    </dsp:sp>
    <dsp:sp modelId="{3DA93F57-1C37-4520-AA84-EC3D1DA189A2}">
      <dsp:nvSpPr>
        <dsp:cNvPr id="0" name=""/>
        <dsp:cNvSpPr/>
      </dsp:nvSpPr>
      <dsp:spPr>
        <a:xfrm rot="19457599">
          <a:off x="4611415" y="1169710"/>
          <a:ext cx="963063" cy="43243"/>
        </a:xfrm>
        <a:custGeom>
          <a:avLst/>
          <a:gdLst/>
          <a:ahLst/>
          <a:cxnLst/>
          <a:rect l="0" t="0" r="0" b="0"/>
          <a:pathLst>
            <a:path>
              <a:moveTo>
                <a:pt x="0" y="21621"/>
              </a:moveTo>
              <a:lnTo>
                <a:pt x="963063" y="216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068870" y="1167256"/>
        <a:ext cx="48153" cy="48153"/>
      </dsp:txXfrm>
    </dsp:sp>
    <dsp:sp modelId="{3B02F199-6A52-4025-AD2E-861AAA08AF38}">
      <dsp:nvSpPr>
        <dsp:cNvPr id="0" name=""/>
        <dsp:cNvSpPr/>
      </dsp:nvSpPr>
      <dsp:spPr>
        <a:xfrm>
          <a:off x="5483958" y="421529"/>
          <a:ext cx="4276644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阅读典籍，查考原文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512589" y="450160"/>
        <a:ext cx="4219382" cy="920265"/>
      </dsp:txXfrm>
    </dsp:sp>
    <dsp:sp modelId="{C617BB99-A6C4-4CB3-A3A4-7385299E6D7B}">
      <dsp:nvSpPr>
        <dsp:cNvPr id="0" name=""/>
        <dsp:cNvSpPr/>
      </dsp:nvSpPr>
      <dsp:spPr>
        <a:xfrm rot="2142401">
          <a:off x="4611415" y="1731789"/>
          <a:ext cx="963063" cy="43243"/>
        </a:xfrm>
        <a:custGeom>
          <a:avLst/>
          <a:gdLst/>
          <a:ahLst/>
          <a:cxnLst/>
          <a:rect l="0" t="0" r="0" b="0"/>
          <a:pathLst>
            <a:path>
              <a:moveTo>
                <a:pt x="0" y="21621"/>
              </a:moveTo>
              <a:lnTo>
                <a:pt x="963063" y="216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068870" y="1729334"/>
        <a:ext cx="48153" cy="48153"/>
      </dsp:txXfrm>
    </dsp:sp>
    <dsp:sp modelId="{43189C2C-A7AB-4F16-BF68-8991FBA55177}">
      <dsp:nvSpPr>
        <dsp:cNvPr id="0" name=""/>
        <dsp:cNvSpPr/>
      </dsp:nvSpPr>
      <dsp:spPr>
        <a:xfrm>
          <a:off x="5483958" y="1545686"/>
          <a:ext cx="4376293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不要总是道听途说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512589" y="1574317"/>
        <a:ext cx="4319031" cy="920265"/>
      </dsp:txXfrm>
    </dsp:sp>
    <dsp:sp modelId="{8B35AF6A-92C7-4B8A-94F5-917BEC506551}">
      <dsp:nvSpPr>
        <dsp:cNvPr id="0" name=""/>
        <dsp:cNvSpPr/>
      </dsp:nvSpPr>
      <dsp:spPr>
        <a:xfrm rot="2829178">
          <a:off x="1780889" y="2715426"/>
          <a:ext cx="1149959" cy="43243"/>
        </a:xfrm>
        <a:custGeom>
          <a:avLst/>
          <a:gdLst/>
          <a:ahLst/>
          <a:cxnLst/>
          <a:rect l="0" t="0" r="0" b="0"/>
          <a:pathLst>
            <a:path>
              <a:moveTo>
                <a:pt x="0" y="21621"/>
              </a:moveTo>
              <a:lnTo>
                <a:pt x="1149959" y="216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327120" y="2708299"/>
        <a:ext cx="57497" cy="57497"/>
      </dsp:txXfrm>
    </dsp:sp>
    <dsp:sp modelId="{2DC62F01-A027-4CD3-B2C6-4A47B28BA164}">
      <dsp:nvSpPr>
        <dsp:cNvPr id="0" name=""/>
        <dsp:cNvSpPr/>
      </dsp:nvSpPr>
      <dsp:spPr>
        <a:xfrm>
          <a:off x="2746880" y="2669843"/>
          <a:ext cx="1955055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实践经验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775511" y="2698474"/>
        <a:ext cx="1897793" cy="920265"/>
      </dsp:txXfrm>
    </dsp:sp>
    <dsp:sp modelId="{5EB3EF37-9C2B-4E93-84FE-CEBEEEDDE37D}">
      <dsp:nvSpPr>
        <dsp:cNvPr id="0" name=""/>
        <dsp:cNvSpPr/>
      </dsp:nvSpPr>
      <dsp:spPr>
        <a:xfrm>
          <a:off x="4701935" y="3136985"/>
          <a:ext cx="782022" cy="43243"/>
        </a:xfrm>
        <a:custGeom>
          <a:avLst/>
          <a:gdLst/>
          <a:ahLst/>
          <a:cxnLst/>
          <a:rect l="0" t="0" r="0" b="0"/>
          <a:pathLst>
            <a:path>
              <a:moveTo>
                <a:pt x="0" y="21621"/>
              </a:moveTo>
              <a:lnTo>
                <a:pt x="782022" y="216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073396" y="3139056"/>
        <a:ext cx="39101" cy="39101"/>
      </dsp:txXfrm>
    </dsp:sp>
    <dsp:sp modelId="{E3028545-8EDB-44C3-A09D-E60E1D95236F}">
      <dsp:nvSpPr>
        <dsp:cNvPr id="0" name=""/>
        <dsp:cNvSpPr/>
      </dsp:nvSpPr>
      <dsp:spPr>
        <a:xfrm>
          <a:off x="5483958" y="2669843"/>
          <a:ext cx="4385502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亲自实践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512589" y="2698474"/>
        <a:ext cx="4328240" cy="9202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5F634-7D92-4C4B-9EF5-BA84CA4F9447}">
      <dsp:nvSpPr>
        <dsp:cNvPr id="0" name=""/>
        <dsp:cNvSpPr/>
      </dsp:nvSpPr>
      <dsp:spPr>
        <a:xfrm>
          <a:off x="9802" y="1545686"/>
          <a:ext cx="1955055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内容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38433" y="1574317"/>
        <a:ext cx="1897793" cy="920265"/>
      </dsp:txXfrm>
    </dsp:sp>
    <dsp:sp modelId="{8B6B7775-111A-42AB-A967-D2365BF01735}">
      <dsp:nvSpPr>
        <dsp:cNvPr id="0" name=""/>
        <dsp:cNvSpPr/>
      </dsp:nvSpPr>
      <dsp:spPr>
        <a:xfrm rot="19457599">
          <a:off x="1874337" y="1731789"/>
          <a:ext cx="963063" cy="43243"/>
        </a:xfrm>
        <a:custGeom>
          <a:avLst/>
          <a:gdLst/>
          <a:ahLst/>
          <a:cxnLst/>
          <a:rect l="0" t="0" r="0" b="0"/>
          <a:pathLst>
            <a:path>
              <a:moveTo>
                <a:pt x="0" y="21621"/>
              </a:moveTo>
              <a:lnTo>
                <a:pt x="963063" y="216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331792" y="1729334"/>
        <a:ext cx="48153" cy="48153"/>
      </dsp:txXfrm>
    </dsp:sp>
    <dsp:sp modelId="{45AEE958-FF98-4A82-A4F8-C1EA2A0124C6}">
      <dsp:nvSpPr>
        <dsp:cNvPr id="0" name=""/>
        <dsp:cNvSpPr/>
      </dsp:nvSpPr>
      <dsp:spPr>
        <a:xfrm>
          <a:off x="2746880" y="983608"/>
          <a:ext cx="1955055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德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775511" y="1012239"/>
        <a:ext cx="1897793" cy="920265"/>
      </dsp:txXfrm>
    </dsp:sp>
    <dsp:sp modelId="{3DA93F57-1C37-4520-AA84-EC3D1DA189A2}">
      <dsp:nvSpPr>
        <dsp:cNvPr id="0" name=""/>
        <dsp:cNvSpPr/>
      </dsp:nvSpPr>
      <dsp:spPr>
        <a:xfrm>
          <a:off x="4701935" y="1450750"/>
          <a:ext cx="782022" cy="43243"/>
        </a:xfrm>
        <a:custGeom>
          <a:avLst/>
          <a:gdLst/>
          <a:ahLst/>
          <a:cxnLst/>
          <a:rect l="0" t="0" r="0" b="0"/>
          <a:pathLst>
            <a:path>
              <a:moveTo>
                <a:pt x="0" y="21621"/>
              </a:moveTo>
              <a:lnTo>
                <a:pt x="782022" y="216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073396" y="1452821"/>
        <a:ext cx="39101" cy="39101"/>
      </dsp:txXfrm>
    </dsp:sp>
    <dsp:sp modelId="{3B02F199-6A52-4025-AD2E-861AAA08AF38}">
      <dsp:nvSpPr>
        <dsp:cNvPr id="0" name=""/>
        <dsp:cNvSpPr/>
      </dsp:nvSpPr>
      <dsp:spPr>
        <a:xfrm>
          <a:off x="5483958" y="983608"/>
          <a:ext cx="4276644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儒家传统伦理道德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512589" y="1012239"/>
        <a:ext cx="4219382" cy="920265"/>
      </dsp:txXfrm>
    </dsp:sp>
    <dsp:sp modelId="{8B35AF6A-92C7-4B8A-94F5-917BEC506551}">
      <dsp:nvSpPr>
        <dsp:cNvPr id="0" name=""/>
        <dsp:cNvSpPr/>
      </dsp:nvSpPr>
      <dsp:spPr>
        <a:xfrm rot="2142401">
          <a:off x="1874337" y="2293867"/>
          <a:ext cx="963063" cy="43243"/>
        </a:xfrm>
        <a:custGeom>
          <a:avLst/>
          <a:gdLst/>
          <a:ahLst/>
          <a:cxnLst/>
          <a:rect l="0" t="0" r="0" b="0"/>
          <a:pathLst>
            <a:path>
              <a:moveTo>
                <a:pt x="0" y="21621"/>
              </a:moveTo>
              <a:lnTo>
                <a:pt x="963063" y="216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331792" y="2291413"/>
        <a:ext cx="48153" cy="48153"/>
      </dsp:txXfrm>
    </dsp:sp>
    <dsp:sp modelId="{2DC62F01-A027-4CD3-B2C6-4A47B28BA164}">
      <dsp:nvSpPr>
        <dsp:cNvPr id="0" name=""/>
        <dsp:cNvSpPr/>
      </dsp:nvSpPr>
      <dsp:spPr>
        <a:xfrm>
          <a:off x="2746880" y="2107765"/>
          <a:ext cx="1955055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艺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775511" y="2136396"/>
        <a:ext cx="1897793" cy="920265"/>
      </dsp:txXfrm>
    </dsp:sp>
    <dsp:sp modelId="{5EB3EF37-9C2B-4E93-84FE-CEBEEEDDE37D}">
      <dsp:nvSpPr>
        <dsp:cNvPr id="0" name=""/>
        <dsp:cNvSpPr/>
      </dsp:nvSpPr>
      <dsp:spPr>
        <a:xfrm>
          <a:off x="4701935" y="2574907"/>
          <a:ext cx="782022" cy="43243"/>
        </a:xfrm>
        <a:custGeom>
          <a:avLst/>
          <a:gdLst/>
          <a:ahLst/>
          <a:cxnLst/>
          <a:rect l="0" t="0" r="0" b="0"/>
          <a:pathLst>
            <a:path>
              <a:moveTo>
                <a:pt x="0" y="21621"/>
              </a:moveTo>
              <a:lnTo>
                <a:pt x="782022" y="216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073396" y="2576978"/>
        <a:ext cx="39101" cy="39101"/>
      </dsp:txXfrm>
    </dsp:sp>
    <dsp:sp modelId="{E3028545-8EDB-44C3-A09D-E60E1D95236F}">
      <dsp:nvSpPr>
        <dsp:cNvPr id="0" name=""/>
        <dsp:cNvSpPr/>
      </dsp:nvSpPr>
      <dsp:spPr>
        <a:xfrm>
          <a:off x="5483958" y="2107765"/>
          <a:ext cx="4385502" cy="977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社会生活所需技能</a:t>
          </a:r>
          <a:endParaRPr lang="zh-CN" altLang="en-US" sz="3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512589" y="2136396"/>
        <a:ext cx="4328240" cy="920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5D9D8-A163-4E48-99AA-D603FEAF699C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04228-0B38-4088-ADEF-B77B499A2C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6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04228-0B38-4088-ADEF-B77B499A2C09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11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94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99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177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AFEF4-B539-4C1B-8716-B642F9538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5184-6019-49F1-8637-CAE5463839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39A60-1688-4309-8168-730F8321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D122E1-13D3-4ACE-B9DC-07F6173A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EDC2-F484-442F-AC10-9B82CBA3DD2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山上的风景&#10;&#10;描述已自动生成">
            <a:extLst>
              <a:ext uri="{FF2B5EF4-FFF2-40B4-BE49-F238E27FC236}">
                <a16:creationId xmlns:a16="http://schemas.microsoft.com/office/drawing/2014/main" id="{04C36091-AC17-193A-A993-E1EF89B74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3680" r="13680" b="251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990600" y="1238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idx="1"/>
          </p:nvPr>
        </p:nvSpPr>
        <p:spPr>
          <a:xfrm>
            <a:off x="990600" y="1727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30000"/>
              </a:lnSpc>
              <a:buFont typeface="Arial" panose="020B0604020202020204" pitchFamily="34" charset="0"/>
              <a:buNone/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>
              <a:lnSpc>
                <a:spcPct val="130000"/>
              </a:lnSpc>
              <a:buFont typeface="Arial" panose="020B0604020202020204" pitchFamily="34" charset="0"/>
              <a:buNone/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914400" indent="0">
              <a:lnSpc>
                <a:spcPct val="130000"/>
              </a:lnSpc>
              <a:buFont typeface="Arial" panose="020B0604020202020204" pitchFamily="34" charset="0"/>
              <a:buNone/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marL="1371600" indent="0">
              <a:lnSpc>
                <a:spcPct val="130000"/>
              </a:lnSpc>
              <a:buFont typeface="Arial" panose="020B0604020202020204" pitchFamily="34" charset="0"/>
              <a:buNone/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marL="1828800" indent="0">
              <a:lnSpc>
                <a:spcPct val="130000"/>
              </a:lnSpc>
              <a:buFont typeface="Arial" panose="020B0604020202020204" pitchFamily="34" charset="0"/>
              <a:buNone/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C1ECFB-29E8-4415-B325-0E60BBF9D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28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山上的风景&#10;&#10;描述已自动生成">
            <a:extLst>
              <a:ext uri="{FF2B5EF4-FFF2-40B4-BE49-F238E27FC236}">
                <a16:creationId xmlns:a16="http://schemas.microsoft.com/office/drawing/2014/main" id="{C3A495A0-892C-0263-EE53-20319A731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80" r="13680" b="38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43592B-B6DE-5F1E-C72C-FCF51CA6B2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4807796" y="1139341"/>
            <a:ext cx="2076962" cy="380546"/>
          </a:xfrm>
          <a:prstGeom prst="rect">
            <a:avLst/>
          </a:prstGeom>
        </p:spPr>
      </p:pic>
      <p:sp>
        <p:nvSpPr>
          <p:cNvPr id="8" name="任意多边形 7">
            <a:extLst>
              <a:ext uri="{FF2B5EF4-FFF2-40B4-BE49-F238E27FC236}">
                <a16:creationId xmlns:a16="http://schemas.microsoft.com/office/drawing/2014/main" id="{88AA93FD-6857-2EEB-1D2E-3B95B4BC83BE}"/>
              </a:ext>
            </a:extLst>
          </p:cNvPr>
          <p:cNvSpPr/>
          <p:nvPr userDrawn="1"/>
        </p:nvSpPr>
        <p:spPr>
          <a:xfrm flipH="1">
            <a:off x="7028798" y="371612"/>
            <a:ext cx="274619" cy="117321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4924" cap="flat">
            <a:solidFill>
              <a:schemeClr val="accent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任意多边形 8">
            <a:extLst>
              <a:ext uri="{FF2B5EF4-FFF2-40B4-BE49-F238E27FC236}">
                <a16:creationId xmlns:a16="http://schemas.microsoft.com/office/drawing/2014/main" id="{4CE361AB-7F8E-B7C8-1E18-C4FD3825E7AF}"/>
              </a:ext>
            </a:extLst>
          </p:cNvPr>
          <p:cNvSpPr/>
          <p:nvPr userDrawn="1"/>
        </p:nvSpPr>
        <p:spPr>
          <a:xfrm flipH="1">
            <a:off x="6957775" y="666313"/>
            <a:ext cx="142046" cy="97575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accent1"/>
          </a:solidFill>
          <a:ln w="24924" cap="flat">
            <a:solidFill>
              <a:schemeClr val="accent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C33003-DA52-CFBB-557A-71E75A66F0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4734778" y="1071834"/>
            <a:ext cx="825266" cy="380546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2F5F2A-81B6-0AE6-2BE9-46A726B2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5184-6019-49F1-8637-CAE5463839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176C70-E552-12FD-D85D-23D53318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167135-DD27-F390-A6C6-3C377842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EDC2-F484-442F-AC10-9B82CBA3DD2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299998D-1DD0-05FD-0913-70C9B8140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41770"/>
          <a:stretch/>
        </p:blipFill>
        <p:spPr>
          <a:xfrm flipV="1">
            <a:off x="0" y="4955306"/>
            <a:ext cx="1623456" cy="5108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82B923-962D-3648-9D37-3F426FC08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alphaModFix amt="44000"/>
          </a:blip>
          <a:srcRect l="41770"/>
          <a:stretch/>
        </p:blipFill>
        <p:spPr>
          <a:xfrm flipH="1" flipV="1">
            <a:off x="8642160" y="1769247"/>
            <a:ext cx="3549840" cy="1116956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ctrTitle"/>
          </p:nvPr>
        </p:nvSpPr>
        <p:spPr>
          <a:xfrm>
            <a:off x="1676400" y="1274763"/>
            <a:ext cx="9144000" cy="2387600"/>
          </a:xfrm>
        </p:spPr>
        <p:txBody>
          <a:bodyPr anchor="b"/>
          <a:lstStyle>
            <a:lvl1pPr algn="ctr">
              <a:defRPr sz="60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1676400" y="3754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单击以编辑母版副标题样式</a:t>
            </a:r>
            <a:endParaRPr lang="zh-CN" altLang="en-US" dirty="0"/>
          </a:p>
        </p:txBody>
      </p:sp>
      <p:sp>
        <p:nvSpPr>
          <p:cNvPr id="15" name="日期占位符 3"/>
          <p:cNvSpPr txBox="1">
            <a:spLocks/>
          </p:cNvSpPr>
          <p:nvPr userDrawn="1"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6CC1EE-5A3F-4E4D-8B48-D53256A9A4C3}" type="datetimeFigureOut">
              <a:rPr lang="zh-CN" altLang="en-US" smtClean="0"/>
              <a:pPr/>
              <a:t>2022/12/22</a:t>
            </a:fld>
            <a:endParaRPr lang="zh-CN" altLang="en-US"/>
          </a:p>
        </p:txBody>
      </p:sp>
      <p:sp>
        <p:nvSpPr>
          <p:cNvPr id="16" name="灯片编号占位符 5"/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C1ECFB-29E8-4415-B325-0E60BBF9D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662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BC87B49-70A7-2B49-F023-DDF5580F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5184-6019-49F1-8637-CAE54638397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B427DA-A846-1D48-DE82-38BEB6B9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91D07E6-81D0-6D6E-DC93-72F8BCEC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EDC2-F484-442F-AC10-9B82CBA3DD2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山上的风景&#10;&#10;描述已自动生成">
            <a:extLst>
              <a:ext uri="{FF2B5EF4-FFF2-40B4-BE49-F238E27FC236}">
                <a16:creationId xmlns:a16="http://schemas.microsoft.com/office/drawing/2014/main" id="{CABBCA22-0FED-56CD-5612-EA25A4215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5611" r="13680" b="331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096055-92AF-F191-F6DB-2D13913D8A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4917812" y="3288637"/>
            <a:ext cx="4189084" cy="7675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A390888-6360-600A-ECA8-8B233A091BC9}"/>
              </a:ext>
            </a:extLst>
          </p:cNvPr>
          <p:cNvSpPr/>
          <p:nvPr userDrawn="1"/>
        </p:nvSpPr>
        <p:spPr>
          <a:xfrm>
            <a:off x="-121575" y="1028700"/>
            <a:ext cx="3497129" cy="1502473"/>
          </a:xfrm>
          <a:prstGeom prst="rect">
            <a:avLst/>
          </a:prstGeom>
          <a:blipFill dpi="0" rotWithShape="1">
            <a:blip r:embed="rId5">
              <a:alphaModFix amt="47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798524B-20C0-0AD8-1730-5B656459A34C}"/>
              </a:ext>
            </a:extLst>
          </p:cNvPr>
          <p:cNvSpPr/>
          <p:nvPr userDrawn="1"/>
        </p:nvSpPr>
        <p:spPr>
          <a:xfrm flipH="1">
            <a:off x="8850084" y="2329102"/>
            <a:ext cx="3497129" cy="1502473"/>
          </a:xfrm>
          <a:prstGeom prst="rect">
            <a:avLst/>
          </a:prstGeom>
          <a:blipFill dpi="0" rotWithShape="1">
            <a:blip r:embed="rId5">
              <a:alphaModFix amt="47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>
            <a:extLst>
              <a:ext uri="{FF2B5EF4-FFF2-40B4-BE49-F238E27FC236}">
                <a16:creationId xmlns:a16="http://schemas.microsoft.com/office/drawing/2014/main" id="{A4BB6A94-2719-7161-A874-B9F656D0D377}"/>
              </a:ext>
            </a:extLst>
          </p:cNvPr>
          <p:cNvSpPr/>
          <p:nvPr userDrawn="1"/>
        </p:nvSpPr>
        <p:spPr>
          <a:xfrm flipH="1">
            <a:off x="2066120" y="4484548"/>
            <a:ext cx="150491" cy="63881"/>
          </a:xfrm>
          <a:custGeom>
            <a:avLst/>
            <a:gdLst>
              <a:gd name="connsiteX0" fmla="*/ 0 w 469210"/>
              <a:gd name="connsiteY0" fmla="*/ 0 h 199171"/>
              <a:gd name="connsiteX1" fmla="*/ 248831 w 469210"/>
              <a:gd name="connsiteY1" fmla="*/ 122544 h 199171"/>
              <a:gd name="connsiteX2" fmla="*/ 469210 w 469210"/>
              <a:gd name="connsiteY2" fmla="*/ 103077 h 199171"/>
              <a:gd name="connsiteX3" fmla="*/ 332191 w 469210"/>
              <a:gd name="connsiteY3" fmla="*/ 140514 h 199171"/>
              <a:gd name="connsiteX4" fmla="*/ 74624 w 469210"/>
              <a:gd name="connsiteY4" fmla="*/ 160230 h 199171"/>
              <a:gd name="connsiteX5" fmla="*/ 174207 w 469210"/>
              <a:gd name="connsiteY5" fmla="*/ 140014 h 199171"/>
              <a:gd name="connsiteX6" fmla="*/ 0 w 469210"/>
              <a:gd name="connsiteY6" fmla="*/ 0 h 1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10" h="199171">
                <a:moveTo>
                  <a:pt x="0" y="0"/>
                </a:moveTo>
                <a:cubicBezTo>
                  <a:pt x="89350" y="25207"/>
                  <a:pt x="176703" y="62894"/>
                  <a:pt x="248831" y="122544"/>
                </a:cubicBezTo>
                <a:cubicBezTo>
                  <a:pt x="319962" y="98334"/>
                  <a:pt x="395085" y="99333"/>
                  <a:pt x="469210" y="103077"/>
                </a:cubicBezTo>
                <a:cubicBezTo>
                  <a:pt x="432023" y="141262"/>
                  <a:pt x="380610" y="138267"/>
                  <a:pt x="332191" y="140514"/>
                </a:cubicBezTo>
                <a:cubicBezTo>
                  <a:pt x="273040" y="228865"/>
                  <a:pt x="154490" y="201910"/>
                  <a:pt x="74624" y="160230"/>
                </a:cubicBezTo>
                <a:cubicBezTo>
                  <a:pt x="99582" y="155239"/>
                  <a:pt x="149498" y="145006"/>
                  <a:pt x="174207" y="140014"/>
                </a:cubicBezTo>
                <a:cubicBezTo>
                  <a:pt x="128534" y="77869"/>
                  <a:pt x="44425" y="6389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任意多边形 10">
            <a:extLst>
              <a:ext uri="{FF2B5EF4-FFF2-40B4-BE49-F238E27FC236}">
                <a16:creationId xmlns:a16="http://schemas.microsoft.com/office/drawing/2014/main" id="{E026160A-4B27-059B-FE6B-A4DCFDEFEE4F}"/>
              </a:ext>
            </a:extLst>
          </p:cNvPr>
          <p:cNvSpPr/>
          <p:nvPr userDrawn="1"/>
        </p:nvSpPr>
        <p:spPr>
          <a:xfrm flipH="1">
            <a:off x="2485000" y="4452197"/>
            <a:ext cx="150491" cy="64292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任意多边形 11">
            <a:extLst>
              <a:ext uri="{FF2B5EF4-FFF2-40B4-BE49-F238E27FC236}">
                <a16:creationId xmlns:a16="http://schemas.microsoft.com/office/drawing/2014/main" id="{3CD13292-8D87-5441-40AF-2813AB36FEB5}"/>
              </a:ext>
            </a:extLst>
          </p:cNvPr>
          <p:cNvSpPr/>
          <p:nvPr userDrawn="1"/>
        </p:nvSpPr>
        <p:spPr>
          <a:xfrm flipH="1">
            <a:off x="1646667" y="4284778"/>
            <a:ext cx="151063" cy="64560"/>
          </a:xfrm>
          <a:custGeom>
            <a:avLst/>
            <a:gdLst>
              <a:gd name="connsiteX0" fmla="*/ 0 w 471207"/>
              <a:gd name="connsiteY0" fmla="*/ 0 h 201379"/>
              <a:gd name="connsiteX1" fmla="*/ 251577 w 471207"/>
              <a:gd name="connsiteY1" fmla="*/ 123792 h 201379"/>
              <a:gd name="connsiteX2" fmla="*/ 471207 w 471207"/>
              <a:gd name="connsiteY2" fmla="*/ 110314 h 201379"/>
              <a:gd name="connsiteX3" fmla="*/ 337682 w 471207"/>
              <a:gd name="connsiteY3" fmla="*/ 146753 h 201379"/>
              <a:gd name="connsiteX4" fmla="*/ 72628 w 471207"/>
              <a:gd name="connsiteY4" fmla="*/ 169715 h 201379"/>
              <a:gd name="connsiteX5" fmla="*/ 173209 w 471207"/>
              <a:gd name="connsiteY5" fmla="*/ 134773 h 201379"/>
              <a:gd name="connsiteX6" fmla="*/ 0 w 471207"/>
              <a:gd name="connsiteY6" fmla="*/ 0 h 20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207" h="201379">
                <a:moveTo>
                  <a:pt x="0" y="0"/>
                </a:moveTo>
                <a:cubicBezTo>
                  <a:pt x="88851" y="29950"/>
                  <a:pt x="173458" y="71630"/>
                  <a:pt x="251577" y="123792"/>
                </a:cubicBezTo>
                <a:cubicBezTo>
                  <a:pt x="321959" y="97586"/>
                  <a:pt x="397831" y="100331"/>
                  <a:pt x="471207" y="110314"/>
                </a:cubicBezTo>
                <a:cubicBezTo>
                  <a:pt x="432273" y="139266"/>
                  <a:pt x="383604" y="141013"/>
                  <a:pt x="337682" y="146753"/>
                </a:cubicBezTo>
                <a:cubicBezTo>
                  <a:pt x="268299" y="227118"/>
                  <a:pt x="159232" y="204406"/>
                  <a:pt x="72628" y="169715"/>
                </a:cubicBezTo>
                <a:cubicBezTo>
                  <a:pt x="97836" y="160979"/>
                  <a:pt x="148251" y="143509"/>
                  <a:pt x="173209" y="134773"/>
                </a:cubicBezTo>
                <a:cubicBezTo>
                  <a:pt x="115805" y="89350"/>
                  <a:pt x="42928" y="6189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任意多边形 12">
            <a:extLst>
              <a:ext uri="{FF2B5EF4-FFF2-40B4-BE49-F238E27FC236}">
                <a16:creationId xmlns:a16="http://schemas.microsoft.com/office/drawing/2014/main" id="{C866E214-A342-E5C2-E34B-0BFE185F992B}"/>
              </a:ext>
            </a:extLst>
          </p:cNvPr>
          <p:cNvSpPr/>
          <p:nvPr userDrawn="1"/>
        </p:nvSpPr>
        <p:spPr>
          <a:xfrm flipH="1">
            <a:off x="3250113" y="4056171"/>
            <a:ext cx="284845" cy="135672"/>
          </a:xfrm>
          <a:custGeom>
            <a:avLst/>
            <a:gdLst>
              <a:gd name="connsiteX0" fmla="*/ 0 w 535349"/>
              <a:gd name="connsiteY0" fmla="*/ 0 h 254988"/>
              <a:gd name="connsiteX1" fmla="*/ 316967 w 535349"/>
              <a:gd name="connsiteY1" fmla="*/ 166720 h 254988"/>
              <a:gd name="connsiteX2" fmla="*/ 525116 w 535349"/>
              <a:gd name="connsiteY2" fmla="*/ 146753 h 254988"/>
              <a:gd name="connsiteX3" fmla="*/ 535349 w 535349"/>
              <a:gd name="connsiteY3" fmla="*/ 174456 h 254988"/>
              <a:gd name="connsiteX4" fmla="*/ 394586 w 535349"/>
              <a:gd name="connsiteY4" fmla="*/ 178699 h 254988"/>
              <a:gd name="connsiteX5" fmla="*/ 409062 w 535349"/>
              <a:gd name="connsiteY5" fmla="*/ 222126 h 254988"/>
              <a:gd name="connsiteX6" fmla="*/ 90098 w 535349"/>
              <a:gd name="connsiteY6" fmla="*/ 215637 h 254988"/>
              <a:gd name="connsiteX7" fmla="*/ 200662 w 535349"/>
              <a:gd name="connsiteY7" fmla="*/ 199165 h 254988"/>
              <a:gd name="connsiteX8" fmla="*/ 0 w 535349"/>
              <a:gd name="connsiteY8" fmla="*/ 0 h 25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49" h="254988">
                <a:moveTo>
                  <a:pt x="0" y="0"/>
                </a:moveTo>
                <a:cubicBezTo>
                  <a:pt x="102577" y="62645"/>
                  <a:pt x="228366" y="81862"/>
                  <a:pt x="316967" y="166720"/>
                </a:cubicBezTo>
                <a:cubicBezTo>
                  <a:pt x="380360" y="130281"/>
                  <a:pt x="455234" y="130281"/>
                  <a:pt x="525116" y="146753"/>
                </a:cubicBezTo>
                <a:cubicBezTo>
                  <a:pt x="527612" y="153492"/>
                  <a:pt x="532853" y="167468"/>
                  <a:pt x="535349" y="174456"/>
                </a:cubicBezTo>
                <a:cubicBezTo>
                  <a:pt x="488677" y="181195"/>
                  <a:pt x="441257" y="178699"/>
                  <a:pt x="394586" y="178699"/>
                </a:cubicBezTo>
                <a:cubicBezTo>
                  <a:pt x="398080" y="189431"/>
                  <a:pt x="405318" y="211145"/>
                  <a:pt x="409062" y="222126"/>
                </a:cubicBezTo>
                <a:cubicBezTo>
                  <a:pt x="306983" y="277284"/>
                  <a:pt x="193175" y="254572"/>
                  <a:pt x="90098" y="215637"/>
                </a:cubicBezTo>
                <a:cubicBezTo>
                  <a:pt x="126287" y="207401"/>
                  <a:pt x="163225" y="201661"/>
                  <a:pt x="200662" y="199165"/>
                </a:cubicBezTo>
                <a:cubicBezTo>
                  <a:pt x="188183" y="89599"/>
                  <a:pt x="35440" y="9883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任意多边形 13">
            <a:extLst>
              <a:ext uri="{FF2B5EF4-FFF2-40B4-BE49-F238E27FC236}">
                <a16:creationId xmlns:a16="http://schemas.microsoft.com/office/drawing/2014/main" id="{9CD70FBC-E7F5-C86A-3DFF-C429E6AC6B37}"/>
              </a:ext>
            </a:extLst>
          </p:cNvPr>
          <p:cNvSpPr/>
          <p:nvPr userDrawn="1"/>
        </p:nvSpPr>
        <p:spPr>
          <a:xfrm flipH="1">
            <a:off x="2903882" y="4696013"/>
            <a:ext cx="77841" cy="53471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accent1"/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任意多边形 14">
            <a:extLst>
              <a:ext uri="{FF2B5EF4-FFF2-40B4-BE49-F238E27FC236}">
                <a16:creationId xmlns:a16="http://schemas.microsoft.com/office/drawing/2014/main" id="{06966AEC-75A7-55F7-5EF1-C1B30A22A3ED}"/>
              </a:ext>
            </a:extLst>
          </p:cNvPr>
          <p:cNvSpPr/>
          <p:nvPr userDrawn="1"/>
        </p:nvSpPr>
        <p:spPr>
          <a:xfrm flipH="1">
            <a:off x="506856" y="4201349"/>
            <a:ext cx="105735" cy="45928"/>
          </a:xfrm>
          <a:custGeom>
            <a:avLst/>
            <a:gdLst>
              <a:gd name="connsiteX0" fmla="*/ 0 w 407813"/>
              <a:gd name="connsiteY0" fmla="*/ 30948 h 177142"/>
              <a:gd name="connsiteX1" fmla="*/ 11980 w 407813"/>
              <a:gd name="connsiteY1" fmla="*/ 0 h 177142"/>
              <a:gd name="connsiteX2" fmla="*/ 215138 w 407813"/>
              <a:gd name="connsiteY2" fmla="*/ 106820 h 177142"/>
              <a:gd name="connsiteX3" fmla="*/ 407814 w 407813"/>
              <a:gd name="connsiteY3" fmla="*/ 98834 h 177142"/>
              <a:gd name="connsiteX4" fmla="*/ 287516 w 407813"/>
              <a:gd name="connsiteY4" fmla="*/ 136021 h 177142"/>
              <a:gd name="connsiteX5" fmla="*/ 49916 w 407813"/>
              <a:gd name="connsiteY5" fmla="*/ 153242 h 177142"/>
              <a:gd name="connsiteX6" fmla="*/ 140763 w 407813"/>
              <a:gd name="connsiteY6" fmla="*/ 120048 h 177142"/>
              <a:gd name="connsiteX7" fmla="*/ 0 w 407813"/>
              <a:gd name="connsiteY7" fmla="*/ 30948 h 1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813" h="177142">
                <a:moveTo>
                  <a:pt x="0" y="30948"/>
                </a:moveTo>
                <a:cubicBezTo>
                  <a:pt x="2995" y="23211"/>
                  <a:pt x="8985" y="7737"/>
                  <a:pt x="11980" y="0"/>
                </a:cubicBezTo>
                <a:cubicBezTo>
                  <a:pt x="80864" y="33194"/>
                  <a:pt x="149998" y="66139"/>
                  <a:pt x="215138" y="106820"/>
                </a:cubicBezTo>
                <a:cubicBezTo>
                  <a:pt x="277783" y="88601"/>
                  <a:pt x="343672" y="84608"/>
                  <a:pt x="407814" y="98834"/>
                </a:cubicBezTo>
                <a:cubicBezTo>
                  <a:pt x="369628" y="116803"/>
                  <a:pt x="328697" y="127785"/>
                  <a:pt x="287516" y="136021"/>
                </a:cubicBezTo>
                <a:cubicBezTo>
                  <a:pt x="221378" y="201910"/>
                  <a:pt x="128534" y="173708"/>
                  <a:pt x="49916" y="153242"/>
                </a:cubicBezTo>
                <a:cubicBezTo>
                  <a:pt x="80115" y="142011"/>
                  <a:pt x="110564" y="131030"/>
                  <a:pt x="140763" y="120048"/>
                </a:cubicBezTo>
                <a:cubicBezTo>
                  <a:pt x="97586" y="84857"/>
                  <a:pt x="48668" y="57653"/>
                  <a:pt x="0" y="30948"/>
                </a:cubicBezTo>
                <a:close/>
              </a:path>
            </a:pathLst>
          </a:custGeom>
          <a:solidFill>
            <a:schemeClr val="accent1"/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任意多边形 15">
            <a:extLst>
              <a:ext uri="{FF2B5EF4-FFF2-40B4-BE49-F238E27FC236}">
                <a16:creationId xmlns:a16="http://schemas.microsoft.com/office/drawing/2014/main" id="{DA65354C-AE29-15DB-233D-F1E31C03F17F}"/>
              </a:ext>
            </a:extLst>
          </p:cNvPr>
          <p:cNvSpPr/>
          <p:nvPr userDrawn="1"/>
        </p:nvSpPr>
        <p:spPr>
          <a:xfrm flipH="1">
            <a:off x="3803347" y="4111735"/>
            <a:ext cx="200837" cy="88732"/>
          </a:xfrm>
          <a:custGeom>
            <a:avLst/>
            <a:gdLst>
              <a:gd name="connsiteX0" fmla="*/ 0 w 477446"/>
              <a:gd name="connsiteY0" fmla="*/ 0 h 210941"/>
              <a:gd name="connsiteX1" fmla="*/ 263557 w 477446"/>
              <a:gd name="connsiteY1" fmla="*/ 126038 h 210941"/>
              <a:gd name="connsiteX2" fmla="*/ 477446 w 477446"/>
              <a:gd name="connsiteY2" fmla="*/ 116803 h 210941"/>
              <a:gd name="connsiteX3" fmla="*/ 301992 w 477446"/>
              <a:gd name="connsiteY3" fmla="*/ 187684 h 210941"/>
              <a:gd name="connsiteX4" fmla="*/ 76621 w 477446"/>
              <a:gd name="connsiteY4" fmla="*/ 174456 h 210941"/>
              <a:gd name="connsiteX5" fmla="*/ 177202 w 477446"/>
              <a:gd name="connsiteY5" fmla="*/ 148500 h 210941"/>
              <a:gd name="connsiteX6" fmla="*/ 0 w 477446"/>
              <a:gd name="connsiteY6" fmla="*/ 0 h 21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446" h="210941">
                <a:moveTo>
                  <a:pt x="0" y="0"/>
                </a:moveTo>
                <a:cubicBezTo>
                  <a:pt x="89849" y="37437"/>
                  <a:pt x="180197" y="75124"/>
                  <a:pt x="263557" y="126038"/>
                </a:cubicBezTo>
                <a:cubicBezTo>
                  <a:pt x="334188" y="113309"/>
                  <a:pt x="406067" y="105572"/>
                  <a:pt x="477446" y="116803"/>
                </a:cubicBezTo>
                <a:cubicBezTo>
                  <a:pt x="426283" y="157485"/>
                  <a:pt x="354653" y="148999"/>
                  <a:pt x="301992" y="187684"/>
                </a:cubicBezTo>
                <a:cubicBezTo>
                  <a:pt x="233357" y="235604"/>
                  <a:pt x="147502" y="198416"/>
                  <a:pt x="76621" y="174456"/>
                </a:cubicBezTo>
                <a:cubicBezTo>
                  <a:pt x="101829" y="167967"/>
                  <a:pt x="151994" y="154989"/>
                  <a:pt x="177202" y="148500"/>
                </a:cubicBezTo>
                <a:cubicBezTo>
                  <a:pt x="130530" y="84358"/>
                  <a:pt x="40432" y="7113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任意多边形 16">
            <a:extLst>
              <a:ext uri="{FF2B5EF4-FFF2-40B4-BE49-F238E27FC236}">
                <a16:creationId xmlns:a16="http://schemas.microsoft.com/office/drawing/2014/main" id="{CE278314-2917-BB43-1A5B-EB8927C54E21}"/>
              </a:ext>
            </a:extLst>
          </p:cNvPr>
          <p:cNvSpPr/>
          <p:nvPr userDrawn="1"/>
        </p:nvSpPr>
        <p:spPr>
          <a:xfrm flipH="1">
            <a:off x="1227214" y="3984041"/>
            <a:ext cx="151063" cy="63972"/>
          </a:xfrm>
          <a:custGeom>
            <a:avLst/>
            <a:gdLst>
              <a:gd name="connsiteX0" fmla="*/ 0 w 472704"/>
              <a:gd name="connsiteY0" fmla="*/ 0 h 200180"/>
              <a:gd name="connsiteX1" fmla="*/ 259064 w 472704"/>
              <a:gd name="connsiteY1" fmla="*/ 124541 h 200180"/>
              <a:gd name="connsiteX2" fmla="*/ 472705 w 472704"/>
              <a:gd name="connsiteY2" fmla="*/ 109815 h 200180"/>
              <a:gd name="connsiteX3" fmla="*/ 302741 w 472704"/>
              <a:gd name="connsiteY3" fmla="*/ 175455 h 200180"/>
              <a:gd name="connsiteX4" fmla="*/ 88102 w 472704"/>
              <a:gd name="connsiteY4" fmla="*/ 181445 h 200180"/>
              <a:gd name="connsiteX5" fmla="*/ 163974 w 472704"/>
              <a:gd name="connsiteY5" fmla="*/ 119799 h 200180"/>
              <a:gd name="connsiteX6" fmla="*/ 0 w 472704"/>
              <a:gd name="connsiteY6" fmla="*/ 0 h 20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704" h="200180">
                <a:moveTo>
                  <a:pt x="0" y="0"/>
                </a:moveTo>
                <a:cubicBezTo>
                  <a:pt x="92844" y="25707"/>
                  <a:pt x="181944" y="66388"/>
                  <a:pt x="259064" y="124541"/>
                </a:cubicBezTo>
                <a:cubicBezTo>
                  <a:pt x="327200" y="98085"/>
                  <a:pt x="401325" y="103326"/>
                  <a:pt x="472705" y="109815"/>
                </a:cubicBezTo>
                <a:cubicBezTo>
                  <a:pt x="423038" y="153492"/>
                  <a:pt x="346168" y="123043"/>
                  <a:pt x="302741" y="175455"/>
                </a:cubicBezTo>
                <a:cubicBezTo>
                  <a:pt x="242841" y="228865"/>
                  <a:pt x="157984" y="178699"/>
                  <a:pt x="88102" y="181445"/>
                </a:cubicBezTo>
                <a:cubicBezTo>
                  <a:pt x="112311" y="160480"/>
                  <a:pt x="158483" y="157236"/>
                  <a:pt x="163974" y="119799"/>
                </a:cubicBezTo>
                <a:cubicBezTo>
                  <a:pt x="108567" y="80614"/>
                  <a:pt x="45673" y="5141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任意多边形 17">
            <a:extLst>
              <a:ext uri="{FF2B5EF4-FFF2-40B4-BE49-F238E27FC236}">
                <a16:creationId xmlns:a16="http://schemas.microsoft.com/office/drawing/2014/main" id="{7280B5A2-43EE-66EF-29C0-1431DDCE3DB9}"/>
              </a:ext>
            </a:extLst>
          </p:cNvPr>
          <p:cNvSpPr/>
          <p:nvPr userDrawn="1"/>
        </p:nvSpPr>
        <p:spPr>
          <a:xfrm flipH="1">
            <a:off x="880982" y="4139856"/>
            <a:ext cx="77841" cy="54503"/>
          </a:xfrm>
          <a:custGeom>
            <a:avLst/>
            <a:gdLst>
              <a:gd name="connsiteX0" fmla="*/ 0 w 270544"/>
              <a:gd name="connsiteY0" fmla="*/ 34442 h 189431"/>
              <a:gd name="connsiteX1" fmla="*/ 185438 w 270544"/>
              <a:gd name="connsiteY1" fmla="*/ 0 h 189431"/>
              <a:gd name="connsiteX2" fmla="*/ 270545 w 270544"/>
              <a:gd name="connsiteY2" fmla="*/ 189432 h 189431"/>
              <a:gd name="connsiteX3" fmla="*/ 125289 w 270544"/>
              <a:gd name="connsiteY3" fmla="*/ 38935 h 189431"/>
              <a:gd name="connsiteX4" fmla="*/ 7987 w 270544"/>
              <a:gd name="connsiteY4" fmla="*/ 152244 h 189431"/>
              <a:gd name="connsiteX5" fmla="*/ 36439 w 270544"/>
              <a:gd name="connsiteY5" fmla="*/ 65140 h 189431"/>
              <a:gd name="connsiteX6" fmla="*/ 0 w 270544"/>
              <a:gd name="connsiteY6" fmla="*/ 34442 h 1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44" h="189431">
                <a:moveTo>
                  <a:pt x="0" y="34442"/>
                </a:moveTo>
                <a:cubicBezTo>
                  <a:pt x="61397" y="21714"/>
                  <a:pt x="122294" y="1997"/>
                  <a:pt x="185438" y="0"/>
                </a:cubicBezTo>
                <a:cubicBezTo>
                  <a:pt x="245088" y="43677"/>
                  <a:pt x="265304" y="119299"/>
                  <a:pt x="270545" y="189432"/>
                </a:cubicBezTo>
                <a:cubicBezTo>
                  <a:pt x="221877" y="139266"/>
                  <a:pt x="190679" y="71380"/>
                  <a:pt x="125289" y="38935"/>
                </a:cubicBezTo>
                <a:cubicBezTo>
                  <a:pt x="88601" y="79117"/>
                  <a:pt x="50914" y="118551"/>
                  <a:pt x="7987" y="152244"/>
                </a:cubicBezTo>
                <a:cubicBezTo>
                  <a:pt x="16971" y="122794"/>
                  <a:pt x="26456" y="93842"/>
                  <a:pt x="36439" y="65140"/>
                </a:cubicBezTo>
                <a:cubicBezTo>
                  <a:pt x="27454" y="57403"/>
                  <a:pt x="9234" y="42179"/>
                  <a:pt x="0" y="34442"/>
                </a:cubicBezTo>
                <a:close/>
              </a:path>
            </a:pathLst>
          </a:custGeom>
          <a:solidFill>
            <a:schemeClr val="accent1"/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任意多边形 18">
            <a:extLst>
              <a:ext uri="{FF2B5EF4-FFF2-40B4-BE49-F238E27FC236}">
                <a16:creationId xmlns:a16="http://schemas.microsoft.com/office/drawing/2014/main" id="{488A8B2C-D9DE-80CA-8A87-34EA1AAAA719}"/>
              </a:ext>
            </a:extLst>
          </p:cNvPr>
          <p:cNvSpPr/>
          <p:nvPr userDrawn="1"/>
        </p:nvSpPr>
        <p:spPr>
          <a:xfrm>
            <a:off x="9836152" y="659304"/>
            <a:ext cx="1682748" cy="233976"/>
          </a:xfrm>
          <a:custGeom>
            <a:avLst/>
            <a:gdLst>
              <a:gd name="connsiteX0" fmla="*/ 3890361 w 3890360"/>
              <a:gd name="connsiteY0" fmla="*/ 1593 h 540931"/>
              <a:gd name="connsiteX1" fmla="*/ 2922964 w 3890360"/>
              <a:gd name="connsiteY1" fmla="*/ 1593 h 540931"/>
              <a:gd name="connsiteX2" fmla="*/ 2783598 w 3890360"/>
              <a:gd name="connsiteY2" fmla="*/ 79479 h 540931"/>
              <a:gd name="connsiteX3" fmla="*/ 2920846 w 3890360"/>
              <a:gd name="connsiteY3" fmla="*/ 156968 h 540931"/>
              <a:gd name="connsiteX4" fmla="*/ 3487481 w 3890360"/>
              <a:gd name="connsiteY4" fmla="*/ 156968 h 540931"/>
              <a:gd name="connsiteX5" fmla="*/ 3609205 w 3890360"/>
              <a:gd name="connsiteY5" fmla="*/ 225592 h 540931"/>
              <a:gd name="connsiteX6" fmla="*/ 3491891 w 3890360"/>
              <a:gd name="connsiteY6" fmla="*/ 305286 h 540931"/>
              <a:gd name="connsiteX7" fmla="*/ 2349758 w 3890360"/>
              <a:gd name="connsiteY7" fmla="*/ 305286 h 540931"/>
              <a:gd name="connsiteX8" fmla="*/ 2247925 w 3890360"/>
              <a:gd name="connsiteY8" fmla="*/ 368750 h 540931"/>
              <a:gd name="connsiteX9" fmla="*/ 2352713 w 3890360"/>
              <a:gd name="connsiteY9" fmla="*/ 426304 h 540931"/>
              <a:gd name="connsiteX10" fmla="*/ 2703904 w 3890360"/>
              <a:gd name="connsiteY10" fmla="*/ 426304 h 540931"/>
              <a:gd name="connsiteX11" fmla="*/ 2798329 w 3890360"/>
              <a:gd name="connsiteY11" fmla="*/ 483859 h 540931"/>
              <a:gd name="connsiteX12" fmla="*/ 2706860 w 3890360"/>
              <a:gd name="connsiteY12" fmla="*/ 539913 h 540931"/>
              <a:gd name="connsiteX13" fmla="*/ 0 w 3890360"/>
              <a:gd name="connsiteY13" fmla="*/ 539913 h 540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90360" h="540931">
                <a:moveTo>
                  <a:pt x="3890361" y="1593"/>
                </a:moveTo>
                <a:lnTo>
                  <a:pt x="2922964" y="1593"/>
                </a:lnTo>
                <a:cubicBezTo>
                  <a:pt x="2922964" y="1593"/>
                  <a:pt x="2783598" y="-17900"/>
                  <a:pt x="2783598" y="79479"/>
                </a:cubicBezTo>
                <a:cubicBezTo>
                  <a:pt x="2783598" y="176858"/>
                  <a:pt x="2920846" y="156968"/>
                  <a:pt x="2920846" y="156968"/>
                </a:cubicBezTo>
                <a:lnTo>
                  <a:pt x="3487481" y="156968"/>
                </a:lnTo>
                <a:cubicBezTo>
                  <a:pt x="3487481" y="156968"/>
                  <a:pt x="3609205" y="139239"/>
                  <a:pt x="3609205" y="225592"/>
                </a:cubicBezTo>
                <a:cubicBezTo>
                  <a:pt x="3609205" y="311901"/>
                  <a:pt x="3491891" y="305286"/>
                  <a:pt x="3491891" y="305286"/>
                </a:cubicBezTo>
                <a:lnTo>
                  <a:pt x="2349758" y="305286"/>
                </a:lnTo>
                <a:cubicBezTo>
                  <a:pt x="2349758" y="305286"/>
                  <a:pt x="2247925" y="297921"/>
                  <a:pt x="2247925" y="368750"/>
                </a:cubicBezTo>
                <a:cubicBezTo>
                  <a:pt x="2247925" y="439579"/>
                  <a:pt x="2352713" y="426304"/>
                  <a:pt x="2352713" y="426304"/>
                </a:cubicBezTo>
                <a:lnTo>
                  <a:pt x="2703904" y="426304"/>
                </a:lnTo>
                <a:cubicBezTo>
                  <a:pt x="2703904" y="426304"/>
                  <a:pt x="2798329" y="414485"/>
                  <a:pt x="2798329" y="483859"/>
                </a:cubicBezTo>
                <a:cubicBezTo>
                  <a:pt x="2798329" y="553188"/>
                  <a:pt x="2706860" y="539913"/>
                  <a:pt x="2706860" y="539913"/>
                </a:cubicBezTo>
                <a:lnTo>
                  <a:pt x="0" y="539913"/>
                </a:ln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3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43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96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44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59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48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77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4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67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CC1EE-5A3F-4E4D-8B48-D53256A9A4C3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1ECFB-29E8-4415-B325-0E60BBF9D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@f_auto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8613B42-51CD-6405-1500-E343F8B8137B}"/>
              </a:ext>
            </a:extLst>
          </p:cNvPr>
          <p:cNvSpPr txBox="1"/>
          <p:nvPr/>
        </p:nvSpPr>
        <p:spPr>
          <a:xfrm>
            <a:off x="193523" y="2205103"/>
            <a:ext cx="11341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accent1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《</a:t>
            </a:r>
            <a:r>
              <a:rPr lang="zh-CN" altLang="en-US" sz="6000" dirty="0" smtClean="0">
                <a:solidFill>
                  <a:schemeClr val="accent1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颜氏家训</a:t>
            </a:r>
            <a:r>
              <a:rPr lang="en-US" altLang="zh-CN" sz="6000" dirty="0" smtClean="0">
                <a:solidFill>
                  <a:schemeClr val="accent1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》</a:t>
            </a:r>
            <a:r>
              <a:rPr lang="zh-CN" altLang="en-US" sz="6000" dirty="0" smtClean="0">
                <a:solidFill>
                  <a:schemeClr val="accent1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中的家庭教育思想</a:t>
            </a:r>
            <a:endParaRPr lang="zh-CN" altLang="en-US" sz="6000" dirty="0">
              <a:solidFill>
                <a:schemeClr val="accent1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AD11F38-275C-5677-59F9-38FBB4C8C4AF}"/>
              </a:ext>
            </a:extLst>
          </p:cNvPr>
          <p:cNvGrpSpPr/>
          <p:nvPr/>
        </p:nvGrpSpPr>
        <p:grpSpPr>
          <a:xfrm>
            <a:off x="3055244" y="3754120"/>
            <a:ext cx="6081511" cy="562261"/>
            <a:chOff x="3108585" y="3216741"/>
            <a:chExt cx="6081511" cy="562261"/>
          </a:xfrm>
        </p:grpSpPr>
        <p:sp>
          <p:nvSpPr>
            <p:cNvPr id="12" name="缺角矩形 11">
              <a:extLst>
                <a:ext uri="{FF2B5EF4-FFF2-40B4-BE49-F238E27FC236}">
                  <a16:creationId xmlns:a16="http://schemas.microsoft.com/office/drawing/2014/main" id="{0EEDED0A-646F-A110-AA69-82817A572144}"/>
                </a:ext>
              </a:extLst>
            </p:cNvPr>
            <p:cNvSpPr/>
            <p:nvPr/>
          </p:nvSpPr>
          <p:spPr>
            <a:xfrm>
              <a:off x="3108585" y="3216741"/>
              <a:ext cx="6081511" cy="562261"/>
            </a:xfrm>
            <a:prstGeom prst="plaque">
              <a:avLst>
                <a:gd name="adj" fmla="val 17324"/>
              </a:avLst>
            </a:prstGeom>
            <a:gradFill flip="none" rotWithShape="1">
              <a:gsLst>
                <a:gs pos="38900">
                  <a:schemeClr val="accent1">
                    <a:lumMod val="90000"/>
                  </a:schemeClr>
                </a:gs>
                <a:gs pos="100000">
                  <a:schemeClr val="accent2">
                    <a:lumMod val="95000"/>
                    <a:lumOff val="5000"/>
                  </a:schemeClr>
                </a:gs>
                <a:gs pos="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背景图案&#10;&#10;描述已自动生成">
              <a:extLst>
                <a:ext uri="{FF2B5EF4-FFF2-40B4-BE49-F238E27FC236}">
                  <a16:creationId xmlns:a16="http://schemas.microsoft.com/office/drawing/2014/main" id="{01AD0977-EC27-BD82-4AAF-74306D643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51" r="117" b="60261"/>
            <a:stretch>
              <a:fillRect/>
            </a:stretch>
          </p:blipFill>
          <p:spPr>
            <a:xfrm>
              <a:off x="3108585" y="3216741"/>
              <a:ext cx="6081511" cy="562261"/>
            </a:xfrm>
            <a:custGeom>
              <a:avLst/>
              <a:gdLst>
                <a:gd name="connsiteX0" fmla="*/ 97406 w 6081511"/>
                <a:gd name="connsiteY0" fmla="*/ 0 h 562261"/>
                <a:gd name="connsiteX1" fmla="*/ 5984105 w 6081511"/>
                <a:gd name="connsiteY1" fmla="*/ 0 h 562261"/>
                <a:gd name="connsiteX2" fmla="*/ 6081511 w 6081511"/>
                <a:gd name="connsiteY2" fmla="*/ 97406 h 562261"/>
                <a:gd name="connsiteX3" fmla="*/ 6081511 w 6081511"/>
                <a:gd name="connsiteY3" fmla="*/ 464855 h 562261"/>
                <a:gd name="connsiteX4" fmla="*/ 5984105 w 6081511"/>
                <a:gd name="connsiteY4" fmla="*/ 562261 h 562261"/>
                <a:gd name="connsiteX5" fmla="*/ 97406 w 6081511"/>
                <a:gd name="connsiteY5" fmla="*/ 562261 h 562261"/>
                <a:gd name="connsiteX6" fmla="*/ 0 w 6081511"/>
                <a:gd name="connsiteY6" fmla="*/ 464855 h 562261"/>
                <a:gd name="connsiteX7" fmla="*/ 0 w 6081511"/>
                <a:gd name="connsiteY7" fmla="*/ 97406 h 562261"/>
                <a:gd name="connsiteX8" fmla="*/ 97406 w 6081511"/>
                <a:gd name="connsiteY8" fmla="*/ 0 h 56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1511" h="562261">
                  <a:moveTo>
                    <a:pt x="97406" y="0"/>
                  </a:moveTo>
                  <a:lnTo>
                    <a:pt x="5984105" y="0"/>
                  </a:lnTo>
                  <a:cubicBezTo>
                    <a:pt x="5984105" y="53796"/>
                    <a:pt x="6027715" y="97406"/>
                    <a:pt x="6081511" y="97406"/>
                  </a:cubicBezTo>
                  <a:lnTo>
                    <a:pt x="6081511" y="464855"/>
                  </a:lnTo>
                  <a:cubicBezTo>
                    <a:pt x="6027715" y="464855"/>
                    <a:pt x="5984105" y="508465"/>
                    <a:pt x="5984105" y="562261"/>
                  </a:cubicBezTo>
                  <a:lnTo>
                    <a:pt x="97406" y="562261"/>
                  </a:lnTo>
                  <a:cubicBezTo>
                    <a:pt x="97406" y="508465"/>
                    <a:pt x="53796" y="464855"/>
                    <a:pt x="0" y="464855"/>
                  </a:cubicBezTo>
                  <a:lnTo>
                    <a:pt x="0" y="97406"/>
                  </a:lnTo>
                  <a:cubicBezTo>
                    <a:pt x="53796" y="97406"/>
                    <a:pt x="97406" y="53796"/>
                    <a:pt x="97406" y="0"/>
                  </a:cubicBezTo>
                  <a:close/>
                </a:path>
              </a:pathLst>
            </a:custGeom>
          </p:spPr>
        </p:pic>
        <p:sp>
          <p:nvSpPr>
            <p:cNvPr id="14" name="缺角矩形 13">
              <a:extLst>
                <a:ext uri="{FF2B5EF4-FFF2-40B4-BE49-F238E27FC236}">
                  <a16:creationId xmlns:a16="http://schemas.microsoft.com/office/drawing/2014/main" id="{80A9D11A-3900-78F0-FE03-C32B913C0A14}"/>
                </a:ext>
              </a:extLst>
            </p:cNvPr>
            <p:cNvSpPr/>
            <p:nvPr/>
          </p:nvSpPr>
          <p:spPr>
            <a:xfrm>
              <a:off x="3154575" y="3283529"/>
              <a:ext cx="5989530" cy="428684"/>
            </a:xfrm>
            <a:prstGeom prst="plaque">
              <a:avLst>
                <a:gd name="adj" fmla="val 17324"/>
              </a:avLst>
            </a:prstGeom>
            <a:noFill/>
            <a:ln w="6350">
              <a:solidFill>
                <a:schemeClr val="bg1">
                  <a:lumMod val="95000"/>
                  <a:alpha val="7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4C0A1E71-FFA0-C4CE-5A92-525BEE366853}"/>
              </a:ext>
            </a:extLst>
          </p:cNvPr>
          <p:cNvSpPr txBox="1"/>
          <p:nvPr/>
        </p:nvSpPr>
        <p:spPr>
          <a:xfrm>
            <a:off x="3399719" y="3835195"/>
            <a:ext cx="2464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国家开放大学</a:t>
            </a:r>
            <a:endParaRPr lang="en-US" altLang="zh-CN" sz="2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196691B-7C5D-6FDB-5A88-FF2C165836D1}"/>
              </a:ext>
            </a:extLst>
          </p:cNvPr>
          <p:cNvSpPr txBox="1"/>
          <p:nvPr/>
        </p:nvSpPr>
        <p:spPr>
          <a:xfrm>
            <a:off x="5675650" y="3849482"/>
            <a:ext cx="360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教育教学部      张慧睿</a:t>
            </a:r>
            <a:endParaRPr lang="en-US" altLang="zh-CN" sz="2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任意多边形 9">
            <a:extLst>
              <a:ext uri="{FF2B5EF4-FFF2-40B4-BE49-F238E27FC236}">
                <a16:creationId xmlns:a16="http://schemas.microsoft.com/office/drawing/2014/main" id="{0A2D42ED-9410-3EF1-2A2F-CF013286DAE9}"/>
              </a:ext>
            </a:extLst>
          </p:cNvPr>
          <p:cNvSpPr/>
          <p:nvPr/>
        </p:nvSpPr>
        <p:spPr>
          <a:xfrm>
            <a:off x="1617802" y="4864751"/>
            <a:ext cx="2226971" cy="235863"/>
          </a:xfrm>
          <a:custGeom>
            <a:avLst/>
            <a:gdLst>
              <a:gd name="connsiteX0" fmla="*/ 3890404 w 3890404"/>
              <a:gd name="connsiteY0" fmla="*/ 1593 h 540931"/>
              <a:gd name="connsiteX1" fmla="*/ 2922963 w 3890404"/>
              <a:gd name="connsiteY1" fmla="*/ 1593 h 540931"/>
              <a:gd name="connsiteX2" fmla="*/ 2783598 w 3890404"/>
              <a:gd name="connsiteY2" fmla="*/ 79479 h 540931"/>
              <a:gd name="connsiteX3" fmla="*/ 2920847 w 3890404"/>
              <a:gd name="connsiteY3" fmla="*/ 156968 h 540931"/>
              <a:gd name="connsiteX4" fmla="*/ 3487480 w 3890404"/>
              <a:gd name="connsiteY4" fmla="*/ 156968 h 540931"/>
              <a:gd name="connsiteX5" fmla="*/ 3609204 w 3890404"/>
              <a:gd name="connsiteY5" fmla="*/ 225592 h 540931"/>
              <a:gd name="connsiteX6" fmla="*/ 3491891 w 3890404"/>
              <a:gd name="connsiteY6" fmla="*/ 305286 h 540931"/>
              <a:gd name="connsiteX7" fmla="*/ 2349758 w 3890404"/>
              <a:gd name="connsiteY7" fmla="*/ 305286 h 540931"/>
              <a:gd name="connsiteX8" fmla="*/ 2247925 w 3890404"/>
              <a:gd name="connsiteY8" fmla="*/ 368750 h 540931"/>
              <a:gd name="connsiteX9" fmla="*/ 2352713 w 3890404"/>
              <a:gd name="connsiteY9" fmla="*/ 426304 h 540931"/>
              <a:gd name="connsiteX10" fmla="*/ 2703904 w 3890404"/>
              <a:gd name="connsiteY10" fmla="*/ 426304 h 540931"/>
              <a:gd name="connsiteX11" fmla="*/ 2798329 w 3890404"/>
              <a:gd name="connsiteY11" fmla="*/ 483859 h 540931"/>
              <a:gd name="connsiteX12" fmla="*/ 2706815 w 3890404"/>
              <a:gd name="connsiteY12" fmla="*/ 539913 h 540931"/>
              <a:gd name="connsiteX13" fmla="*/ 0 w 3890404"/>
              <a:gd name="connsiteY13" fmla="*/ 539913 h 540931"/>
              <a:gd name="connsiteX0" fmla="*/ 2625484 w 2625484"/>
              <a:gd name="connsiteY0" fmla="*/ 1593 h 540930"/>
              <a:gd name="connsiteX1" fmla="*/ 1658043 w 2625484"/>
              <a:gd name="connsiteY1" fmla="*/ 1593 h 540930"/>
              <a:gd name="connsiteX2" fmla="*/ 1518678 w 2625484"/>
              <a:gd name="connsiteY2" fmla="*/ 79479 h 540930"/>
              <a:gd name="connsiteX3" fmla="*/ 1655927 w 2625484"/>
              <a:gd name="connsiteY3" fmla="*/ 156968 h 540930"/>
              <a:gd name="connsiteX4" fmla="*/ 2222560 w 2625484"/>
              <a:gd name="connsiteY4" fmla="*/ 156968 h 540930"/>
              <a:gd name="connsiteX5" fmla="*/ 2344284 w 2625484"/>
              <a:gd name="connsiteY5" fmla="*/ 225592 h 540930"/>
              <a:gd name="connsiteX6" fmla="*/ 2226971 w 2625484"/>
              <a:gd name="connsiteY6" fmla="*/ 305286 h 540930"/>
              <a:gd name="connsiteX7" fmla="*/ 1084838 w 2625484"/>
              <a:gd name="connsiteY7" fmla="*/ 305286 h 540930"/>
              <a:gd name="connsiteX8" fmla="*/ 983005 w 2625484"/>
              <a:gd name="connsiteY8" fmla="*/ 368750 h 540930"/>
              <a:gd name="connsiteX9" fmla="*/ 1087793 w 2625484"/>
              <a:gd name="connsiteY9" fmla="*/ 426304 h 540930"/>
              <a:gd name="connsiteX10" fmla="*/ 1438984 w 2625484"/>
              <a:gd name="connsiteY10" fmla="*/ 426304 h 540930"/>
              <a:gd name="connsiteX11" fmla="*/ 1533409 w 2625484"/>
              <a:gd name="connsiteY11" fmla="*/ 483859 h 540930"/>
              <a:gd name="connsiteX12" fmla="*/ 1441895 w 2625484"/>
              <a:gd name="connsiteY12" fmla="*/ 539913 h 540930"/>
              <a:gd name="connsiteX13" fmla="*/ 0 w 2625484"/>
              <a:gd name="connsiteY13" fmla="*/ 532293 h 540930"/>
              <a:gd name="connsiteX0" fmla="*/ 2625484 w 2625484"/>
              <a:gd name="connsiteY0" fmla="*/ 1593 h 540930"/>
              <a:gd name="connsiteX1" fmla="*/ 1658043 w 2625484"/>
              <a:gd name="connsiteY1" fmla="*/ 1593 h 540930"/>
              <a:gd name="connsiteX2" fmla="*/ 1518678 w 2625484"/>
              <a:gd name="connsiteY2" fmla="*/ 79479 h 540930"/>
              <a:gd name="connsiteX3" fmla="*/ 1655927 w 2625484"/>
              <a:gd name="connsiteY3" fmla="*/ 156968 h 540930"/>
              <a:gd name="connsiteX4" fmla="*/ 2222560 w 2625484"/>
              <a:gd name="connsiteY4" fmla="*/ 156968 h 540930"/>
              <a:gd name="connsiteX5" fmla="*/ 2344284 w 2625484"/>
              <a:gd name="connsiteY5" fmla="*/ 225592 h 540930"/>
              <a:gd name="connsiteX6" fmla="*/ 2226971 w 2625484"/>
              <a:gd name="connsiteY6" fmla="*/ 305286 h 540930"/>
              <a:gd name="connsiteX7" fmla="*/ 1084838 w 2625484"/>
              <a:gd name="connsiteY7" fmla="*/ 305286 h 540930"/>
              <a:gd name="connsiteX8" fmla="*/ 983005 w 2625484"/>
              <a:gd name="connsiteY8" fmla="*/ 368750 h 540930"/>
              <a:gd name="connsiteX9" fmla="*/ 1087793 w 2625484"/>
              <a:gd name="connsiteY9" fmla="*/ 426304 h 540930"/>
              <a:gd name="connsiteX10" fmla="*/ 1438984 w 2625484"/>
              <a:gd name="connsiteY10" fmla="*/ 426304 h 540930"/>
              <a:gd name="connsiteX11" fmla="*/ 1533409 w 2625484"/>
              <a:gd name="connsiteY11" fmla="*/ 483859 h 540930"/>
              <a:gd name="connsiteX12" fmla="*/ 1441895 w 2625484"/>
              <a:gd name="connsiteY12" fmla="*/ 539913 h 540930"/>
              <a:gd name="connsiteX13" fmla="*/ 0 w 2625484"/>
              <a:gd name="connsiteY13" fmla="*/ 532293 h 540930"/>
              <a:gd name="connsiteX0" fmla="*/ 2625484 w 2625484"/>
              <a:gd name="connsiteY0" fmla="*/ 1593 h 540930"/>
              <a:gd name="connsiteX1" fmla="*/ 1658043 w 2625484"/>
              <a:gd name="connsiteY1" fmla="*/ 1593 h 540930"/>
              <a:gd name="connsiteX2" fmla="*/ 1518678 w 2625484"/>
              <a:gd name="connsiteY2" fmla="*/ 79479 h 540930"/>
              <a:gd name="connsiteX3" fmla="*/ 1655927 w 2625484"/>
              <a:gd name="connsiteY3" fmla="*/ 156968 h 540930"/>
              <a:gd name="connsiteX4" fmla="*/ 2222560 w 2625484"/>
              <a:gd name="connsiteY4" fmla="*/ 156968 h 540930"/>
              <a:gd name="connsiteX5" fmla="*/ 2344284 w 2625484"/>
              <a:gd name="connsiteY5" fmla="*/ 225592 h 540930"/>
              <a:gd name="connsiteX6" fmla="*/ 2226971 w 2625484"/>
              <a:gd name="connsiteY6" fmla="*/ 305286 h 540930"/>
              <a:gd name="connsiteX7" fmla="*/ 1084838 w 2625484"/>
              <a:gd name="connsiteY7" fmla="*/ 305286 h 540930"/>
              <a:gd name="connsiteX8" fmla="*/ 983005 w 2625484"/>
              <a:gd name="connsiteY8" fmla="*/ 368750 h 540930"/>
              <a:gd name="connsiteX9" fmla="*/ 1087793 w 2625484"/>
              <a:gd name="connsiteY9" fmla="*/ 426304 h 540930"/>
              <a:gd name="connsiteX10" fmla="*/ 1438984 w 2625484"/>
              <a:gd name="connsiteY10" fmla="*/ 426304 h 540930"/>
              <a:gd name="connsiteX11" fmla="*/ 1533409 w 2625484"/>
              <a:gd name="connsiteY11" fmla="*/ 483859 h 540930"/>
              <a:gd name="connsiteX12" fmla="*/ 1441895 w 2625484"/>
              <a:gd name="connsiteY12" fmla="*/ 539913 h 540930"/>
              <a:gd name="connsiteX13" fmla="*/ 0 w 2625484"/>
              <a:gd name="connsiteY13" fmla="*/ 539913 h 540930"/>
              <a:gd name="connsiteX0" fmla="*/ 3075064 w 3075064"/>
              <a:gd name="connsiteY0" fmla="*/ 9213 h 540930"/>
              <a:gd name="connsiteX1" fmla="*/ 1658043 w 3075064"/>
              <a:gd name="connsiteY1" fmla="*/ 1593 h 540930"/>
              <a:gd name="connsiteX2" fmla="*/ 1518678 w 3075064"/>
              <a:gd name="connsiteY2" fmla="*/ 79479 h 540930"/>
              <a:gd name="connsiteX3" fmla="*/ 1655927 w 3075064"/>
              <a:gd name="connsiteY3" fmla="*/ 156968 h 540930"/>
              <a:gd name="connsiteX4" fmla="*/ 2222560 w 3075064"/>
              <a:gd name="connsiteY4" fmla="*/ 156968 h 540930"/>
              <a:gd name="connsiteX5" fmla="*/ 2344284 w 3075064"/>
              <a:gd name="connsiteY5" fmla="*/ 225592 h 540930"/>
              <a:gd name="connsiteX6" fmla="*/ 2226971 w 3075064"/>
              <a:gd name="connsiteY6" fmla="*/ 305286 h 540930"/>
              <a:gd name="connsiteX7" fmla="*/ 1084838 w 3075064"/>
              <a:gd name="connsiteY7" fmla="*/ 305286 h 540930"/>
              <a:gd name="connsiteX8" fmla="*/ 983005 w 3075064"/>
              <a:gd name="connsiteY8" fmla="*/ 368750 h 540930"/>
              <a:gd name="connsiteX9" fmla="*/ 1087793 w 3075064"/>
              <a:gd name="connsiteY9" fmla="*/ 426304 h 540930"/>
              <a:gd name="connsiteX10" fmla="*/ 1438984 w 3075064"/>
              <a:gd name="connsiteY10" fmla="*/ 426304 h 540930"/>
              <a:gd name="connsiteX11" fmla="*/ 1533409 w 3075064"/>
              <a:gd name="connsiteY11" fmla="*/ 483859 h 540930"/>
              <a:gd name="connsiteX12" fmla="*/ 1441895 w 3075064"/>
              <a:gd name="connsiteY12" fmla="*/ 539913 h 540930"/>
              <a:gd name="connsiteX13" fmla="*/ 0 w 3075064"/>
              <a:gd name="connsiteY13" fmla="*/ 539913 h 540930"/>
              <a:gd name="connsiteX0" fmla="*/ 3075064 w 3075064"/>
              <a:gd name="connsiteY0" fmla="*/ 6832 h 540930"/>
              <a:gd name="connsiteX1" fmla="*/ 1658043 w 3075064"/>
              <a:gd name="connsiteY1" fmla="*/ 1593 h 540930"/>
              <a:gd name="connsiteX2" fmla="*/ 1518678 w 3075064"/>
              <a:gd name="connsiteY2" fmla="*/ 79479 h 540930"/>
              <a:gd name="connsiteX3" fmla="*/ 1655927 w 3075064"/>
              <a:gd name="connsiteY3" fmla="*/ 156968 h 540930"/>
              <a:gd name="connsiteX4" fmla="*/ 2222560 w 3075064"/>
              <a:gd name="connsiteY4" fmla="*/ 156968 h 540930"/>
              <a:gd name="connsiteX5" fmla="*/ 2344284 w 3075064"/>
              <a:gd name="connsiteY5" fmla="*/ 225592 h 540930"/>
              <a:gd name="connsiteX6" fmla="*/ 2226971 w 3075064"/>
              <a:gd name="connsiteY6" fmla="*/ 305286 h 540930"/>
              <a:gd name="connsiteX7" fmla="*/ 1084838 w 3075064"/>
              <a:gd name="connsiteY7" fmla="*/ 305286 h 540930"/>
              <a:gd name="connsiteX8" fmla="*/ 983005 w 3075064"/>
              <a:gd name="connsiteY8" fmla="*/ 368750 h 540930"/>
              <a:gd name="connsiteX9" fmla="*/ 1087793 w 3075064"/>
              <a:gd name="connsiteY9" fmla="*/ 426304 h 540930"/>
              <a:gd name="connsiteX10" fmla="*/ 1438984 w 3075064"/>
              <a:gd name="connsiteY10" fmla="*/ 426304 h 540930"/>
              <a:gd name="connsiteX11" fmla="*/ 1533409 w 3075064"/>
              <a:gd name="connsiteY11" fmla="*/ 483859 h 540930"/>
              <a:gd name="connsiteX12" fmla="*/ 1441895 w 3075064"/>
              <a:gd name="connsiteY12" fmla="*/ 539913 h 540930"/>
              <a:gd name="connsiteX13" fmla="*/ 0 w 3075064"/>
              <a:gd name="connsiteY13" fmla="*/ 539913 h 540930"/>
              <a:gd name="connsiteX0" fmla="*/ 1658043 w 2344284"/>
              <a:gd name="connsiteY0" fmla="*/ 1593 h 540930"/>
              <a:gd name="connsiteX1" fmla="*/ 1518678 w 2344284"/>
              <a:gd name="connsiteY1" fmla="*/ 79479 h 540930"/>
              <a:gd name="connsiteX2" fmla="*/ 1655927 w 2344284"/>
              <a:gd name="connsiteY2" fmla="*/ 156968 h 540930"/>
              <a:gd name="connsiteX3" fmla="*/ 2222560 w 2344284"/>
              <a:gd name="connsiteY3" fmla="*/ 156968 h 540930"/>
              <a:gd name="connsiteX4" fmla="*/ 2344284 w 2344284"/>
              <a:gd name="connsiteY4" fmla="*/ 225592 h 540930"/>
              <a:gd name="connsiteX5" fmla="*/ 2226971 w 2344284"/>
              <a:gd name="connsiteY5" fmla="*/ 305286 h 540930"/>
              <a:gd name="connsiteX6" fmla="*/ 1084838 w 2344284"/>
              <a:gd name="connsiteY6" fmla="*/ 305286 h 540930"/>
              <a:gd name="connsiteX7" fmla="*/ 983005 w 2344284"/>
              <a:gd name="connsiteY7" fmla="*/ 368750 h 540930"/>
              <a:gd name="connsiteX8" fmla="*/ 1087793 w 2344284"/>
              <a:gd name="connsiteY8" fmla="*/ 426304 h 540930"/>
              <a:gd name="connsiteX9" fmla="*/ 1438984 w 2344284"/>
              <a:gd name="connsiteY9" fmla="*/ 426304 h 540930"/>
              <a:gd name="connsiteX10" fmla="*/ 1533409 w 2344284"/>
              <a:gd name="connsiteY10" fmla="*/ 483859 h 540930"/>
              <a:gd name="connsiteX11" fmla="*/ 1441895 w 2344284"/>
              <a:gd name="connsiteY11" fmla="*/ 539913 h 540930"/>
              <a:gd name="connsiteX12" fmla="*/ 0 w 2344284"/>
              <a:gd name="connsiteY12" fmla="*/ 539913 h 540930"/>
              <a:gd name="connsiteX0" fmla="*/ 1518678 w 2344284"/>
              <a:gd name="connsiteY0" fmla="*/ 0 h 461451"/>
              <a:gd name="connsiteX1" fmla="*/ 1655927 w 2344284"/>
              <a:gd name="connsiteY1" fmla="*/ 77489 h 461451"/>
              <a:gd name="connsiteX2" fmla="*/ 2222560 w 2344284"/>
              <a:gd name="connsiteY2" fmla="*/ 77489 h 461451"/>
              <a:gd name="connsiteX3" fmla="*/ 2344284 w 2344284"/>
              <a:gd name="connsiteY3" fmla="*/ 146113 h 461451"/>
              <a:gd name="connsiteX4" fmla="*/ 2226971 w 2344284"/>
              <a:gd name="connsiteY4" fmla="*/ 225807 h 461451"/>
              <a:gd name="connsiteX5" fmla="*/ 1084838 w 2344284"/>
              <a:gd name="connsiteY5" fmla="*/ 225807 h 461451"/>
              <a:gd name="connsiteX6" fmla="*/ 983005 w 2344284"/>
              <a:gd name="connsiteY6" fmla="*/ 289271 h 461451"/>
              <a:gd name="connsiteX7" fmla="*/ 1087793 w 2344284"/>
              <a:gd name="connsiteY7" fmla="*/ 346825 h 461451"/>
              <a:gd name="connsiteX8" fmla="*/ 1438984 w 2344284"/>
              <a:gd name="connsiteY8" fmla="*/ 346825 h 461451"/>
              <a:gd name="connsiteX9" fmla="*/ 1533409 w 2344284"/>
              <a:gd name="connsiteY9" fmla="*/ 404380 h 461451"/>
              <a:gd name="connsiteX10" fmla="*/ 1441895 w 2344284"/>
              <a:gd name="connsiteY10" fmla="*/ 460434 h 461451"/>
              <a:gd name="connsiteX11" fmla="*/ 0 w 2344284"/>
              <a:gd name="connsiteY11" fmla="*/ 460434 h 461451"/>
              <a:gd name="connsiteX0" fmla="*/ 1655927 w 2344284"/>
              <a:gd name="connsiteY0" fmla="*/ 1503 h 385465"/>
              <a:gd name="connsiteX1" fmla="*/ 2222560 w 2344284"/>
              <a:gd name="connsiteY1" fmla="*/ 1503 h 385465"/>
              <a:gd name="connsiteX2" fmla="*/ 2344284 w 2344284"/>
              <a:gd name="connsiteY2" fmla="*/ 70127 h 385465"/>
              <a:gd name="connsiteX3" fmla="*/ 2226971 w 2344284"/>
              <a:gd name="connsiteY3" fmla="*/ 149821 h 385465"/>
              <a:gd name="connsiteX4" fmla="*/ 1084838 w 2344284"/>
              <a:gd name="connsiteY4" fmla="*/ 149821 h 385465"/>
              <a:gd name="connsiteX5" fmla="*/ 983005 w 2344284"/>
              <a:gd name="connsiteY5" fmla="*/ 213285 h 385465"/>
              <a:gd name="connsiteX6" fmla="*/ 1087793 w 2344284"/>
              <a:gd name="connsiteY6" fmla="*/ 270839 h 385465"/>
              <a:gd name="connsiteX7" fmla="*/ 1438984 w 2344284"/>
              <a:gd name="connsiteY7" fmla="*/ 270839 h 385465"/>
              <a:gd name="connsiteX8" fmla="*/ 1533409 w 2344284"/>
              <a:gd name="connsiteY8" fmla="*/ 328394 h 385465"/>
              <a:gd name="connsiteX9" fmla="*/ 1441895 w 2344284"/>
              <a:gd name="connsiteY9" fmla="*/ 384448 h 385465"/>
              <a:gd name="connsiteX10" fmla="*/ 0 w 2344284"/>
              <a:gd name="connsiteY10" fmla="*/ 384448 h 385465"/>
              <a:gd name="connsiteX0" fmla="*/ 2222560 w 2344284"/>
              <a:gd name="connsiteY0" fmla="*/ 1503 h 385465"/>
              <a:gd name="connsiteX1" fmla="*/ 2344284 w 2344284"/>
              <a:gd name="connsiteY1" fmla="*/ 70127 h 385465"/>
              <a:gd name="connsiteX2" fmla="*/ 2226971 w 2344284"/>
              <a:gd name="connsiteY2" fmla="*/ 149821 h 385465"/>
              <a:gd name="connsiteX3" fmla="*/ 1084838 w 2344284"/>
              <a:gd name="connsiteY3" fmla="*/ 149821 h 385465"/>
              <a:gd name="connsiteX4" fmla="*/ 983005 w 2344284"/>
              <a:gd name="connsiteY4" fmla="*/ 213285 h 385465"/>
              <a:gd name="connsiteX5" fmla="*/ 1087793 w 2344284"/>
              <a:gd name="connsiteY5" fmla="*/ 270839 h 385465"/>
              <a:gd name="connsiteX6" fmla="*/ 1438984 w 2344284"/>
              <a:gd name="connsiteY6" fmla="*/ 270839 h 385465"/>
              <a:gd name="connsiteX7" fmla="*/ 1533409 w 2344284"/>
              <a:gd name="connsiteY7" fmla="*/ 328394 h 385465"/>
              <a:gd name="connsiteX8" fmla="*/ 1441895 w 2344284"/>
              <a:gd name="connsiteY8" fmla="*/ 384448 h 385465"/>
              <a:gd name="connsiteX9" fmla="*/ 0 w 2344284"/>
              <a:gd name="connsiteY9" fmla="*/ 384448 h 385465"/>
              <a:gd name="connsiteX0" fmla="*/ 2344284 w 2344284"/>
              <a:gd name="connsiteY0" fmla="*/ 0 h 315338"/>
              <a:gd name="connsiteX1" fmla="*/ 2226971 w 2344284"/>
              <a:gd name="connsiteY1" fmla="*/ 79694 h 315338"/>
              <a:gd name="connsiteX2" fmla="*/ 1084838 w 2344284"/>
              <a:gd name="connsiteY2" fmla="*/ 79694 h 315338"/>
              <a:gd name="connsiteX3" fmla="*/ 983005 w 2344284"/>
              <a:gd name="connsiteY3" fmla="*/ 143158 h 315338"/>
              <a:gd name="connsiteX4" fmla="*/ 1087793 w 2344284"/>
              <a:gd name="connsiteY4" fmla="*/ 200712 h 315338"/>
              <a:gd name="connsiteX5" fmla="*/ 1438984 w 2344284"/>
              <a:gd name="connsiteY5" fmla="*/ 200712 h 315338"/>
              <a:gd name="connsiteX6" fmla="*/ 1533409 w 2344284"/>
              <a:gd name="connsiteY6" fmla="*/ 258267 h 315338"/>
              <a:gd name="connsiteX7" fmla="*/ 1441895 w 2344284"/>
              <a:gd name="connsiteY7" fmla="*/ 314321 h 315338"/>
              <a:gd name="connsiteX8" fmla="*/ 0 w 2344284"/>
              <a:gd name="connsiteY8" fmla="*/ 314321 h 315338"/>
              <a:gd name="connsiteX0" fmla="*/ 2226971 w 2226971"/>
              <a:gd name="connsiteY0" fmla="*/ 219 h 235863"/>
              <a:gd name="connsiteX1" fmla="*/ 1084838 w 2226971"/>
              <a:gd name="connsiteY1" fmla="*/ 219 h 235863"/>
              <a:gd name="connsiteX2" fmla="*/ 983005 w 2226971"/>
              <a:gd name="connsiteY2" fmla="*/ 63683 h 235863"/>
              <a:gd name="connsiteX3" fmla="*/ 1087793 w 2226971"/>
              <a:gd name="connsiteY3" fmla="*/ 121237 h 235863"/>
              <a:gd name="connsiteX4" fmla="*/ 1438984 w 2226971"/>
              <a:gd name="connsiteY4" fmla="*/ 121237 h 235863"/>
              <a:gd name="connsiteX5" fmla="*/ 1533409 w 2226971"/>
              <a:gd name="connsiteY5" fmla="*/ 178792 h 235863"/>
              <a:gd name="connsiteX6" fmla="*/ 1441895 w 2226971"/>
              <a:gd name="connsiteY6" fmla="*/ 234846 h 235863"/>
              <a:gd name="connsiteX7" fmla="*/ 0 w 2226971"/>
              <a:gd name="connsiteY7" fmla="*/ 234846 h 23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6971" h="235863">
                <a:moveTo>
                  <a:pt x="2226971" y="219"/>
                </a:moveTo>
                <a:lnTo>
                  <a:pt x="1084838" y="219"/>
                </a:lnTo>
                <a:cubicBezTo>
                  <a:pt x="1084838" y="219"/>
                  <a:pt x="983005" y="-7146"/>
                  <a:pt x="983005" y="63683"/>
                </a:cubicBezTo>
                <a:cubicBezTo>
                  <a:pt x="983005" y="134512"/>
                  <a:pt x="1087793" y="121237"/>
                  <a:pt x="1087793" y="121237"/>
                </a:cubicBezTo>
                <a:lnTo>
                  <a:pt x="1438984" y="121237"/>
                </a:lnTo>
                <a:cubicBezTo>
                  <a:pt x="1438984" y="121237"/>
                  <a:pt x="1533409" y="109418"/>
                  <a:pt x="1533409" y="178792"/>
                </a:cubicBezTo>
                <a:cubicBezTo>
                  <a:pt x="1533409" y="248121"/>
                  <a:pt x="1441895" y="234846"/>
                  <a:pt x="1441895" y="234846"/>
                </a:cubicBezTo>
                <a:lnTo>
                  <a:pt x="0" y="234846"/>
                </a:lnTo>
              </a:path>
            </a:pathLst>
          </a:custGeom>
          <a:noFill/>
          <a:ln w="6350" cap="flat">
            <a:solidFill>
              <a:schemeClr val="accent1">
                <a:alpha val="90000"/>
              </a:schemeClr>
            </a:solidFill>
            <a:prstDash val="solid"/>
            <a:miter/>
          </a:ln>
        </p:spPr>
        <p:txBody>
          <a:bodyPr rtlCol="0" anchor="ctr">
            <a:spAutoFit/>
          </a:bodyPr>
          <a:lstStyle/>
          <a:p>
            <a:endParaRPr lang="zh-CN" altLang="en-US"/>
          </a:p>
        </p:txBody>
      </p:sp>
      <p:sp>
        <p:nvSpPr>
          <p:cNvPr id="11" name="任意多边形 10">
            <a:extLst>
              <a:ext uri="{FF2B5EF4-FFF2-40B4-BE49-F238E27FC236}">
                <a16:creationId xmlns:a16="http://schemas.microsoft.com/office/drawing/2014/main" id="{8644E9F6-0884-6FCB-C70C-CA1E69391ABC}"/>
              </a:ext>
            </a:extLst>
          </p:cNvPr>
          <p:cNvSpPr/>
          <p:nvPr/>
        </p:nvSpPr>
        <p:spPr>
          <a:xfrm flipH="1">
            <a:off x="9400634" y="942438"/>
            <a:ext cx="274619" cy="116571"/>
          </a:xfrm>
          <a:custGeom>
            <a:avLst/>
            <a:gdLst>
              <a:gd name="connsiteX0" fmla="*/ 0 w 469210"/>
              <a:gd name="connsiteY0" fmla="*/ 0 h 199171"/>
              <a:gd name="connsiteX1" fmla="*/ 248831 w 469210"/>
              <a:gd name="connsiteY1" fmla="*/ 122544 h 199171"/>
              <a:gd name="connsiteX2" fmla="*/ 469210 w 469210"/>
              <a:gd name="connsiteY2" fmla="*/ 103077 h 199171"/>
              <a:gd name="connsiteX3" fmla="*/ 332191 w 469210"/>
              <a:gd name="connsiteY3" fmla="*/ 140514 h 199171"/>
              <a:gd name="connsiteX4" fmla="*/ 74624 w 469210"/>
              <a:gd name="connsiteY4" fmla="*/ 160230 h 199171"/>
              <a:gd name="connsiteX5" fmla="*/ 174207 w 469210"/>
              <a:gd name="connsiteY5" fmla="*/ 140014 h 199171"/>
              <a:gd name="connsiteX6" fmla="*/ 0 w 469210"/>
              <a:gd name="connsiteY6" fmla="*/ 0 h 1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10" h="199171">
                <a:moveTo>
                  <a:pt x="0" y="0"/>
                </a:moveTo>
                <a:cubicBezTo>
                  <a:pt x="89350" y="25207"/>
                  <a:pt x="176703" y="62894"/>
                  <a:pt x="248831" y="122544"/>
                </a:cubicBezTo>
                <a:cubicBezTo>
                  <a:pt x="319962" y="98334"/>
                  <a:pt x="395085" y="99333"/>
                  <a:pt x="469210" y="103077"/>
                </a:cubicBezTo>
                <a:cubicBezTo>
                  <a:pt x="432023" y="141262"/>
                  <a:pt x="380610" y="138267"/>
                  <a:pt x="332191" y="140514"/>
                </a:cubicBezTo>
                <a:cubicBezTo>
                  <a:pt x="273040" y="228865"/>
                  <a:pt x="154490" y="201910"/>
                  <a:pt x="74624" y="160230"/>
                </a:cubicBezTo>
                <a:cubicBezTo>
                  <a:pt x="99582" y="155239"/>
                  <a:pt x="149498" y="145006"/>
                  <a:pt x="174207" y="140014"/>
                </a:cubicBezTo>
                <a:cubicBezTo>
                  <a:pt x="128534" y="77869"/>
                  <a:pt x="44425" y="6389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4924" cap="flat">
            <a:solidFill>
              <a:schemeClr val="accent1"/>
            </a:solidFill>
            <a:prstDash val="solid"/>
            <a:miter/>
          </a:ln>
        </p:spPr>
        <p:txBody>
          <a:bodyPr rtlCol="0" anchor="ctr">
            <a:sp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任意多边形 14">
            <a:extLst>
              <a:ext uri="{FF2B5EF4-FFF2-40B4-BE49-F238E27FC236}">
                <a16:creationId xmlns:a16="http://schemas.microsoft.com/office/drawing/2014/main" id="{3E1A97F8-2807-B963-09AB-511E22722185}"/>
              </a:ext>
            </a:extLst>
          </p:cNvPr>
          <p:cNvSpPr/>
          <p:nvPr/>
        </p:nvSpPr>
        <p:spPr>
          <a:xfrm flipH="1">
            <a:off x="9721051" y="650667"/>
            <a:ext cx="274619" cy="117321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4924" cap="flat">
            <a:solidFill>
              <a:schemeClr val="accent1"/>
            </a:solidFill>
            <a:prstDash val="solid"/>
            <a:miter/>
          </a:ln>
        </p:spPr>
        <p:txBody>
          <a:bodyPr rtlCol="0" anchor="ctr">
            <a:sp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任意多边形 15">
            <a:extLst>
              <a:ext uri="{FF2B5EF4-FFF2-40B4-BE49-F238E27FC236}">
                <a16:creationId xmlns:a16="http://schemas.microsoft.com/office/drawing/2014/main" id="{CB0163E6-A999-DD96-79F4-91B4777EB930}"/>
              </a:ext>
            </a:extLst>
          </p:cNvPr>
          <p:cNvSpPr/>
          <p:nvPr/>
        </p:nvSpPr>
        <p:spPr>
          <a:xfrm flipH="1">
            <a:off x="9995670" y="1213592"/>
            <a:ext cx="142046" cy="97575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accent1"/>
          </a:solidFill>
          <a:ln w="24924" cap="flat">
            <a:solidFill>
              <a:schemeClr val="accent1"/>
            </a:solidFill>
            <a:prstDash val="solid"/>
            <a:miter/>
          </a:ln>
        </p:spPr>
        <p:txBody>
          <a:bodyPr rtlCol="0" anchor="ctr">
            <a:sp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任意多边形 16">
            <a:extLst>
              <a:ext uri="{FF2B5EF4-FFF2-40B4-BE49-F238E27FC236}">
                <a16:creationId xmlns:a16="http://schemas.microsoft.com/office/drawing/2014/main" id="{867F1017-52A4-C60B-6B09-FB5330163152}"/>
              </a:ext>
            </a:extLst>
          </p:cNvPr>
          <p:cNvSpPr/>
          <p:nvPr/>
        </p:nvSpPr>
        <p:spPr>
          <a:xfrm flipH="1">
            <a:off x="1114374" y="4415248"/>
            <a:ext cx="192947" cy="83810"/>
          </a:xfrm>
          <a:custGeom>
            <a:avLst/>
            <a:gdLst>
              <a:gd name="connsiteX0" fmla="*/ 0 w 407813"/>
              <a:gd name="connsiteY0" fmla="*/ 30948 h 177142"/>
              <a:gd name="connsiteX1" fmla="*/ 11980 w 407813"/>
              <a:gd name="connsiteY1" fmla="*/ 0 h 177142"/>
              <a:gd name="connsiteX2" fmla="*/ 215138 w 407813"/>
              <a:gd name="connsiteY2" fmla="*/ 106820 h 177142"/>
              <a:gd name="connsiteX3" fmla="*/ 407814 w 407813"/>
              <a:gd name="connsiteY3" fmla="*/ 98834 h 177142"/>
              <a:gd name="connsiteX4" fmla="*/ 287516 w 407813"/>
              <a:gd name="connsiteY4" fmla="*/ 136021 h 177142"/>
              <a:gd name="connsiteX5" fmla="*/ 49916 w 407813"/>
              <a:gd name="connsiteY5" fmla="*/ 153242 h 177142"/>
              <a:gd name="connsiteX6" fmla="*/ 140763 w 407813"/>
              <a:gd name="connsiteY6" fmla="*/ 120048 h 177142"/>
              <a:gd name="connsiteX7" fmla="*/ 0 w 407813"/>
              <a:gd name="connsiteY7" fmla="*/ 30948 h 1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813" h="177142">
                <a:moveTo>
                  <a:pt x="0" y="30948"/>
                </a:moveTo>
                <a:cubicBezTo>
                  <a:pt x="2995" y="23211"/>
                  <a:pt x="8985" y="7737"/>
                  <a:pt x="11980" y="0"/>
                </a:cubicBezTo>
                <a:cubicBezTo>
                  <a:pt x="80864" y="33194"/>
                  <a:pt x="149998" y="66139"/>
                  <a:pt x="215138" y="106820"/>
                </a:cubicBezTo>
                <a:cubicBezTo>
                  <a:pt x="277783" y="88601"/>
                  <a:pt x="343672" y="84608"/>
                  <a:pt x="407814" y="98834"/>
                </a:cubicBezTo>
                <a:cubicBezTo>
                  <a:pt x="369628" y="116803"/>
                  <a:pt x="328697" y="127785"/>
                  <a:pt x="287516" y="136021"/>
                </a:cubicBezTo>
                <a:cubicBezTo>
                  <a:pt x="221378" y="201910"/>
                  <a:pt x="128534" y="173708"/>
                  <a:pt x="49916" y="153242"/>
                </a:cubicBezTo>
                <a:cubicBezTo>
                  <a:pt x="80115" y="142011"/>
                  <a:pt x="110564" y="131030"/>
                  <a:pt x="140763" y="120048"/>
                </a:cubicBezTo>
                <a:cubicBezTo>
                  <a:pt x="97586" y="84857"/>
                  <a:pt x="48668" y="57653"/>
                  <a:pt x="0" y="3094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4924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>
            <a:sp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任意多边形 17">
            <a:extLst>
              <a:ext uri="{FF2B5EF4-FFF2-40B4-BE49-F238E27FC236}">
                <a16:creationId xmlns:a16="http://schemas.microsoft.com/office/drawing/2014/main" id="{EDDA1464-8415-9A39-4628-789898C8A9D4}"/>
              </a:ext>
            </a:extLst>
          </p:cNvPr>
          <p:cNvSpPr/>
          <p:nvPr/>
        </p:nvSpPr>
        <p:spPr>
          <a:xfrm flipH="1">
            <a:off x="1899981" y="4366422"/>
            <a:ext cx="275663" cy="116737"/>
          </a:xfrm>
          <a:custGeom>
            <a:avLst/>
            <a:gdLst>
              <a:gd name="connsiteX0" fmla="*/ 0 w 472704"/>
              <a:gd name="connsiteY0" fmla="*/ 0 h 200180"/>
              <a:gd name="connsiteX1" fmla="*/ 259064 w 472704"/>
              <a:gd name="connsiteY1" fmla="*/ 124541 h 200180"/>
              <a:gd name="connsiteX2" fmla="*/ 472705 w 472704"/>
              <a:gd name="connsiteY2" fmla="*/ 109815 h 200180"/>
              <a:gd name="connsiteX3" fmla="*/ 302741 w 472704"/>
              <a:gd name="connsiteY3" fmla="*/ 175455 h 200180"/>
              <a:gd name="connsiteX4" fmla="*/ 88102 w 472704"/>
              <a:gd name="connsiteY4" fmla="*/ 181445 h 200180"/>
              <a:gd name="connsiteX5" fmla="*/ 163974 w 472704"/>
              <a:gd name="connsiteY5" fmla="*/ 119799 h 200180"/>
              <a:gd name="connsiteX6" fmla="*/ 0 w 472704"/>
              <a:gd name="connsiteY6" fmla="*/ 0 h 20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704" h="200180">
                <a:moveTo>
                  <a:pt x="0" y="0"/>
                </a:moveTo>
                <a:cubicBezTo>
                  <a:pt x="92844" y="25707"/>
                  <a:pt x="181944" y="66388"/>
                  <a:pt x="259064" y="124541"/>
                </a:cubicBezTo>
                <a:cubicBezTo>
                  <a:pt x="327200" y="98085"/>
                  <a:pt x="401325" y="103326"/>
                  <a:pt x="472705" y="109815"/>
                </a:cubicBezTo>
                <a:cubicBezTo>
                  <a:pt x="423038" y="153492"/>
                  <a:pt x="346168" y="123043"/>
                  <a:pt x="302741" y="175455"/>
                </a:cubicBezTo>
                <a:cubicBezTo>
                  <a:pt x="242841" y="228865"/>
                  <a:pt x="157984" y="178699"/>
                  <a:pt x="88102" y="181445"/>
                </a:cubicBezTo>
                <a:cubicBezTo>
                  <a:pt x="112311" y="160480"/>
                  <a:pt x="158483" y="157236"/>
                  <a:pt x="163974" y="119799"/>
                </a:cubicBezTo>
                <a:cubicBezTo>
                  <a:pt x="108567" y="80614"/>
                  <a:pt x="45673" y="51413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4924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>
            <a:spAutoFit/>
          </a:bodyPr>
          <a:lstStyle/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任意多边形 18">
            <a:extLst>
              <a:ext uri="{FF2B5EF4-FFF2-40B4-BE49-F238E27FC236}">
                <a16:creationId xmlns:a16="http://schemas.microsoft.com/office/drawing/2014/main" id="{D65BEEF6-2888-A8C0-919B-A665E6DA5C28}"/>
              </a:ext>
            </a:extLst>
          </p:cNvPr>
          <p:cNvSpPr/>
          <p:nvPr/>
        </p:nvSpPr>
        <p:spPr>
          <a:xfrm flipH="1">
            <a:off x="1509109" y="4549394"/>
            <a:ext cx="142046" cy="99458"/>
          </a:xfrm>
          <a:custGeom>
            <a:avLst/>
            <a:gdLst>
              <a:gd name="connsiteX0" fmla="*/ 0 w 270544"/>
              <a:gd name="connsiteY0" fmla="*/ 34442 h 189431"/>
              <a:gd name="connsiteX1" fmla="*/ 185438 w 270544"/>
              <a:gd name="connsiteY1" fmla="*/ 0 h 189431"/>
              <a:gd name="connsiteX2" fmla="*/ 270545 w 270544"/>
              <a:gd name="connsiteY2" fmla="*/ 189432 h 189431"/>
              <a:gd name="connsiteX3" fmla="*/ 125289 w 270544"/>
              <a:gd name="connsiteY3" fmla="*/ 38935 h 189431"/>
              <a:gd name="connsiteX4" fmla="*/ 7987 w 270544"/>
              <a:gd name="connsiteY4" fmla="*/ 152244 h 189431"/>
              <a:gd name="connsiteX5" fmla="*/ 36439 w 270544"/>
              <a:gd name="connsiteY5" fmla="*/ 65140 h 189431"/>
              <a:gd name="connsiteX6" fmla="*/ 0 w 270544"/>
              <a:gd name="connsiteY6" fmla="*/ 34442 h 1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44" h="189431">
                <a:moveTo>
                  <a:pt x="0" y="34442"/>
                </a:moveTo>
                <a:cubicBezTo>
                  <a:pt x="61397" y="21714"/>
                  <a:pt x="122294" y="1997"/>
                  <a:pt x="185438" y="0"/>
                </a:cubicBezTo>
                <a:cubicBezTo>
                  <a:pt x="245088" y="43677"/>
                  <a:pt x="265304" y="119299"/>
                  <a:pt x="270545" y="189432"/>
                </a:cubicBezTo>
                <a:cubicBezTo>
                  <a:pt x="221877" y="139266"/>
                  <a:pt x="190679" y="71380"/>
                  <a:pt x="125289" y="38935"/>
                </a:cubicBezTo>
                <a:cubicBezTo>
                  <a:pt x="88601" y="79117"/>
                  <a:pt x="50914" y="118551"/>
                  <a:pt x="7987" y="152244"/>
                </a:cubicBezTo>
                <a:cubicBezTo>
                  <a:pt x="16971" y="122794"/>
                  <a:pt x="26456" y="93842"/>
                  <a:pt x="36439" y="65140"/>
                </a:cubicBezTo>
                <a:cubicBezTo>
                  <a:pt x="27454" y="57403"/>
                  <a:pt x="9234" y="42179"/>
                  <a:pt x="0" y="3444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4924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>
            <a:sp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6365250-E12A-58D7-F653-B1D3EA90AF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6494153" y="1640894"/>
            <a:ext cx="3501517" cy="46884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B23BA6D-B683-C9A7-7F9C-BD946833E008}"/>
              </a:ext>
            </a:extLst>
          </p:cNvPr>
          <p:cNvSpPr/>
          <p:nvPr/>
        </p:nvSpPr>
        <p:spPr>
          <a:xfrm>
            <a:off x="-97410" y="230161"/>
            <a:ext cx="3497129" cy="1502473"/>
          </a:xfrm>
          <a:prstGeom prst="rect">
            <a:avLst/>
          </a:prstGeom>
          <a:blipFill dpi="0" rotWithShape="1">
            <a:blip r:embed="rId4">
              <a:alphaModFix amt="47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37F6C76-463E-5BE1-788D-7B17349C0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5260" r="28702" b="72425"/>
          <a:stretch/>
        </p:blipFill>
        <p:spPr bwMode="auto">
          <a:xfrm>
            <a:off x="10066693" y="3014053"/>
            <a:ext cx="1535250" cy="5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08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29" y="1896145"/>
            <a:ext cx="2736514" cy="399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2697" t="2659" r="2960" b="2884"/>
          <a:stretch/>
        </p:blipFill>
        <p:spPr>
          <a:xfrm>
            <a:off x="370514" y="1897930"/>
            <a:ext cx="4515658" cy="397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001" y="1896145"/>
            <a:ext cx="2965256" cy="395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75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999" y="573323"/>
            <a:ext cx="9161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我国历史上第一部系统完整、内容丰富、体例宏大的家训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56" y="1628853"/>
            <a:ext cx="3105597" cy="448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5518173" y="3099955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“古今家训之祖”</a:t>
            </a:r>
            <a:endParaRPr lang="zh-CN" altLang="en-US" sz="4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71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CCFF1A74-9208-42D2-38F5-C61B054DB1E8}"/>
              </a:ext>
            </a:extLst>
          </p:cNvPr>
          <p:cNvSpPr txBox="1"/>
          <p:nvPr/>
        </p:nvSpPr>
        <p:spPr>
          <a:xfrm>
            <a:off x="5234224" y="471273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内容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2071434" y="1889477"/>
            <a:ext cx="6100011" cy="637674"/>
          </a:xfrm>
          <a:prstGeom prst="roundRect">
            <a:avLst/>
          </a:prstGeom>
          <a:solidFill>
            <a:srgbClr val="5E9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 smtClean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颜氏家训</a:t>
            </a:r>
            <a:r>
              <a:rPr lang="en-US" altLang="zh-CN" sz="3200" b="1" dirty="0" smtClean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 smtClean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的作者</a:t>
            </a:r>
            <a:endParaRPr lang="zh-CN" altLang="en-US" sz="3200" b="1" dirty="0">
              <a:ln>
                <a:solidFill>
                  <a:srgbClr val="5E91A9"/>
                </a:solidFill>
              </a:ln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4898854" y="2987259"/>
            <a:ext cx="6100011" cy="637674"/>
          </a:xfrm>
          <a:prstGeom prst="roundRect">
            <a:avLst/>
          </a:prstGeom>
          <a:solidFill>
            <a:srgbClr val="5E9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颜氏家训</a:t>
            </a:r>
            <a:r>
              <a:rPr lang="en-US" altLang="zh-CN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中的家庭教育思想</a:t>
            </a:r>
          </a:p>
        </p:txBody>
      </p:sp>
      <p:sp>
        <p:nvSpPr>
          <p:cNvPr id="47" name="圆角矩形 46"/>
          <p:cNvSpPr/>
          <p:nvPr/>
        </p:nvSpPr>
        <p:spPr>
          <a:xfrm>
            <a:off x="2071434" y="4085041"/>
            <a:ext cx="6100011" cy="637674"/>
          </a:xfrm>
          <a:prstGeom prst="roundRect">
            <a:avLst/>
          </a:prstGeom>
          <a:solidFill>
            <a:srgbClr val="5E9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颜氏家训</a:t>
            </a:r>
            <a:r>
              <a:rPr lang="en-US" altLang="zh-CN" sz="3200" b="1" dirty="0" smtClean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 smtClean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影响下的颜氏家族</a:t>
            </a:r>
            <a:endParaRPr lang="zh-CN" altLang="en-US" sz="3200" b="1" dirty="0">
              <a:ln>
                <a:solidFill>
                  <a:srgbClr val="5E91A9"/>
                </a:solidFill>
              </a:ln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4898854" y="5182823"/>
            <a:ext cx="6100011" cy="637674"/>
          </a:xfrm>
          <a:prstGeom prst="roundRect">
            <a:avLst/>
          </a:prstGeom>
          <a:solidFill>
            <a:srgbClr val="5E9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颜氏家训</a:t>
            </a:r>
            <a:r>
              <a:rPr lang="en-US" altLang="zh-CN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在当代的价值</a:t>
            </a:r>
          </a:p>
        </p:txBody>
      </p:sp>
      <p:sp>
        <p:nvSpPr>
          <p:cNvPr id="3" name="六边形 2"/>
          <p:cNvSpPr/>
          <p:nvPr/>
        </p:nvSpPr>
        <p:spPr>
          <a:xfrm>
            <a:off x="962526" y="1877445"/>
            <a:ext cx="878305" cy="649706"/>
          </a:xfrm>
          <a:prstGeom prst="hexagon">
            <a:avLst>
              <a:gd name="adj" fmla="val 30556"/>
              <a:gd name="vf" fmla="val 115470"/>
            </a:avLst>
          </a:prstGeom>
          <a:solidFill>
            <a:srgbClr val="5E91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壹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0" name="六边形 49"/>
          <p:cNvSpPr/>
          <p:nvPr/>
        </p:nvSpPr>
        <p:spPr>
          <a:xfrm>
            <a:off x="3725779" y="2981243"/>
            <a:ext cx="878305" cy="649706"/>
          </a:xfrm>
          <a:prstGeom prst="hexagon">
            <a:avLst>
              <a:gd name="adj" fmla="val 30556"/>
              <a:gd name="vf" fmla="val 115470"/>
            </a:avLst>
          </a:prstGeom>
          <a:solidFill>
            <a:srgbClr val="5E91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贰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1" name="六边形 50"/>
          <p:cNvSpPr/>
          <p:nvPr/>
        </p:nvSpPr>
        <p:spPr>
          <a:xfrm>
            <a:off x="962526" y="4073009"/>
            <a:ext cx="878305" cy="649706"/>
          </a:xfrm>
          <a:prstGeom prst="hexagon">
            <a:avLst>
              <a:gd name="adj" fmla="val 30556"/>
              <a:gd name="vf" fmla="val 115470"/>
            </a:avLst>
          </a:prstGeom>
          <a:solidFill>
            <a:srgbClr val="5E91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叁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2" name="六边形 51"/>
          <p:cNvSpPr/>
          <p:nvPr/>
        </p:nvSpPr>
        <p:spPr>
          <a:xfrm>
            <a:off x="3725778" y="5170791"/>
            <a:ext cx="878305" cy="649706"/>
          </a:xfrm>
          <a:prstGeom prst="hexagon">
            <a:avLst>
              <a:gd name="adj" fmla="val 30556"/>
              <a:gd name="vf" fmla="val 115470"/>
            </a:avLst>
          </a:prstGeom>
          <a:solidFill>
            <a:srgbClr val="5E91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肆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776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133C361-9989-A213-A85C-938F1D147FEA}"/>
              </a:ext>
            </a:extLst>
          </p:cNvPr>
          <p:cNvSpPr txBox="1"/>
          <p:nvPr/>
        </p:nvSpPr>
        <p:spPr>
          <a:xfrm>
            <a:off x="4344365" y="1221106"/>
            <a:ext cx="35032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ln w="22225">
                  <a:gradFill>
                    <a:gsLst>
                      <a:gs pos="36000">
                        <a:schemeClr val="accent1">
                          <a:lumMod val="75000"/>
                        </a:schemeClr>
                      </a:gs>
                      <a:gs pos="100000">
                        <a:schemeClr val="accent2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>
                    <a:lumMod val="20000"/>
                    <a:lumOff val="80000"/>
                    <a:alpha val="65000"/>
                  </a:schemeClr>
                </a:solidFill>
                <a:latin typeface="+mj-ea"/>
                <a:ea typeface="+mj-ea"/>
              </a:rPr>
              <a:t>壹</a:t>
            </a:r>
            <a:endParaRPr lang="en-US" sz="13800" dirty="0">
              <a:ln w="22225">
                <a:gradFill>
                  <a:gsLst>
                    <a:gs pos="36000">
                      <a:schemeClr val="accent1">
                        <a:lumMod val="75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</a:ln>
              <a:solidFill>
                <a:schemeClr val="accent2">
                  <a:lumMod val="20000"/>
                  <a:lumOff val="80000"/>
                  <a:alpha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F49BFD6-B713-EDA9-07DA-5FA983C03D1B}"/>
              </a:ext>
            </a:extLst>
          </p:cNvPr>
          <p:cNvSpPr txBox="1"/>
          <p:nvPr/>
        </p:nvSpPr>
        <p:spPr>
          <a:xfrm>
            <a:off x="2298031" y="2839975"/>
            <a:ext cx="7423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颜氏家训</a:t>
            </a:r>
            <a:r>
              <a:rPr lang="en-US" altLang="zh-CN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的作者</a:t>
            </a:r>
          </a:p>
        </p:txBody>
      </p:sp>
    </p:spTree>
    <p:extLst>
      <p:ext uri="{BB962C8B-B14F-4D97-AF65-F5344CB8AC3E}">
        <p14:creationId xmlns:p14="http://schemas.microsoft.com/office/powerpoint/2010/main" val="10421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548047" y="410809"/>
            <a:ext cx="10515600" cy="840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颜氏家训</a:t>
            </a:r>
            <a:r>
              <a:rPr lang="en-US" altLang="zh-CN" dirty="0" smtClean="0"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r>
              <a:rPr lang="zh-CN" altLang="en-US" dirty="0" smtClean="0">
                <a:latin typeface="隶书" panose="02010509060101010101" pitchFamily="49" charset="-122"/>
                <a:ea typeface="隶书" panose="02010509060101010101" pitchFamily="49" charset="-122"/>
              </a:rPr>
              <a:t>作者简介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23826" r="27591" b="8026"/>
          <a:stretch/>
        </p:blipFill>
        <p:spPr>
          <a:xfrm>
            <a:off x="548047" y="1570623"/>
            <a:ext cx="3649875" cy="462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742705" y="1196294"/>
            <a:ext cx="645694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颜之推，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531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年～约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597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南北朝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时期的文学家、教育家。</a:t>
            </a: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出身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琅琊颜氏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，颜回第三十五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世孙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仕途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历经了南梁、北齐、北周、隋四个王朝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63" y="3221185"/>
            <a:ext cx="4453947" cy="343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175" y="3220106"/>
            <a:ext cx="3813854" cy="343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861" y="3220107"/>
            <a:ext cx="3816796" cy="343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27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548047" y="410809"/>
            <a:ext cx="10515600" cy="840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颜氏家训</a:t>
            </a:r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r>
              <a:rPr lang="zh-CN" altLang="en-US" dirty="0" smtClean="0">
                <a:latin typeface="隶书" panose="02010509060101010101" pitchFamily="49" charset="-122"/>
                <a:ea typeface="隶书" panose="02010509060101010101" pitchFamily="49" charset="-122"/>
              </a:rPr>
              <a:t>的写作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23826" r="27591" b="8026"/>
          <a:stretch/>
        </p:blipFill>
        <p:spPr>
          <a:xfrm>
            <a:off x="403668" y="1541678"/>
            <a:ext cx="3649875" cy="462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319337" y="1534529"/>
            <a:ext cx="7206917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颜之推的一生颇为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漂泊坎坷。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作者丰富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、坎坷的人生经历，让他在家庭教育方面形成了许多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真知灼见，他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把自己关于立身、治家、处事、为学的经验凝结在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颜氏家训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中国第一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部系统完整的家庭教育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教科书。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古今家训，以此为祖。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072" y="3854498"/>
            <a:ext cx="1961149" cy="282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2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133C361-9989-A213-A85C-938F1D147FEA}"/>
              </a:ext>
            </a:extLst>
          </p:cNvPr>
          <p:cNvSpPr txBox="1"/>
          <p:nvPr/>
        </p:nvSpPr>
        <p:spPr>
          <a:xfrm>
            <a:off x="4344365" y="1221106"/>
            <a:ext cx="35032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>
                <a:ln w="22225">
                  <a:gradFill>
                    <a:gsLst>
                      <a:gs pos="36000">
                        <a:schemeClr val="accent1">
                          <a:lumMod val="75000"/>
                        </a:schemeClr>
                      </a:gs>
                      <a:gs pos="100000">
                        <a:schemeClr val="accent2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>
                    <a:lumMod val="20000"/>
                    <a:lumOff val="80000"/>
                    <a:alpha val="6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贰</a:t>
            </a:r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F49BFD6-B713-EDA9-07DA-5FA983C03D1B}"/>
              </a:ext>
            </a:extLst>
          </p:cNvPr>
          <p:cNvSpPr txBox="1"/>
          <p:nvPr/>
        </p:nvSpPr>
        <p:spPr>
          <a:xfrm>
            <a:off x="421104" y="2839975"/>
            <a:ext cx="10924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颜氏家训</a:t>
            </a:r>
            <a:r>
              <a:rPr lang="en-US" altLang="zh-CN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中的家庭教育思想</a:t>
            </a:r>
            <a:endParaRPr lang="en-US" sz="6000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8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1026" y="11002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《</a:t>
            </a:r>
            <a:r>
              <a:rPr lang="zh-CN" altLang="en-US" dirty="0" smtClean="0"/>
              <a:t>颜氏家训</a:t>
            </a:r>
            <a:r>
              <a:rPr lang="en-US" altLang="zh-CN" dirty="0" smtClean="0"/>
              <a:t>》</a:t>
            </a:r>
            <a:r>
              <a:rPr lang="zh-CN" altLang="en-US" dirty="0" smtClean="0"/>
              <a:t>的篇章结构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983829" y="1456521"/>
            <a:ext cx="8910131" cy="540147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序致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第一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写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此书的目的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，生平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简介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教子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第二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教育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孩子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兄弟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第三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兄弟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关系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后娶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第四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再婚</a:t>
            </a:r>
            <a:endParaRPr lang="zh-CN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治家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第五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家庭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人际关系、节俭、勤快、婆媳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风操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第六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礼仪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、南北风俗习惯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慕贤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第七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贤人、忠臣、良将、人才的敬慕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勉学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第八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勉励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学习、读书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文章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第九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写文章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写书的原则、技巧、方法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名实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实际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能力与名声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涉务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第十一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如何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做官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省事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第十二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谨言慎行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，远近关系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止足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第十三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节俭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，知足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诫兵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第十四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叙述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家族历史，反对子孙当武将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养生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第十五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道教、养生、生命的观点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归心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第十六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佛教的观点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书证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第十七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古文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考据，具体技术细节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音辞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第十八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古文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考据，具体技术细节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杂艺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第十九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书法、绘画、音乐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、算术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等的看法</a:t>
            </a: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终制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第二十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死亡的态度，交代后事</a:t>
            </a:r>
          </a:p>
          <a:p>
            <a:pPr>
              <a:lnSpc>
                <a:spcPct val="150000"/>
              </a:lnSpc>
            </a:pP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50" y="1920115"/>
            <a:ext cx="2752725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6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097832-223D-B87F-AEF7-FE91A2231EAF}"/>
              </a:ext>
            </a:extLst>
          </p:cNvPr>
          <p:cNvSpPr/>
          <p:nvPr/>
        </p:nvSpPr>
        <p:spPr>
          <a:xfrm>
            <a:off x="3864234" y="1714088"/>
            <a:ext cx="7108566" cy="385300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0BC4297-28D4-C8FB-AB15-B6726F5711F3}"/>
              </a:ext>
            </a:extLst>
          </p:cNvPr>
          <p:cNvSpPr/>
          <p:nvPr/>
        </p:nvSpPr>
        <p:spPr>
          <a:xfrm>
            <a:off x="3624650" y="1839338"/>
            <a:ext cx="7191632" cy="3853007"/>
          </a:xfrm>
          <a:prstGeom prst="rect">
            <a:avLst/>
          </a:prstGeom>
          <a:solidFill>
            <a:srgbClr val="5E91A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EEFE743-7427-1DEA-2D8B-C28E98849354}"/>
              </a:ext>
            </a:extLst>
          </p:cNvPr>
          <p:cNvSpPr txBox="1"/>
          <p:nvPr/>
        </p:nvSpPr>
        <p:spPr>
          <a:xfrm>
            <a:off x="4194866" y="3306173"/>
            <a:ext cx="6051200" cy="66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>
                <a:solidFill>
                  <a:schemeClr val="bg1"/>
                </a:solidFill>
                <a:latin typeface="+mn-ea"/>
              </a:defRPr>
            </a:lvl1pPr>
          </a:lstStyle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整齐门内，提撕子孙</a:t>
            </a:r>
            <a:endParaRPr 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59FC172-2855-A86D-1EE0-DFD3BACE2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274" y="2380735"/>
            <a:ext cx="1216926" cy="2770216"/>
          </a:xfrm>
          <a:prstGeom prst="rect">
            <a:avLst/>
          </a:prstGeom>
        </p:spPr>
      </p:pic>
      <p:sp>
        <p:nvSpPr>
          <p:cNvPr id="19" name="缺角矩形 18">
            <a:extLst>
              <a:ext uri="{FF2B5EF4-FFF2-40B4-BE49-F238E27FC236}">
                <a16:creationId xmlns:a16="http://schemas.microsoft.com/office/drawing/2014/main" id="{0229B508-F0AA-CE9B-B7A1-E8D8AF932594}"/>
              </a:ext>
            </a:extLst>
          </p:cNvPr>
          <p:cNvSpPr/>
          <p:nvPr/>
        </p:nvSpPr>
        <p:spPr>
          <a:xfrm>
            <a:off x="1588138" y="2433632"/>
            <a:ext cx="1093198" cy="2664422"/>
          </a:xfrm>
          <a:prstGeom prst="plaqu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CC326AD-DF26-7F84-532D-10C6D75232AA}"/>
              </a:ext>
            </a:extLst>
          </p:cNvPr>
          <p:cNvSpPr txBox="1"/>
          <p:nvPr/>
        </p:nvSpPr>
        <p:spPr>
          <a:xfrm>
            <a:off x="1857738" y="2642456"/>
            <a:ext cx="55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家训的目的</a:t>
            </a:r>
            <a:endParaRPr 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990600" y="481263"/>
            <a:ext cx="10515600" cy="968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j-cs"/>
              </a:defRPr>
            </a:lvl1pPr>
          </a:lstStyle>
          <a:p>
            <a:r>
              <a:rPr lang="zh-CN" altLang="en-US" smtClean="0"/>
              <a:t>序致第一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6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    夫</a:t>
            </a:r>
            <a:r>
              <a:rPr lang="zh-CN" altLang="en-US" dirty="0"/>
              <a:t>圣贤之书，教人诚孝，慎言检迹，立身扬名，亦已备矣。魏晋已来，所著诸子，理重事复，递相模学，犹屋下架屋，床上施床耳。吾今所以复为此者，非敢轨物范世也，业以整齐门内，提撕子孙。夫同言而信，信其所亲；同命而行，行其所服。禁童子之暴谑，则师友之诫不如傅婢之指挥，止凡人之斗阋，则尧、舜之道不如寡妻之诲谕。吾望此书为汝曹之所信，犹贤于傅婢寡妻耳。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1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倒计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574" y="1601776"/>
            <a:ext cx="6343700" cy="35566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r="52532"/>
          <a:stretch/>
        </p:blipFill>
        <p:spPr>
          <a:xfrm>
            <a:off x="7511912" y="1089329"/>
            <a:ext cx="3788879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9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8094" y="1197810"/>
            <a:ext cx="10515600" cy="5215021"/>
          </a:xfrm>
        </p:spPr>
        <p:txBody>
          <a:bodyPr>
            <a:noAutofit/>
          </a:bodyPr>
          <a:lstStyle/>
          <a:p>
            <a:r>
              <a:rPr lang="zh-CN" altLang="en-US" dirty="0" smtClean="0"/>
              <a:t>    吾</a:t>
            </a:r>
            <a:r>
              <a:rPr lang="zh-CN" altLang="en-US" dirty="0"/>
              <a:t>家风教，素为整密。昔在龆龀，便蒙诱诲；每从两兄，晓夕温凊，规行矩步，安辞定色，锵锵翼翼，若朝严君焉。赐以优言，问所好尚，励短引长，莫不恳笃。年始九岁，便丁荼蓼，家涂离散，百口索然。慈兄鞠养，苦辛备至；有仁无威，导示不切。虽读</a:t>
            </a:r>
            <a:r>
              <a:rPr lang="en-US" altLang="zh-CN" dirty="0"/>
              <a:t>《</a:t>
            </a:r>
            <a:r>
              <a:rPr lang="zh-CN" altLang="en-US" dirty="0"/>
              <a:t>礼</a:t>
            </a:r>
            <a:r>
              <a:rPr lang="en-US" altLang="zh-CN" dirty="0"/>
              <a:t>》</a:t>
            </a:r>
            <a:r>
              <a:rPr lang="zh-CN" altLang="en-US" dirty="0"/>
              <a:t>、</a:t>
            </a:r>
            <a:r>
              <a:rPr lang="en-US" altLang="zh-CN" dirty="0"/>
              <a:t>《</a:t>
            </a:r>
            <a:r>
              <a:rPr lang="zh-CN" altLang="en-US" dirty="0"/>
              <a:t>传</a:t>
            </a:r>
            <a:r>
              <a:rPr lang="en-US" altLang="zh-CN" dirty="0"/>
              <a:t>》</a:t>
            </a:r>
            <a:r>
              <a:rPr lang="zh-CN" altLang="en-US" dirty="0"/>
              <a:t>，微爱属文，颇为凡人之所陶染，肆欲轻言，不修边幅。年十八九，少知砥砺，习若自然，卒难洗荡。二十已后，大过稀焉；每常心共口敌，性与情竞，夜觉晓非，今悔昨失，自怜无教，以至于斯。追思平昔之指，铭肌镂骨，非徒古书之诫，经目过耳也。故留此二十篇，以为汝曹后车耳。</a:t>
            </a:r>
          </a:p>
        </p:txBody>
      </p:sp>
    </p:spTree>
    <p:extLst>
      <p:ext uri="{BB962C8B-B14F-4D97-AF65-F5344CB8AC3E}">
        <p14:creationId xmlns:p14="http://schemas.microsoft.com/office/powerpoint/2010/main" val="255594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097832-223D-B87F-AEF7-FE91A2231EAF}"/>
              </a:ext>
            </a:extLst>
          </p:cNvPr>
          <p:cNvSpPr/>
          <p:nvPr/>
        </p:nvSpPr>
        <p:spPr>
          <a:xfrm>
            <a:off x="3864234" y="1714088"/>
            <a:ext cx="7108566" cy="385300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0BC4297-28D4-C8FB-AB15-B6726F5711F3}"/>
              </a:ext>
            </a:extLst>
          </p:cNvPr>
          <p:cNvSpPr/>
          <p:nvPr/>
        </p:nvSpPr>
        <p:spPr>
          <a:xfrm>
            <a:off x="3624650" y="1839338"/>
            <a:ext cx="7191632" cy="3853007"/>
          </a:xfrm>
          <a:prstGeom prst="rect">
            <a:avLst/>
          </a:prstGeom>
          <a:solidFill>
            <a:srgbClr val="5E91A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EEFE743-7427-1DEA-2D8B-C28E98849354}"/>
              </a:ext>
            </a:extLst>
          </p:cNvPr>
          <p:cNvSpPr txBox="1"/>
          <p:nvPr/>
        </p:nvSpPr>
        <p:spPr>
          <a:xfrm>
            <a:off x="4194866" y="2494723"/>
            <a:ext cx="6051200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>
                <a:solidFill>
                  <a:schemeClr val="bg1"/>
                </a:solidFill>
                <a:latin typeface="+mn-ea"/>
              </a:defRPr>
            </a:lvl1pPr>
          </a:lstStyle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尽早教育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爱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严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结合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均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爱勿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偏</a:t>
            </a:r>
            <a:endParaRPr 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59FC172-2855-A86D-1EE0-DFD3BACE2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274" y="2380735"/>
            <a:ext cx="1216926" cy="2770216"/>
          </a:xfrm>
          <a:prstGeom prst="rect">
            <a:avLst/>
          </a:prstGeom>
        </p:spPr>
      </p:pic>
      <p:sp>
        <p:nvSpPr>
          <p:cNvPr id="19" name="缺角矩形 18">
            <a:extLst>
              <a:ext uri="{FF2B5EF4-FFF2-40B4-BE49-F238E27FC236}">
                <a16:creationId xmlns:a16="http://schemas.microsoft.com/office/drawing/2014/main" id="{0229B508-F0AA-CE9B-B7A1-E8D8AF932594}"/>
              </a:ext>
            </a:extLst>
          </p:cNvPr>
          <p:cNvSpPr/>
          <p:nvPr/>
        </p:nvSpPr>
        <p:spPr>
          <a:xfrm>
            <a:off x="1588138" y="2433632"/>
            <a:ext cx="1093198" cy="2664422"/>
          </a:xfrm>
          <a:prstGeom prst="plaqu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CC326AD-DF26-7F84-532D-10C6D75232AA}"/>
              </a:ext>
            </a:extLst>
          </p:cNvPr>
          <p:cNvSpPr txBox="1"/>
          <p:nvPr/>
        </p:nvSpPr>
        <p:spPr>
          <a:xfrm>
            <a:off x="1857738" y="2642456"/>
            <a:ext cx="55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教子的原则</a:t>
            </a:r>
            <a:endParaRPr 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990600" y="481263"/>
            <a:ext cx="10515600" cy="968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j-cs"/>
              </a:defRPr>
            </a:lvl1pPr>
          </a:lstStyle>
          <a:p>
            <a:r>
              <a:rPr lang="zh-CN" altLang="en-US" dirty="0"/>
              <a:t>教子</a:t>
            </a:r>
            <a:r>
              <a:rPr lang="zh-CN" altLang="en-US" dirty="0" smtClean="0"/>
              <a:t>第二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304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</a:t>
            </a:r>
            <a:r>
              <a:rPr lang="zh-CN" altLang="en-US" dirty="0" smtClean="0"/>
              <a:t>子原则一：尽早</a:t>
            </a:r>
            <a:r>
              <a:rPr lang="zh-CN" altLang="en-US" dirty="0"/>
              <a:t>教育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0125" y="1449388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CN" sz="2600" dirty="0" smtClean="0"/>
              <a:t>    </a:t>
            </a:r>
            <a:r>
              <a:rPr lang="zh-CN" altLang="zh-CN" sz="2600" dirty="0" smtClean="0"/>
              <a:t>上</a:t>
            </a:r>
            <a:r>
              <a:rPr lang="zh-CN" altLang="zh-CN" sz="2600" dirty="0"/>
              <a:t>智不教而成，下愚虽教无益，中庸之人，不教不知也。古者，圣王有胎教之法：怀子三月，出居别宫，目不邪视，耳不妄听，音声滋味，以礼节之。书之玉版，藏诸金匮。生子咳提，师保固明，孝仁礼义，导习之矣。凡庶纵不能尔，当及婴稚，识人颜色，知人喜怒，便加教诲，使为则为，使止则止。比及数岁，可省笞罚。父母威严而有慈，则子女畏慎而生孝矣。吾见世间，无教而有爱，每不能然；饮食运为，恣其所欲，宜诫翻奖，应呵反笑，至有识知，谓法当尔。骄慢已习，方复制之，捶挞至死而无威，忿怒日隆而增怨，逮于成长，终为败德。孔子云：“少成若天性，习惯如自然”是也。俗谚曰：“教妇初来，教儿婴孩。”诚哉斯语！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7453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41684" y="208046"/>
            <a:ext cx="10515600" cy="1325563"/>
          </a:xfrm>
        </p:spPr>
        <p:txBody>
          <a:bodyPr/>
          <a:lstStyle/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典故：周室三母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8" y="1816985"/>
            <a:ext cx="6132207" cy="374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6657474" y="1449388"/>
            <a:ext cx="5410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大任（太任）者，文王之母，挚任氏中女也。王季娶为妃。大任之性，端一诚庄，惟德之行。及其有娠，目不视恶色，耳不听淫声，口不出敖言，能以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胎教。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君子谓大任为能胎教。古者妇人妊子，寝不侧，坐不边，立不跸，不食邪味，割不正不食，席不正不坐，目不视于邪色，耳不听于淫声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列女传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母仪传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周室三母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13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</a:t>
            </a:r>
            <a:r>
              <a:rPr lang="zh-CN" altLang="en-US" dirty="0" smtClean="0"/>
              <a:t>子原则一：尽早</a:t>
            </a:r>
            <a:r>
              <a:rPr lang="zh-CN" altLang="en-US" dirty="0"/>
              <a:t>教育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0125" y="1449388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CN" sz="2600" dirty="0" smtClean="0"/>
              <a:t>    </a:t>
            </a:r>
            <a:r>
              <a:rPr lang="zh-CN" altLang="zh-CN" sz="2600" dirty="0" smtClean="0"/>
              <a:t>上</a:t>
            </a:r>
            <a:r>
              <a:rPr lang="zh-CN" altLang="zh-CN" sz="2600" dirty="0"/>
              <a:t>智不教而成，下愚虽教无益，中庸之人，不教不知也。古者，圣王有胎教之法：怀子三月，出居别宫，目不邪视，耳不妄听，音声滋味，以礼节之。书之玉版，藏诸金匮。生子咳提，师保固明，孝仁礼义，导习之矣。凡庶纵不能尔，当及婴稚，识人颜色，知人喜怒，便加教诲，使为则为，使止则止。比及数岁，可省笞罚。父母威严而有慈，则子女畏慎而生孝矣。吾见世间，无教而有爱，每不能然；饮食运为，恣其所欲，宜诫翻奖，应呵反笑，至有识知，谓法当尔。骄慢已习，方复制之，捶挞至死而无威，忿怒日隆而增怨，逮于成长，终为败德。孔子云：“少成若天性，习惯如自然”是也。俗谚曰：“教妇初来，教儿婴孩。”诚哉斯语！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5567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教子</a:t>
            </a:r>
            <a:r>
              <a:rPr lang="zh-CN" altLang="en-US" dirty="0" smtClean="0"/>
              <a:t>原则</a:t>
            </a:r>
            <a:r>
              <a:rPr lang="zh-CN" altLang="en-US" dirty="0"/>
              <a:t>二：爱严结合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    父母</a:t>
            </a:r>
            <a:r>
              <a:rPr lang="zh-CN" altLang="en-US" dirty="0"/>
              <a:t>威严而有慈，则子女畏慎而生孝矣。吾见世间，无教而有爱，每不能然；饮食运为，恣其所欲，宜诫翻奖，应呵反笑，至有识知，谓法当尔。骄慢已习，方复制之，捶挞至死而无威，忿怒日隆而增怨，逮于成长，终为败德。</a:t>
            </a:r>
          </a:p>
        </p:txBody>
      </p:sp>
    </p:spTree>
    <p:extLst>
      <p:ext uri="{BB962C8B-B14F-4D97-AF65-F5344CB8AC3E}">
        <p14:creationId xmlns:p14="http://schemas.microsoft.com/office/powerpoint/2010/main" val="17781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教子</a:t>
            </a:r>
            <a:r>
              <a:rPr lang="zh-CN" altLang="en-US" dirty="0" smtClean="0"/>
              <a:t>原则</a:t>
            </a:r>
            <a:r>
              <a:rPr lang="zh-CN" altLang="en-US" dirty="0"/>
              <a:t>二：爱严结合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    </a:t>
            </a:r>
            <a:r>
              <a:rPr lang="zh-CN" altLang="zh-CN" dirty="0" smtClean="0"/>
              <a:t>凡人</a:t>
            </a:r>
            <a:r>
              <a:rPr lang="zh-CN" altLang="zh-CN" dirty="0"/>
              <a:t>不能教子女者，亦非欲陷其罪恶；但重于呵怒，伤其颜色，不忍楚挞惨其肌肤耳。当以疾病为谕，安得不用汤药针艾救之哉？又宜思勤督训者，可愿苛虐于骨肉乎？诚不得已</a:t>
            </a:r>
            <a:r>
              <a:rPr lang="zh-CN" altLang="zh-CN" dirty="0" smtClean="0"/>
              <a:t>也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zh-CN" dirty="0"/>
              <a:t>　　王大司马母魏夫人，性甚严正；王在湓城时，为三千人将，年逾四十，少不如意，犹捶挞之，故能成其勋业。梁元帝时，有一学士，聪敏有才，为父所宠，失于</a:t>
            </a:r>
            <a:r>
              <a:rPr lang="zh-CN" altLang="zh-CN" dirty="0" smtClean="0"/>
              <a:t>教义</a:t>
            </a:r>
            <a:r>
              <a:rPr lang="zh-CN" altLang="en-US" dirty="0" smtClean="0"/>
              <a:t>；</a:t>
            </a:r>
            <a:r>
              <a:rPr lang="zh-CN" altLang="zh-CN" dirty="0" smtClean="0"/>
              <a:t>一</a:t>
            </a:r>
            <a:r>
              <a:rPr lang="zh-CN" altLang="zh-CN" dirty="0"/>
              <a:t>言之是，遍于行路，终年誉之；一行之非</a:t>
            </a:r>
            <a:r>
              <a:rPr lang="zh-CN" altLang="zh-CN" dirty="0" smtClean="0"/>
              <a:t>，</a:t>
            </a:r>
            <a:r>
              <a:rPr lang="zh-CN" altLang="en-US" dirty="0" smtClean="0"/>
              <a:t>揜</a:t>
            </a:r>
            <a:r>
              <a:rPr lang="zh-CN" altLang="zh-CN" dirty="0" smtClean="0"/>
              <a:t>藏</a:t>
            </a:r>
            <a:r>
              <a:rPr lang="zh-CN" altLang="zh-CN" dirty="0"/>
              <a:t>文饰，冀其自改。年登婚宦，暴慢日滋，竟以言语不择，为周逖抽肠衅鼓云。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81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教子</a:t>
            </a:r>
            <a:r>
              <a:rPr lang="zh-CN" altLang="en-US" dirty="0" smtClean="0"/>
              <a:t>原则三：</a:t>
            </a:r>
            <a:r>
              <a:rPr lang="zh-CN" altLang="zh-CN" dirty="0"/>
              <a:t>均爱勿偏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    人</a:t>
            </a:r>
            <a:r>
              <a:rPr lang="zh-CN" altLang="en-US" dirty="0"/>
              <a:t>之爱子，罕亦能均；自古及今，此弊多矣。贤俊者自可赏爱，顽鲁者亦当矜怜，有偏宠者，虽欲以厚之，更所以祸之。共叔之死，母实为之。赵王之戮，父实使之。刘表之倾宗覆族，袁绍之地裂兵亡，可为灵龟明鉴也。</a:t>
            </a:r>
          </a:p>
        </p:txBody>
      </p:sp>
    </p:spTree>
    <p:extLst>
      <p:ext uri="{BB962C8B-B14F-4D97-AF65-F5344CB8AC3E}">
        <p14:creationId xmlns:p14="http://schemas.microsoft.com/office/powerpoint/2010/main" val="8443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097832-223D-B87F-AEF7-FE91A2231EAF}"/>
              </a:ext>
            </a:extLst>
          </p:cNvPr>
          <p:cNvSpPr/>
          <p:nvPr/>
        </p:nvSpPr>
        <p:spPr>
          <a:xfrm>
            <a:off x="3864234" y="1714088"/>
            <a:ext cx="7108566" cy="385300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0BC4297-28D4-C8FB-AB15-B6726F5711F3}"/>
              </a:ext>
            </a:extLst>
          </p:cNvPr>
          <p:cNvSpPr/>
          <p:nvPr/>
        </p:nvSpPr>
        <p:spPr>
          <a:xfrm>
            <a:off x="3624650" y="1839338"/>
            <a:ext cx="7191632" cy="3853007"/>
          </a:xfrm>
          <a:prstGeom prst="rect">
            <a:avLst/>
          </a:prstGeom>
          <a:solidFill>
            <a:srgbClr val="5E91A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EEFE743-7427-1DEA-2D8B-C28E98849354}"/>
              </a:ext>
            </a:extLst>
          </p:cNvPr>
          <p:cNvSpPr txBox="1"/>
          <p:nvPr/>
        </p:nvSpPr>
        <p:spPr>
          <a:xfrm>
            <a:off x="3790382" y="2775740"/>
            <a:ext cx="725627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>
                <a:solidFill>
                  <a:schemeClr val="bg1"/>
                </a:solidFill>
                <a:latin typeface="+mn-ea"/>
              </a:defRPr>
            </a:lvl1pPr>
          </a:lstStyle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引导启发心智、安身立命的学习目的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培养勤学、谦虚、好学的学习态度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树立与人交流、亲身学习、广泛涉猎的学习方法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59FC172-2855-A86D-1EE0-DFD3BACE2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274" y="2380735"/>
            <a:ext cx="1216926" cy="2770216"/>
          </a:xfrm>
          <a:prstGeom prst="rect">
            <a:avLst/>
          </a:prstGeom>
        </p:spPr>
      </p:pic>
      <p:sp>
        <p:nvSpPr>
          <p:cNvPr id="19" name="缺角矩形 18">
            <a:extLst>
              <a:ext uri="{FF2B5EF4-FFF2-40B4-BE49-F238E27FC236}">
                <a16:creationId xmlns:a16="http://schemas.microsoft.com/office/drawing/2014/main" id="{0229B508-F0AA-CE9B-B7A1-E8D8AF932594}"/>
              </a:ext>
            </a:extLst>
          </p:cNvPr>
          <p:cNvSpPr/>
          <p:nvPr/>
        </p:nvSpPr>
        <p:spPr>
          <a:xfrm>
            <a:off x="1588138" y="2433632"/>
            <a:ext cx="1093198" cy="2664422"/>
          </a:xfrm>
          <a:prstGeom prst="plaqu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CC326AD-DF26-7F84-532D-10C6D75232AA}"/>
              </a:ext>
            </a:extLst>
          </p:cNvPr>
          <p:cNvSpPr txBox="1"/>
          <p:nvPr/>
        </p:nvSpPr>
        <p:spPr>
          <a:xfrm>
            <a:off x="1857738" y="2499744"/>
            <a:ext cx="553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勉励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子女学习</a:t>
            </a:r>
            <a:endParaRPr 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990600" y="481263"/>
            <a:ext cx="10515600" cy="968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j-cs"/>
              </a:defRPr>
            </a:lvl1pPr>
          </a:lstStyle>
          <a:p>
            <a:r>
              <a:rPr lang="zh-CN" altLang="en-US" dirty="0" smtClean="0"/>
              <a:t>勉学第八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962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学习的</a:t>
            </a:r>
            <a:r>
              <a:rPr lang="zh-CN" altLang="zh-CN" dirty="0" smtClean="0"/>
              <a:t>目的</a:t>
            </a:r>
            <a:r>
              <a:rPr lang="zh-CN" altLang="en-US" dirty="0"/>
              <a:t>：启发心智、安身立命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夫所以读书学问，本欲开心明目，利于行耳。</a:t>
            </a:r>
          </a:p>
          <a:p>
            <a:r>
              <a:rPr lang="zh-CN" altLang="zh-CN" dirty="0"/>
              <a:t>夫明《六经》之指，涉百家之书，纵不能增益德行，敦厉风俗，犹</a:t>
            </a:r>
            <a:r>
              <a:rPr lang="zh-CN" altLang="zh-CN" dirty="0" smtClean="0"/>
              <a:t>为</a:t>
            </a:r>
            <a:r>
              <a:rPr lang="zh-CN" altLang="en-US" dirty="0" smtClean="0"/>
              <a:t>一</a:t>
            </a:r>
            <a:r>
              <a:rPr lang="zh-CN" altLang="zh-CN" dirty="0" smtClean="0"/>
              <a:t>艺</a:t>
            </a:r>
            <a:r>
              <a:rPr lang="zh-CN" altLang="zh-CN" dirty="0"/>
              <a:t>，得以自资</a:t>
            </a:r>
            <a:r>
              <a:rPr lang="zh-CN" altLang="zh-CN" dirty="0" smtClean="0"/>
              <a:t>。父兄</a:t>
            </a:r>
            <a:r>
              <a:rPr lang="zh-CN" altLang="zh-CN" dirty="0"/>
              <a:t>不可常依，乡国不可常保，</a:t>
            </a:r>
            <a:r>
              <a:rPr lang="en-US" altLang="zh-CN" dirty="0"/>
              <a:t>—</a:t>
            </a:r>
            <a:r>
              <a:rPr lang="zh-CN" altLang="zh-CN" dirty="0"/>
              <a:t>旦流离，无人庇荫，当自求诸身耳。 谚曰</a:t>
            </a:r>
            <a:r>
              <a:rPr lang="en-US" altLang="zh-CN" dirty="0"/>
              <a:t>:“</a:t>
            </a:r>
            <a:r>
              <a:rPr lang="zh-CN" altLang="zh-CN" dirty="0"/>
              <a:t>积财千万，不如薄伎在身。</a:t>
            </a:r>
            <a:r>
              <a:rPr lang="en-US" altLang="zh-CN" dirty="0"/>
              <a:t>”</a:t>
            </a:r>
            <a:r>
              <a:rPr lang="zh-CN" altLang="zh-CN" dirty="0"/>
              <a:t>伎之易习而可贵者，无过读书也。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16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24" y="589736"/>
            <a:ext cx="3624629" cy="570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13479" r="9553"/>
          <a:stretch/>
        </p:blipFill>
        <p:spPr>
          <a:xfrm>
            <a:off x="5178175" y="1103910"/>
            <a:ext cx="6175631" cy="468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2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 smtClean="0"/>
              <a:t>学习</a:t>
            </a:r>
            <a:r>
              <a:rPr lang="zh-CN" altLang="en-US" dirty="0" smtClean="0"/>
              <a:t>的</a:t>
            </a:r>
            <a:r>
              <a:rPr lang="zh-CN" altLang="zh-CN" dirty="0" smtClean="0"/>
              <a:t>态度</a:t>
            </a:r>
            <a:r>
              <a:rPr lang="zh-CN" altLang="en-US" dirty="0" smtClean="0"/>
              <a:t>：（一）勤学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   </a:t>
            </a:r>
            <a:r>
              <a:rPr lang="zh-CN" altLang="zh-CN" dirty="0" smtClean="0"/>
              <a:t>自古</a:t>
            </a:r>
            <a:r>
              <a:rPr lang="zh-CN" altLang="zh-CN" dirty="0"/>
              <a:t>明王圣帝，犹须勤学，况凡庶乎！</a:t>
            </a:r>
            <a:endParaRPr lang="en-US" altLang="zh-CN" dirty="0" smtClean="0"/>
          </a:p>
          <a:p>
            <a:r>
              <a:rPr lang="en-US" altLang="zh-CN" dirty="0" smtClean="0"/>
              <a:t>    </a:t>
            </a:r>
            <a:r>
              <a:rPr lang="zh-CN" altLang="zh-CN" dirty="0" smtClean="0"/>
              <a:t>古人</a:t>
            </a:r>
            <a:r>
              <a:rPr lang="zh-CN" altLang="zh-CN" dirty="0"/>
              <a:t>勤学，有握锥投斧，照雪聚萤，锄则带经，牧则编简，亦为勤笃</a:t>
            </a:r>
            <a:r>
              <a:rPr lang="zh-CN" altLang="zh-CN" dirty="0" smtClean="0"/>
              <a:t>。梁世彭</a:t>
            </a:r>
            <a:r>
              <a:rPr lang="zh-CN" altLang="zh-CN" dirty="0"/>
              <a:t>城刘绮，交州刺史勃之孙，早孤家贫，灯烛难办，常买荻尺寸折之，然明夜读</a:t>
            </a:r>
            <a:r>
              <a:rPr lang="zh-CN" altLang="zh-CN" dirty="0" smtClean="0"/>
              <a:t>。孝</a:t>
            </a:r>
            <a:r>
              <a:rPr lang="zh-CN" altLang="zh-CN" dirty="0"/>
              <a:t>元初出会稽，精选寮</a:t>
            </a:r>
            <a:r>
              <a:rPr lang="zh-CN" altLang="zh-CN" dirty="0" smtClean="0"/>
              <a:t>寀，</a:t>
            </a:r>
            <a:r>
              <a:rPr lang="zh-CN" altLang="zh-CN" dirty="0"/>
              <a:t>绮以才华，为国常侍兼记室，殊蒙礼遇，终于金紫光禄。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078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学习</a:t>
            </a:r>
            <a:r>
              <a:rPr lang="zh-CN" altLang="en-US" dirty="0"/>
              <a:t>的</a:t>
            </a:r>
            <a:r>
              <a:rPr lang="zh-CN" altLang="zh-CN" dirty="0"/>
              <a:t>态度</a:t>
            </a:r>
            <a:r>
              <a:rPr lang="zh-CN" altLang="en-US" dirty="0"/>
              <a:t>：</a:t>
            </a:r>
            <a:r>
              <a:rPr lang="zh-CN" altLang="en-US" dirty="0" smtClean="0"/>
              <a:t>（二）谦虚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0600" y="1522663"/>
            <a:ext cx="10515600" cy="5335337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    </a:t>
            </a:r>
            <a:r>
              <a:rPr lang="zh-CN" altLang="zh-CN" dirty="0" smtClean="0"/>
              <a:t>夫</a:t>
            </a:r>
            <a:r>
              <a:rPr lang="zh-CN" altLang="zh-CN" dirty="0"/>
              <a:t>学者所以求益耳。见人读数十卷书，便自高大，凌忽长者，轻慢同列；人疾之如仇敌，恶之如鸱枭。如此以学自损，不如无学也。</a:t>
            </a:r>
          </a:p>
          <a:p>
            <a:r>
              <a:rPr lang="en-US" altLang="zh-CN" dirty="0"/>
              <a:t> </a:t>
            </a:r>
            <a:r>
              <a:rPr lang="en-US" altLang="zh-CN" dirty="0" smtClean="0"/>
              <a:t>    </a:t>
            </a:r>
            <a:r>
              <a:rPr lang="zh-CN" altLang="zh-CN" dirty="0" smtClean="0"/>
              <a:t>古</a:t>
            </a:r>
            <a:r>
              <a:rPr lang="zh-CN" altLang="zh-CN" dirty="0"/>
              <a:t>之学者为己，以补不足也；今之学者为人，但能说之也。古之学者为人，行道以利世也；今之学者为己，修身以求进也。夫学者犹种树也，春玩其华，秋登其实；讲论文章，春华也，修身利行，秋实也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r>
              <a:rPr lang="en-US" altLang="zh-CN" dirty="0" smtClean="0"/>
              <a:t>    </a:t>
            </a:r>
            <a:r>
              <a:rPr lang="zh-CN" altLang="zh-CN" dirty="0" smtClean="0"/>
              <a:t>爰</a:t>
            </a:r>
            <a:r>
              <a:rPr lang="zh-CN" altLang="zh-CN" dirty="0"/>
              <a:t>及农商工贾</a:t>
            </a:r>
            <a:r>
              <a:rPr lang="en-US" altLang="zh-CN" dirty="0"/>
              <a:t>, </a:t>
            </a:r>
            <a:r>
              <a:rPr lang="zh-CN" altLang="zh-CN" dirty="0"/>
              <a:t>厮役奴隶</a:t>
            </a:r>
            <a:r>
              <a:rPr lang="en-US" altLang="zh-CN" dirty="0"/>
              <a:t>, </a:t>
            </a:r>
            <a:r>
              <a:rPr lang="zh-CN" altLang="zh-CN" dirty="0"/>
              <a:t>钓鱼屠肉</a:t>
            </a:r>
            <a:r>
              <a:rPr lang="en-US" altLang="zh-CN" dirty="0"/>
              <a:t>, </a:t>
            </a:r>
            <a:r>
              <a:rPr lang="zh-CN" altLang="zh-CN" dirty="0"/>
              <a:t>饭牛牧羊</a:t>
            </a:r>
            <a:r>
              <a:rPr lang="en-US" altLang="zh-CN" dirty="0"/>
              <a:t>, </a:t>
            </a:r>
            <a:r>
              <a:rPr lang="zh-CN" altLang="zh-CN" dirty="0"/>
              <a:t>皆有先达</a:t>
            </a:r>
            <a:r>
              <a:rPr lang="en-US" altLang="zh-CN" dirty="0"/>
              <a:t>, </a:t>
            </a:r>
            <a:r>
              <a:rPr lang="zh-CN" altLang="zh-CN" dirty="0"/>
              <a:t>可为师表</a:t>
            </a:r>
            <a:r>
              <a:rPr lang="en-US" altLang="zh-CN" dirty="0"/>
              <a:t>, </a:t>
            </a:r>
            <a:r>
              <a:rPr lang="zh-CN" altLang="zh-CN" dirty="0"/>
              <a:t>博学求之</a:t>
            </a:r>
            <a:r>
              <a:rPr lang="en-US" altLang="zh-CN" dirty="0"/>
              <a:t>, </a:t>
            </a:r>
            <a:r>
              <a:rPr lang="zh-CN" altLang="zh-CN" dirty="0"/>
              <a:t>无不利于事也。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09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学习</a:t>
            </a:r>
            <a:r>
              <a:rPr lang="zh-CN" altLang="en-US" dirty="0"/>
              <a:t>的</a:t>
            </a:r>
            <a:r>
              <a:rPr lang="zh-CN" altLang="zh-CN" dirty="0"/>
              <a:t>态度</a:t>
            </a:r>
            <a:r>
              <a:rPr lang="zh-CN" altLang="en-US" dirty="0"/>
              <a:t>：</a:t>
            </a:r>
            <a:r>
              <a:rPr lang="zh-CN" altLang="en-US" dirty="0" smtClean="0"/>
              <a:t>（三）</a:t>
            </a:r>
            <a:r>
              <a:rPr lang="zh-CN" altLang="zh-CN" dirty="0"/>
              <a:t>好学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0600" y="1449388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CN" sz="2600" dirty="0" smtClean="0"/>
              <a:t>    </a:t>
            </a:r>
            <a:r>
              <a:rPr lang="zh-CN" altLang="zh-CN" sz="2600" dirty="0" smtClean="0"/>
              <a:t>人生</a:t>
            </a:r>
            <a:r>
              <a:rPr lang="zh-CN" altLang="zh-CN" sz="2600" dirty="0"/>
              <a:t>小幼，精神专利，长成已后，思虑散逸，固须早教，勿失机也。吾七岁时，诵《灵光殿赋》，至於今日，十年一理，犹不遗忘。二十以外，所诵经书，一月废置，便至荒芜矣。然人有坎禀，失于盛年，犹当晚学，不可自弃。孔子 曰：</a:t>
            </a:r>
            <a:r>
              <a:rPr lang="en-US" altLang="zh-CN" sz="2600" dirty="0"/>
              <a:t>“</a:t>
            </a:r>
            <a:r>
              <a:rPr lang="zh-CN" altLang="zh-CN" sz="2600" dirty="0"/>
              <a:t>五十以学《易》，可以无大过矣。</a:t>
            </a:r>
            <a:r>
              <a:rPr lang="en-US" altLang="zh-CN" sz="2600" dirty="0"/>
              <a:t>”</a:t>
            </a:r>
            <a:r>
              <a:rPr lang="zh-CN" altLang="zh-CN" sz="2600" dirty="0"/>
              <a:t>魏武、袁遗，老而弥笃；此皆少学而至老不倦也。曾子十七乃学，名闻天下；荀卿五十始来游学，犹为硕儒；公孙弘四十余方读《春秋》，以此遂登丞相；朱云亦四十始学《易》、《论语》，皇甫谧二十始受《孝经》、《论语》，皆终成大儒：此并早迷而晚寤也。世人婚冠未学，便称迟暮，因循面墙，亦为愚耳。幼而学者，如日出之光；老而学者，如秉烛夜行，犹贤乎瞑目而无见者也。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9206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学习</a:t>
            </a:r>
            <a:r>
              <a:rPr lang="zh-CN" altLang="en-US" dirty="0" smtClean="0"/>
              <a:t>的方法：（一）</a:t>
            </a:r>
            <a:r>
              <a:rPr lang="zh-CN" altLang="zh-CN" dirty="0"/>
              <a:t>与人交流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   </a:t>
            </a:r>
            <a:r>
              <a:rPr lang="zh-CN" altLang="zh-CN" dirty="0" smtClean="0"/>
              <a:t>《礼》</a:t>
            </a:r>
            <a:r>
              <a:rPr lang="zh-CN" altLang="zh-CN" dirty="0"/>
              <a:t>云</a:t>
            </a:r>
            <a:r>
              <a:rPr lang="en-US" altLang="zh-CN" dirty="0"/>
              <a:t>:“</a:t>
            </a:r>
            <a:r>
              <a:rPr lang="zh-CN" altLang="zh-CN" dirty="0"/>
              <a:t>独学而无友</a:t>
            </a:r>
            <a:r>
              <a:rPr lang="en-US" altLang="zh-CN" dirty="0"/>
              <a:t>,</a:t>
            </a:r>
            <a:r>
              <a:rPr lang="zh-CN" altLang="zh-CN" dirty="0"/>
              <a:t>则孤陋而寡闻。</a:t>
            </a:r>
            <a:r>
              <a:rPr lang="en-US" altLang="zh-CN" dirty="0"/>
              <a:t>”</a:t>
            </a:r>
            <a:r>
              <a:rPr lang="zh-CN" altLang="zh-CN" dirty="0"/>
              <a:t>盖须切磋相起明也。见有闭门读书</a:t>
            </a:r>
            <a:r>
              <a:rPr lang="en-US" altLang="zh-CN" dirty="0"/>
              <a:t>,</a:t>
            </a:r>
            <a:r>
              <a:rPr lang="zh-CN" altLang="zh-CN" dirty="0"/>
              <a:t>师心自是</a:t>
            </a:r>
            <a:r>
              <a:rPr lang="en-US" altLang="zh-CN" dirty="0"/>
              <a:t>,</a:t>
            </a:r>
            <a:r>
              <a:rPr lang="zh-CN" altLang="zh-CN" dirty="0"/>
              <a:t>稠人广坐</a:t>
            </a:r>
            <a:r>
              <a:rPr lang="en-US" altLang="zh-CN" dirty="0"/>
              <a:t>,</a:t>
            </a:r>
            <a:r>
              <a:rPr lang="zh-CN" altLang="zh-CN" dirty="0"/>
              <a:t>谬误差失者多矣。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43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学习</a:t>
            </a:r>
            <a:r>
              <a:rPr lang="zh-CN" altLang="en-US" dirty="0"/>
              <a:t>的方法：</a:t>
            </a:r>
            <a:r>
              <a:rPr lang="zh-CN" altLang="en-US" dirty="0" smtClean="0"/>
              <a:t>（二）</a:t>
            </a:r>
            <a:r>
              <a:rPr lang="zh-CN" altLang="zh-CN" dirty="0"/>
              <a:t>“眼学”而非“耳受”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谈说制文</a:t>
            </a:r>
            <a:r>
              <a:rPr lang="en-US" altLang="zh-CN" dirty="0"/>
              <a:t>, </a:t>
            </a:r>
            <a:r>
              <a:rPr lang="zh-CN" altLang="zh-CN" dirty="0"/>
              <a:t>援引古昔</a:t>
            </a:r>
            <a:r>
              <a:rPr lang="en-US" altLang="zh-CN" dirty="0"/>
              <a:t>, </a:t>
            </a:r>
            <a:r>
              <a:rPr lang="zh-CN" altLang="zh-CN" dirty="0"/>
              <a:t>必须眼学</a:t>
            </a:r>
            <a:r>
              <a:rPr lang="en-US" altLang="zh-CN" dirty="0"/>
              <a:t>, </a:t>
            </a:r>
            <a:r>
              <a:rPr lang="zh-CN" altLang="zh-CN" dirty="0"/>
              <a:t>勿信耳受。</a:t>
            </a:r>
            <a:endParaRPr lang="zh-CN" altLang="en-US" dirty="0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088080221"/>
              </p:ext>
            </p:extLst>
          </p:nvPr>
        </p:nvGraphicFramePr>
        <p:xfrm>
          <a:off x="1156369" y="2528081"/>
          <a:ext cx="9879263" cy="4068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83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学习</a:t>
            </a:r>
            <a:r>
              <a:rPr lang="zh-CN" altLang="en-US" dirty="0"/>
              <a:t>的方法：</a:t>
            </a:r>
            <a:r>
              <a:rPr lang="zh-CN" altLang="en-US" dirty="0" smtClean="0"/>
              <a:t>（三）</a:t>
            </a:r>
            <a:r>
              <a:rPr lang="zh-CN" altLang="zh-CN" dirty="0"/>
              <a:t>广泛涉猎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   </a:t>
            </a:r>
            <a:r>
              <a:rPr lang="zh-CN" altLang="zh-CN" dirty="0" smtClean="0"/>
              <a:t>夫</a:t>
            </a:r>
            <a:r>
              <a:rPr lang="zh-CN" altLang="zh-CN" dirty="0"/>
              <a:t>学者贵能博闻也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    洛阳</a:t>
            </a:r>
            <a:r>
              <a:rPr lang="zh-CN" altLang="en-US" dirty="0"/>
              <a:t>亦闻崔浩、张伟、刘芳，邺下又见邢子才：此四儒者，虽好经术，亦以才博擅名。如此诸贤，故为</a:t>
            </a:r>
            <a:r>
              <a:rPr lang="zh-CN" altLang="en-US" dirty="0" smtClean="0"/>
              <a:t>上品，以外</a:t>
            </a:r>
            <a:r>
              <a:rPr lang="zh-CN" altLang="en-US" dirty="0"/>
              <a:t>率多田野间人，音辞鄙陋，风操蚩拙，相与专固，无所堪</a:t>
            </a:r>
            <a:r>
              <a:rPr lang="zh-CN" altLang="en-US" dirty="0" smtClean="0"/>
              <a:t>能，问</a:t>
            </a:r>
            <a:r>
              <a:rPr lang="zh-CN" altLang="en-US" dirty="0"/>
              <a:t>一言辄酬数百，责其指归，或无要</a:t>
            </a:r>
            <a:r>
              <a:rPr lang="zh-CN" altLang="en-US" dirty="0" smtClean="0"/>
              <a:t>会，邺下</a:t>
            </a:r>
            <a:r>
              <a:rPr lang="zh-CN" altLang="en-US" dirty="0"/>
              <a:t>谚云：“博士买驴，</a:t>
            </a:r>
            <a:r>
              <a:rPr lang="zh-CN" altLang="en-US" dirty="0" smtClean="0"/>
              <a:t>书券三</a:t>
            </a:r>
            <a:r>
              <a:rPr lang="zh-CN" altLang="en-US" dirty="0"/>
              <a:t>纸，未</a:t>
            </a:r>
            <a:r>
              <a:rPr lang="zh-CN" altLang="en-US" dirty="0" smtClean="0"/>
              <a:t>有驴字</a:t>
            </a:r>
            <a:r>
              <a:rPr lang="zh-CN" altLang="en-US" dirty="0"/>
              <a:t>。”使汝以此为师，令人气塞。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390" y="4659718"/>
            <a:ext cx="3192377" cy="207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261313" y="5698700"/>
            <a:ext cx="6902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博士买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驴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比喻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文词繁冗，满篇废话，抓不住要领。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88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学习</a:t>
            </a:r>
            <a:r>
              <a:rPr lang="zh-CN" altLang="en-US" dirty="0"/>
              <a:t>的方法：</a:t>
            </a:r>
            <a:r>
              <a:rPr lang="zh-CN" altLang="en-US" dirty="0" smtClean="0"/>
              <a:t>（三）</a:t>
            </a:r>
            <a:r>
              <a:rPr lang="zh-CN" altLang="zh-CN" dirty="0"/>
              <a:t>广泛涉猎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0600" y="5039462"/>
            <a:ext cx="10515600" cy="1109496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    </a:t>
            </a:r>
            <a:r>
              <a:rPr lang="zh-CN" altLang="zh-CN" dirty="0" smtClean="0"/>
              <a:t>爰</a:t>
            </a:r>
            <a:r>
              <a:rPr lang="zh-CN" altLang="zh-CN" dirty="0"/>
              <a:t>及农商工贾</a:t>
            </a:r>
            <a:r>
              <a:rPr lang="en-US" altLang="zh-CN" dirty="0"/>
              <a:t>, </a:t>
            </a:r>
            <a:r>
              <a:rPr lang="zh-CN" altLang="zh-CN" dirty="0"/>
              <a:t>厮役奴隶</a:t>
            </a:r>
            <a:r>
              <a:rPr lang="en-US" altLang="zh-CN" dirty="0"/>
              <a:t>, </a:t>
            </a:r>
            <a:r>
              <a:rPr lang="zh-CN" altLang="zh-CN" dirty="0"/>
              <a:t>钓鱼屠肉</a:t>
            </a:r>
            <a:r>
              <a:rPr lang="en-US" altLang="zh-CN" dirty="0"/>
              <a:t>, </a:t>
            </a:r>
            <a:r>
              <a:rPr lang="zh-CN" altLang="zh-CN" dirty="0"/>
              <a:t>饭牛牧羊</a:t>
            </a:r>
            <a:r>
              <a:rPr lang="en-US" altLang="zh-CN" dirty="0"/>
              <a:t>, </a:t>
            </a:r>
            <a:r>
              <a:rPr lang="zh-CN" altLang="zh-CN" dirty="0"/>
              <a:t>皆有先达</a:t>
            </a:r>
            <a:r>
              <a:rPr lang="en-US" altLang="zh-CN" dirty="0"/>
              <a:t>, </a:t>
            </a:r>
            <a:r>
              <a:rPr lang="zh-CN" altLang="zh-CN" dirty="0"/>
              <a:t>可为师表</a:t>
            </a:r>
            <a:r>
              <a:rPr lang="en-US" altLang="zh-CN" dirty="0"/>
              <a:t>, </a:t>
            </a:r>
            <a:r>
              <a:rPr lang="zh-CN" altLang="zh-CN" dirty="0"/>
              <a:t>博学求之</a:t>
            </a:r>
            <a:r>
              <a:rPr lang="en-US" altLang="zh-CN" dirty="0"/>
              <a:t>, </a:t>
            </a:r>
            <a:r>
              <a:rPr lang="zh-CN" altLang="zh-CN" dirty="0"/>
              <a:t>无不利于事也。</a:t>
            </a:r>
            <a:endParaRPr lang="zh-CN" altLang="en-US" dirty="0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896319182"/>
              </p:ext>
            </p:extLst>
          </p:nvPr>
        </p:nvGraphicFramePr>
        <p:xfrm>
          <a:off x="990600" y="1175098"/>
          <a:ext cx="9879263" cy="4068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30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133C361-9989-A213-A85C-938F1D147FEA}"/>
              </a:ext>
            </a:extLst>
          </p:cNvPr>
          <p:cNvSpPr txBox="1"/>
          <p:nvPr/>
        </p:nvSpPr>
        <p:spPr>
          <a:xfrm>
            <a:off x="4344365" y="1221106"/>
            <a:ext cx="35032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>
                <a:ln w="22225">
                  <a:gradFill>
                    <a:gsLst>
                      <a:gs pos="36000">
                        <a:schemeClr val="accent1">
                          <a:lumMod val="75000"/>
                        </a:schemeClr>
                      </a:gs>
                      <a:gs pos="100000">
                        <a:schemeClr val="accent2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>
                    <a:lumMod val="20000"/>
                    <a:lumOff val="80000"/>
                    <a:alpha val="6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叁</a:t>
            </a:r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F49BFD6-B713-EDA9-07DA-5FA983C03D1B}"/>
              </a:ext>
            </a:extLst>
          </p:cNvPr>
          <p:cNvSpPr txBox="1"/>
          <p:nvPr/>
        </p:nvSpPr>
        <p:spPr>
          <a:xfrm>
            <a:off x="180473" y="2839975"/>
            <a:ext cx="11490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颜氏家训</a:t>
            </a:r>
            <a:r>
              <a:rPr lang="en-US" altLang="zh-CN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影响下的颜氏家族</a:t>
            </a:r>
          </a:p>
        </p:txBody>
      </p:sp>
    </p:spTree>
    <p:extLst>
      <p:ext uri="{BB962C8B-B14F-4D97-AF65-F5344CB8AC3E}">
        <p14:creationId xmlns:p14="http://schemas.microsoft.com/office/powerpoint/2010/main" val="5284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24" y="859897"/>
            <a:ext cx="2752725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294" y="966744"/>
            <a:ext cx="7446545" cy="375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018711" y="5181145"/>
            <a:ext cx="26468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忠义家风</a:t>
            </a:r>
            <a:endParaRPr lang="zh-CN" altLang="en-US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97946" y="5181145"/>
            <a:ext cx="5724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民族气节和文化精神</a:t>
            </a:r>
            <a:endParaRPr lang="zh-CN" altLang="en-US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7" name="直接箭头连接符 6"/>
          <p:cNvCxnSpPr>
            <a:stCxn id="4" idx="3"/>
            <a:endCxn id="5" idx="1"/>
          </p:cNvCxnSpPr>
          <p:nvPr/>
        </p:nvCxnSpPr>
        <p:spPr>
          <a:xfrm>
            <a:off x="3665589" y="5596644"/>
            <a:ext cx="16323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17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3885" r="3685" b="10495"/>
          <a:stretch/>
        </p:blipFill>
        <p:spPr>
          <a:xfrm>
            <a:off x="1488911" y="998623"/>
            <a:ext cx="3939094" cy="460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172415" y="5715000"/>
            <a:ext cx="4572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颜师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古</a:t>
            </a:r>
            <a:endParaRPr lang="en-US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隋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代中国经学家、训诂学家、历史学家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17387" r="4442" b="10228"/>
          <a:stretch/>
        </p:blipFill>
        <p:spPr>
          <a:xfrm>
            <a:off x="6758740" y="998623"/>
            <a:ext cx="3860802" cy="464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7564473" y="5715000"/>
            <a:ext cx="224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颜真卿</a:t>
            </a:r>
            <a:endParaRPr lang="en-US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唐朝名臣、书法家</a:t>
            </a:r>
          </a:p>
        </p:txBody>
      </p:sp>
    </p:spTree>
    <p:extLst>
      <p:ext uri="{BB962C8B-B14F-4D97-AF65-F5344CB8AC3E}">
        <p14:creationId xmlns:p14="http://schemas.microsoft.com/office/powerpoint/2010/main" val="23595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177" y="2082560"/>
            <a:ext cx="7933245" cy="447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4232" t="243" r="4778" b="8767"/>
          <a:stretch/>
        </p:blipFill>
        <p:spPr>
          <a:xfrm>
            <a:off x="156411" y="161505"/>
            <a:ext cx="3531350" cy="384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4494127" y="621449"/>
            <a:ext cx="703212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“以土圭之法，测土深，正日影，以求地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中。”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周礼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地官司徒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2181" y="4321532"/>
            <a:ext cx="2169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周公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西周）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6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1635794"/>
            <a:ext cx="12258675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915178" y="549260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颜真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卿《祭侄文稿》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61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456" b="8401"/>
          <a:stretch/>
        </p:blipFill>
        <p:spPr>
          <a:xfrm>
            <a:off x="3942266" y="1127655"/>
            <a:ext cx="8064203" cy="474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23" y="577145"/>
            <a:ext cx="2552700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87623" y="5506828"/>
            <a:ext cx="1734770" cy="984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颜杲卿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颜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季明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583" y="3677478"/>
            <a:ext cx="1914213" cy="2100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2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1322973"/>
            <a:ext cx="12258675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915178" y="549260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颜真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卿《祭侄文稿》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47468" y="426149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400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“天下行书第二”</a:t>
            </a:r>
            <a:endParaRPr lang="zh-CN" altLang="en-US" sz="4400" dirty="0">
              <a:solidFill>
                <a:schemeClr val="tx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92922" y="6050216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公忠廉直、艰贞一</a:t>
            </a:r>
            <a:r>
              <a:rPr lang="zh-CN" altLang="zh-CN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志</a:t>
            </a:r>
            <a:r>
              <a:rPr lang="zh-CN" alt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的家风</a:t>
            </a:r>
            <a:endParaRPr lang="zh-CN" altLang="en-US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09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48" y="1147108"/>
            <a:ext cx="2947365" cy="556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915178" y="549260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颜真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卿《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颜氏家庙碑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629" y="1284998"/>
            <a:ext cx="2985416" cy="502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7842857" y="2759075"/>
            <a:ext cx="42036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生北齐给事、黄门侍郎、待诏文林馆、平原太守、隋东宫学士讳之推，字介，著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家训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廿篇、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冤魂志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三卷、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证俗字音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五卷，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文集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卅卷，事具本传。</a:t>
            </a:r>
          </a:p>
        </p:txBody>
      </p:sp>
    </p:spTree>
    <p:extLst>
      <p:ext uri="{BB962C8B-B14F-4D97-AF65-F5344CB8AC3E}">
        <p14:creationId xmlns:p14="http://schemas.microsoft.com/office/powerpoint/2010/main" val="228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5178" y="549260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颜真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卿《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颜氏家庙碑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b="1369"/>
          <a:stretch/>
        </p:blipFill>
        <p:spPr>
          <a:xfrm>
            <a:off x="1252329" y="1072480"/>
            <a:ext cx="2770128" cy="559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4612106" y="1609701"/>
            <a:ext cx="66253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碑文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中总结，颜氏家族能在乱世存续，在太平世彰显，是因为世以儒学为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业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一方面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“奉儒守官”，重视经史之学，学有成就，为立世出仕、建功立业打下坚实的才能和品格基础；另一方面以“儒雅为业”，重视儒家德行修养，尊礼重孝，重名守节，公忠尽职，忧国忧民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前者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形成家学，后者成就家风，家学涵养家风，家风成就士族，培育世家。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129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133C361-9989-A213-A85C-938F1D147FEA}"/>
              </a:ext>
            </a:extLst>
          </p:cNvPr>
          <p:cNvSpPr txBox="1"/>
          <p:nvPr/>
        </p:nvSpPr>
        <p:spPr>
          <a:xfrm>
            <a:off x="4344365" y="1221106"/>
            <a:ext cx="35032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>
                <a:ln w="22225">
                  <a:gradFill>
                    <a:gsLst>
                      <a:gs pos="36000">
                        <a:schemeClr val="accent1">
                          <a:lumMod val="75000"/>
                        </a:schemeClr>
                      </a:gs>
                      <a:gs pos="100000">
                        <a:schemeClr val="accent2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>
                    <a:lumMod val="20000"/>
                    <a:lumOff val="80000"/>
                    <a:alpha val="6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肆</a:t>
            </a:r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F49BFD6-B713-EDA9-07DA-5FA983C03D1B}"/>
              </a:ext>
            </a:extLst>
          </p:cNvPr>
          <p:cNvSpPr txBox="1"/>
          <p:nvPr/>
        </p:nvSpPr>
        <p:spPr>
          <a:xfrm>
            <a:off x="1292086" y="2753139"/>
            <a:ext cx="9334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6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颜氏家训</a:t>
            </a:r>
            <a:r>
              <a:rPr lang="en-US" altLang="zh-CN" sz="6000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6000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在当代的价值</a:t>
            </a:r>
            <a:endParaRPr lang="zh-CN" altLang="en-US" sz="6000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51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da-nia8ivbmzjj7w09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464" y="566716"/>
            <a:ext cx="10478652" cy="58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80348" y="1481572"/>
            <a:ext cx="6096000" cy="12840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家风好，就能家道兴盛、和顺美满；家风差，难免殃及子孙、贻害社会。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00564" y="3442719"/>
            <a:ext cx="7455568" cy="111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家风是经由家教的长久积淀后形成的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家教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是家风的形成基础，家风是家教程度的外在显现。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53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80348" y="1481572"/>
            <a:ext cx="6096000" cy="12840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家风好，就能家道兴盛、和顺美满；家风差，难免殃及子孙、贻害社会。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468476" y="3489677"/>
            <a:ext cx="6100011" cy="637674"/>
          </a:xfrm>
          <a:prstGeom prst="roundRect">
            <a:avLst/>
          </a:prstGeom>
          <a:solidFill>
            <a:srgbClr val="5E9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家庭教育最重要的是品德教育。</a:t>
            </a:r>
          </a:p>
        </p:txBody>
      </p:sp>
      <p:sp>
        <p:nvSpPr>
          <p:cNvPr id="6" name="六边形 5"/>
          <p:cNvSpPr/>
          <p:nvPr/>
        </p:nvSpPr>
        <p:spPr>
          <a:xfrm>
            <a:off x="1359568" y="3477645"/>
            <a:ext cx="878305" cy="649706"/>
          </a:xfrm>
          <a:prstGeom prst="hexagon">
            <a:avLst>
              <a:gd name="adj" fmla="val 30556"/>
              <a:gd name="vf" fmla="val 115470"/>
            </a:avLst>
          </a:prstGeom>
          <a:solidFill>
            <a:srgbClr val="5E91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壹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68476" y="4482118"/>
            <a:ext cx="8533105" cy="1532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关于做什么样的人、如何做人的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教育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把美好的道德观念从小传递给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孩子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引导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他们有做人的气节和骨气，帮助他们形成美好的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心灵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59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80348" y="1481572"/>
            <a:ext cx="6096000" cy="12840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家风好，就能家道兴盛、和顺美满；家风差，难免殃及子孙、贻害社会。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468476" y="3489677"/>
            <a:ext cx="6100011" cy="637674"/>
          </a:xfrm>
          <a:prstGeom prst="roundRect">
            <a:avLst/>
          </a:prstGeom>
          <a:solidFill>
            <a:srgbClr val="5E9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家庭教育最重要的是品德教育。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410948" y="4659649"/>
            <a:ext cx="6100011" cy="637674"/>
          </a:xfrm>
          <a:prstGeom prst="roundRect">
            <a:avLst/>
          </a:prstGeom>
          <a:solidFill>
            <a:srgbClr val="5E9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n>
                  <a:solidFill>
                    <a:srgbClr val="5E91A9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家庭教育要重视言传身教。</a:t>
            </a:r>
          </a:p>
        </p:txBody>
      </p:sp>
      <p:sp>
        <p:nvSpPr>
          <p:cNvPr id="6" name="六边形 5"/>
          <p:cNvSpPr/>
          <p:nvPr/>
        </p:nvSpPr>
        <p:spPr>
          <a:xfrm>
            <a:off x="1359568" y="3477645"/>
            <a:ext cx="878305" cy="649706"/>
          </a:xfrm>
          <a:prstGeom prst="hexagon">
            <a:avLst>
              <a:gd name="adj" fmla="val 30556"/>
              <a:gd name="vf" fmla="val 115470"/>
            </a:avLst>
          </a:prstGeom>
          <a:solidFill>
            <a:srgbClr val="5E91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壹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2237873" y="4653633"/>
            <a:ext cx="878305" cy="649706"/>
          </a:xfrm>
          <a:prstGeom prst="hexagon">
            <a:avLst>
              <a:gd name="adj" fmla="val 30556"/>
              <a:gd name="vf" fmla="val 115470"/>
            </a:avLst>
          </a:prstGeom>
          <a:solidFill>
            <a:srgbClr val="5E91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贰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0948" y="5577436"/>
            <a:ext cx="422423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以“风化”的方式进行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教育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2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3151" t="-315" r="4576" b="8042"/>
          <a:stretch/>
        </p:blipFill>
        <p:spPr>
          <a:xfrm>
            <a:off x="1172993" y="352120"/>
            <a:ext cx="9846015" cy="615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5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altLang="zh-CN" dirty="0"/>
              <a:t>《</a:t>
            </a:r>
            <a:r>
              <a:rPr lang="zh-CN" altLang="en-US" dirty="0"/>
              <a:t>颜氏家训</a:t>
            </a:r>
            <a:r>
              <a:rPr lang="en-US" altLang="zh-CN" dirty="0"/>
              <a:t>》</a:t>
            </a:r>
            <a:r>
              <a:rPr lang="zh-CN" altLang="en-US"/>
              <a:t>中</a:t>
            </a:r>
            <a:r>
              <a:rPr lang="zh-CN" altLang="en-US" smtClean="0"/>
              <a:t>的家庭教育</a:t>
            </a:r>
            <a:r>
              <a:rPr lang="zh-CN" altLang="en-US" dirty="0"/>
              <a:t>思想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家训的目的：整齐门内，提撕子孙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教育子女的原则：尽早教育、爱严结合、均爱勿偏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勉励子女的学习：引导启发心智、安身立命的学习目的</a:t>
            </a:r>
          </a:p>
          <a:p>
            <a:r>
              <a:rPr lang="zh-CN" altLang="en-US" dirty="0" smtClean="0"/>
              <a:t>                   培养</a:t>
            </a:r>
            <a:r>
              <a:rPr lang="zh-CN" altLang="en-US" dirty="0"/>
              <a:t>勤学、谦虚、好学的学习态度</a:t>
            </a:r>
          </a:p>
          <a:p>
            <a:r>
              <a:rPr lang="zh-CN" altLang="en-US" dirty="0" smtClean="0"/>
              <a:t>                   掌握与</a:t>
            </a:r>
            <a:r>
              <a:rPr lang="zh-CN" altLang="en-US" dirty="0"/>
              <a:t>人交流、亲身学习、广泛涉猎的学习方法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当代价值：注重品德教育</a:t>
            </a:r>
            <a:r>
              <a:rPr lang="zh-CN" altLang="en-US" dirty="0" smtClean="0"/>
              <a:t>，注重言传身教</a:t>
            </a:r>
            <a:r>
              <a:rPr lang="zh-CN" altLang="en-US" dirty="0"/>
              <a:t>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6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4958" y="4108212"/>
            <a:ext cx="10848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希望</a:t>
            </a:r>
            <a:r>
              <a:rPr lang="zh-CN" altLang="en-US" sz="36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我们每一位父母都能成为幸福家庭的建立者、优良家教的实施者、淳厚家风的涵养</a:t>
            </a:r>
            <a:r>
              <a:rPr lang="zh-CN" altLang="en-US" sz="36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者！ </a:t>
            </a:r>
            <a:endParaRPr lang="zh-CN" altLang="en-US" sz="36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14E29D-F781-E2BF-5BB3-C0D8F2DAD52D}"/>
              </a:ext>
            </a:extLst>
          </p:cNvPr>
          <p:cNvSpPr txBox="1"/>
          <p:nvPr/>
        </p:nvSpPr>
        <p:spPr>
          <a:xfrm>
            <a:off x="4897487" y="382861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思源黑体 CN Regular" panose="020B0500000000000000" pitchFamily="34" charset="-122"/>
                <a:sym typeface="Arial" panose="020B0604020202020204" pitchFamily="34" charset="0"/>
              </a:rPr>
              <a:t>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9B30B02-D088-4966-E325-6AB02C9E7179}"/>
              </a:ext>
            </a:extLst>
          </p:cNvPr>
          <p:cNvSpPr txBox="1"/>
          <p:nvPr/>
        </p:nvSpPr>
        <p:spPr>
          <a:xfrm>
            <a:off x="5860003" y="1342392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思源黑体 CN Regular" panose="020B0500000000000000" pitchFamily="34" charset="-122"/>
                <a:sym typeface="Arial" panose="020B0604020202020204" pitchFamily="34" charset="0"/>
              </a:rPr>
              <a:t>谢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BFC6E8-367F-6684-A2D1-B66663387831}"/>
              </a:ext>
            </a:extLst>
          </p:cNvPr>
          <p:cNvSpPr txBox="1"/>
          <p:nvPr/>
        </p:nvSpPr>
        <p:spPr>
          <a:xfrm>
            <a:off x="4826978" y="1645372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思源黑体 CN Regular" panose="020B0500000000000000" pitchFamily="34" charset="-122"/>
                <a:sym typeface="Arial" panose="020B0604020202020204" pitchFamily="34" charset="0"/>
              </a:rPr>
              <a:t>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ED1464-36E5-89E8-FE4F-19F503E9853A}"/>
              </a:ext>
            </a:extLst>
          </p:cNvPr>
          <p:cNvSpPr txBox="1"/>
          <p:nvPr/>
        </p:nvSpPr>
        <p:spPr>
          <a:xfrm>
            <a:off x="5729323" y="2519509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思源黑体 CN Regular" panose="020B0500000000000000" pitchFamily="34" charset="-122"/>
                <a:sym typeface="Arial" panose="020B0604020202020204" pitchFamily="34" charset="0"/>
              </a:rPr>
              <a:t>看</a:t>
            </a:r>
          </a:p>
        </p:txBody>
      </p:sp>
    </p:spTree>
    <p:extLst>
      <p:ext uri="{BB962C8B-B14F-4D97-AF65-F5344CB8AC3E}">
        <p14:creationId xmlns:p14="http://schemas.microsoft.com/office/powerpoint/2010/main" val="39561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476" r="1810"/>
          <a:stretch/>
        </p:blipFill>
        <p:spPr>
          <a:xfrm>
            <a:off x="6569242" y="2513912"/>
            <a:ext cx="5329990" cy="403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1"/>
          <a:stretch/>
        </p:blipFill>
        <p:spPr>
          <a:xfrm>
            <a:off x="204536" y="211305"/>
            <a:ext cx="6249098" cy="389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651138" y="5193451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“冬至大如年”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87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26242" y="2779293"/>
            <a:ext cx="6653462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“十一月冬至。京师最重此节，虽至贫者，一年之间，积累假借，至此日更易新衣，备办饮食，享祀先祖。官放关扑，庆祝往来，一如年节。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r">
              <a:lnSpc>
                <a:spcPct val="13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宋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孟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元老《东京梦华录》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7" y="775561"/>
            <a:ext cx="4861761" cy="56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03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71427" y="2074270"/>
            <a:ext cx="3774351" cy="3869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邯郸冬至夜思家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白居易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邯郸驿里逢冬至，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抱膝灯前影伴身。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想得家中夜深坐，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还应说着远行人。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9258" b="14806"/>
          <a:stretch/>
        </p:blipFill>
        <p:spPr>
          <a:xfrm>
            <a:off x="373481" y="1476626"/>
            <a:ext cx="6350735" cy="446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4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641684"/>
            <a:ext cx="102870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9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4482</TotalTime>
  <Words>3414</Words>
  <Application>Microsoft Office PowerPoint</Application>
  <PresentationFormat>宽屏</PresentationFormat>
  <Paragraphs>177</Paragraphs>
  <Slides>51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0" baseType="lpstr">
      <vt:lpstr>等线</vt:lpstr>
      <vt:lpstr>等线 Light</vt:lpstr>
      <vt:lpstr>华文行楷</vt:lpstr>
      <vt:lpstr>楷体</vt:lpstr>
      <vt:lpstr>隶书</vt:lpstr>
      <vt:lpstr>思源黑体 CN Regular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《颜氏家训》的篇章结构</vt:lpstr>
      <vt:lpstr>PowerPoint 演示文稿</vt:lpstr>
      <vt:lpstr>PowerPoint 演示文稿</vt:lpstr>
      <vt:lpstr>PowerPoint 演示文稿</vt:lpstr>
      <vt:lpstr>PowerPoint 演示文稿</vt:lpstr>
      <vt:lpstr>教子原则一：尽早教育</vt:lpstr>
      <vt:lpstr>典故：周室三母</vt:lpstr>
      <vt:lpstr>教子原则一：尽早教育</vt:lpstr>
      <vt:lpstr>教子原则二：爱严结合</vt:lpstr>
      <vt:lpstr>教子原则二：爱严结合</vt:lpstr>
      <vt:lpstr>教子原则三：均爱勿偏</vt:lpstr>
      <vt:lpstr>PowerPoint 演示文稿</vt:lpstr>
      <vt:lpstr>学习的目的：启发心智、安身立命</vt:lpstr>
      <vt:lpstr>学习的态度：（一）勤学</vt:lpstr>
      <vt:lpstr>学习的态度：（二）谦虚</vt:lpstr>
      <vt:lpstr>学习的态度：（三）好学</vt:lpstr>
      <vt:lpstr>学习的方法：（一）与人交流</vt:lpstr>
      <vt:lpstr>学习的方法：（二）“眼学”而非“耳受”</vt:lpstr>
      <vt:lpstr>学习的方法：（三）广泛涉猎</vt:lpstr>
      <vt:lpstr>学习的方法：（三）广泛涉猎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224</cp:revision>
  <dcterms:created xsi:type="dcterms:W3CDTF">2022-10-25T02:40:37Z</dcterms:created>
  <dcterms:modified xsi:type="dcterms:W3CDTF">2022-12-22T11:56:09Z</dcterms:modified>
</cp:coreProperties>
</file>